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1" r:id="rId5"/>
    <p:sldId id="264" r:id="rId6"/>
    <p:sldId id="266" r:id="rId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24C10-5EEC-4961-894F-56A13030E3B6}"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2CB9DE7D-FDA2-412C-A79D-1D0170B089DE}">
      <dgm:prSet/>
      <dgm:spPr/>
      <dgm:t>
        <a:bodyPr/>
        <a:lstStyle/>
        <a:p>
          <a:r>
            <a:rPr lang="da-DK"/>
            <a:t>Hvordan designer vi et digitalt tilbud, som både er fagligt stærkt, trygt for borgeren og samtidig giver mulighed for større fleksibilitet og selvstændighed?</a:t>
          </a:r>
          <a:endParaRPr lang="en-US"/>
        </a:p>
      </dgm:t>
    </dgm:pt>
    <dgm:pt modelId="{CDB11941-FC1C-4E2D-904F-B2A5A1FD6AF2}" type="parTrans" cxnId="{1217E57A-B7E4-41BD-9785-C735024F18C9}">
      <dgm:prSet/>
      <dgm:spPr/>
      <dgm:t>
        <a:bodyPr/>
        <a:lstStyle/>
        <a:p>
          <a:endParaRPr lang="en-US"/>
        </a:p>
      </dgm:t>
    </dgm:pt>
    <dgm:pt modelId="{7819CD64-E064-46F1-AB76-4BCA4B74E6EB}" type="sibTrans" cxnId="{1217E57A-B7E4-41BD-9785-C735024F18C9}">
      <dgm:prSet/>
      <dgm:spPr/>
      <dgm:t>
        <a:bodyPr/>
        <a:lstStyle/>
        <a:p>
          <a:endParaRPr lang="en-US"/>
        </a:p>
      </dgm:t>
    </dgm:pt>
    <dgm:pt modelId="{F74E4125-6985-4A1C-90A9-929540BFE1DE}">
      <dgm:prSet/>
      <dgm:spPr/>
      <dgm:t>
        <a:bodyPr/>
        <a:lstStyle/>
        <a:p>
          <a:r>
            <a:rPr lang="da-DK"/>
            <a:t>Hvad skal være standardiseret – og hvad skal være individuelt?</a:t>
          </a:r>
          <a:endParaRPr lang="en-US"/>
        </a:p>
      </dgm:t>
    </dgm:pt>
    <dgm:pt modelId="{561AFA87-FAFA-4922-80FB-34FA74EC208B}" type="parTrans" cxnId="{3288969A-9050-410D-BA1B-CF088236922E}">
      <dgm:prSet/>
      <dgm:spPr/>
      <dgm:t>
        <a:bodyPr/>
        <a:lstStyle/>
        <a:p>
          <a:endParaRPr lang="en-US"/>
        </a:p>
      </dgm:t>
    </dgm:pt>
    <dgm:pt modelId="{9A9857BE-FC7A-4997-B62E-0E431C30B0AA}" type="sibTrans" cxnId="{3288969A-9050-410D-BA1B-CF088236922E}">
      <dgm:prSet/>
      <dgm:spPr/>
      <dgm:t>
        <a:bodyPr/>
        <a:lstStyle/>
        <a:p>
          <a:endParaRPr lang="en-US"/>
        </a:p>
      </dgm:t>
    </dgm:pt>
    <dgm:pt modelId="{51448E4E-0F00-4084-8D31-FFA0A7FEDB54}" type="pres">
      <dgm:prSet presAssocID="{01024C10-5EEC-4961-894F-56A13030E3B6}" presName="hierChild1" presStyleCnt="0">
        <dgm:presLayoutVars>
          <dgm:chPref val="1"/>
          <dgm:dir/>
          <dgm:animOne val="branch"/>
          <dgm:animLvl val="lvl"/>
          <dgm:resizeHandles/>
        </dgm:presLayoutVars>
      </dgm:prSet>
      <dgm:spPr/>
    </dgm:pt>
    <dgm:pt modelId="{68503F8E-24A2-4379-A894-F6C8F72A3218}" type="pres">
      <dgm:prSet presAssocID="{2CB9DE7D-FDA2-412C-A79D-1D0170B089DE}" presName="hierRoot1" presStyleCnt="0"/>
      <dgm:spPr/>
    </dgm:pt>
    <dgm:pt modelId="{D9CE8735-BD3D-4BB2-932B-879BDF286000}" type="pres">
      <dgm:prSet presAssocID="{2CB9DE7D-FDA2-412C-A79D-1D0170B089DE}" presName="composite" presStyleCnt="0"/>
      <dgm:spPr/>
    </dgm:pt>
    <dgm:pt modelId="{71E13B01-F54C-4693-9E07-0284E2073A4A}" type="pres">
      <dgm:prSet presAssocID="{2CB9DE7D-FDA2-412C-A79D-1D0170B089DE}" presName="background" presStyleLbl="node0" presStyleIdx="0" presStyleCnt="2"/>
      <dgm:spPr/>
    </dgm:pt>
    <dgm:pt modelId="{CB56592B-5CCD-495C-B1B4-A8D0D806C4CF}" type="pres">
      <dgm:prSet presAssocID="{2CB9DE7D-FDA2-412C-A79D-1D0170B089DE}" presName="text" presStyleLbl="fgAcc0" presStyleIdx="0" presStyleCnt="2">
        <dgm:presLayoutVars>
          <dgm:chPref val="3"/>
        </dgm:presLayoutVars>
      </dgm:prSet>
      <dgm:spPr/>
    </dgm:pt>
    <dgm:pt modelId="{F8245979-A605-4690-8267-67B13ADC9806}" type="pres">
      <dgm:prSet presAssocID="{2CB9DE7D-FDA2-412C-A79D-1D0170B089DE}" presName="hierChild2" presStyleCnt="0"/>
      <dgm:spPr/>
    </dgm:pt>
    <dgm:pt modelId="{AA875778-2F8D-4ECE-BCC4-D80AF22D14EF}" type="pres">
      <dgm:prSet presAssocID="{F74E4125-6985-4A1C-90A9-929540BFE1DE}" presName="hierRoot1" presStyleCnt="0"/>
      <dgm:spPr/>
    </dgm:pt>
    <dgm:pt modelId="{4CB942D9-5E16-474C-97D5-60F481E9BF60}" type="pres">
      <dgm:prSet presAssocID="{F74E4125-6985-4A1C-90A9-929540BFE1DE}" presName="composite" presStyleCnt="0"/>
      <dgm:spPr/>
    </dgm:pt>
    <dgm:pt modelId="{9109F7F3-45EE-48BE-958F-A4A575243C7A}" type="pres">
      <dgm:prSet presAssocID="{F74E4125-6985-4A1C-90A9-929540BFE1DE}" presName="background" presStyleLbl="node0" presStyleIdx="1" presStyleCnt="2"/>
      <dgm:spPr/>
    </dgm:pt>
    <dgm:pt modelId="{926CCC50-D0ED-4746-95F8-2161F6D25BF1}" type="pres">
      <dgm:prSet presAssocID="{F74E4125-6985-4A1C-90A9-929540BFE1DE}" presName="text" presStyleLbl="fgAcc0" presStyleIdx="1" presStyleCnt="2">
        <dgm:presLayoutVars>
          <dgm:chPref val="3"/>
        </dgm:presLayoutVars>
      </dgm:prSet>
      <dgm:spPr/>
    </dgm:pt>
    <dgm:pt modelId="{F38DFB48-0D94-4135-A919-05EB95553158}" type="pres">
      <dgm:prSet presAssocID="{F74E4125-6985-4A1C-90A9-929540BFE1DE}" presName="hierChild2" presStyleCnt="0"/>
      <dgm:spPr/>
    </dgm:pt>
  </dgm:ptLst>
  <dgm:cxnLst>
    <dgm:cxn modelId="{1B908765-DCB2-41AA-8580-837E1723D1AB}" type="presOf" srcId="{2CB9DE7D-FDA2-412C-A79D-1D0170B089DE}" destId="{CB56592B-5CCD-495C-B1B4-A8D0D806C4CF}" srcOrd="0" destOrd="0" presId="urn:microsoft.com/office/officeart/2005/8/layout/hierarchy1"/>
    <dgm:cxn modelId="{1217E57A-B7E4-41BD-9785-C735024F18C9}" srcId="{01024C10-5EEC-4961-894F-56A13030E3B6}" destId="{2CB9DE7D-FDA2-412C-A79D-1D0170B089DE}" srcOrd="0" destOrd="0" parTransId="{CDB11941-FC1C-4E2D-904F-B2A5A1FD6AF2}" sibTransId="{7819CD64-E064-46F1-AB76-4BCA4B74E6EB}"/>
    <dgm:cxn modelId="{3288969A-9050-410D-BA1B-CF088236922E}" srcId="{01024C10-5EEC-4961-894F-56A13030E3B6}" destId="{F74E4125-6985-4A1C-90A9-929540BFE1DE}" srcOrd="1" destOrd="0" parTransId="{561AFA87-FAFA-4922-80FB-34FA74EC208B}" sibTransId="{9A9857BE-FC7A-4997-B62E-0E431C30B0AA}"/>
    <dgm:cxn modelId="{EB32AFF4-32FD-4ABC-AE0B-58814B128BB0}" type="presOf" srcId="{F74E4125-6985-4A1C-90A9-929540BFE1DE}" destId="{926CCC50-D0ED-4746-95F8-2161F6D25BF1}" srcOrd="0" destOrd="0" presId="urn:microsoft.com/office/officeart/2005/8/layout/hierarchy1"/>
    <dgm:cxn modelId="{D0E827F7-4564-4318-9035-2CA9E7B84095}" type="presOf" srcId="{01024C10-5EEC-4961-894F-56A13030E3B6}" destId="{51448E4E-0F00-4084-8D31-FFA0A7FEDB54}" srcOrd="0" destOrd="0" presId="urn:microsoft.com/office/officeart/2005/8/layout/hierarchy1"/>
    <dgm:cxn modelId="{CD0E3DE3-A1EF-4AF9-802F-D666B219BE62}" type="presParOf" srcId="{51448E4E-0F00-4084-8D31-FFA0A7FEDB54}" destId="{68503F8E-24A2-4379-A894-F6C8F72A3218}" srcOrd="0" destOrd="0" presId="urn:microsoft.com/office/officeart/2005/8/layout/hierarchy1"/>
    <dgm:cxn modelId="{44EC3943-660B-4AC0-A505-BDD4A5B63749}" type="presParOf" srcId="{68503F8E-24A2-4379-A894-F6C8F72A3218}" destId="{D9CE8735-BD3D-4BB2-932B-879BDF286000}" srcOrd="0" destOrd="0" presId="urn:microsoft.com/office/officeart/2005/8/layout/hierarchy1"/>
    <dgm:cxn modelId="{38CE0AB4-6714-4D62-A43B-AAC7AAA40B56}" type="presParOf" srcId="{D9CE8735-BD3D-4BB2-932B-879BDF286000}" destId="{71E13B01-F54C-4693-9E07-0284E2073A4A}" srcOrd="0" destOrd="0" presId="urn:microsoft.com/office/officeart/2005/8/layout/hierarchy1"/>
    <dgm:cxn modelId="{956C0AFD-6E8A-4261-A150-C3B2030CA35D}" type="presParOf" srcId="{D9CE8735-BD3D-4BB2-932B-879BDF286000}" destId="{CB56592B-5CCD-495C-B1B4-A8D0D806C4CF}" srcOrd="1" destOrd="0" presId="urn:microsoft.com/office/officeart/2005/8/layout/hierarchy1"/>
    <dgm:cxn modelId="{478AA25D-87A3-4CF4-854D-197B04564243}" type="presParOf" srcId="{68503F8E-24A2-4379-A894-F6C8F72A3218}" destId="{F8245979-A605-4690-8267-67B13ADC9806}" srcOrd="1" destOrd="0" presId="urn:microsoft.com/office/officeart/2005/8/layout/hierarchy1"/>
    <dgm:cxn modelId="{3DD61001-B1CD-481E-A70B-3BA3753A424B}" type="presParOf" srcId="{51448E4E-0F00-4084-8D31-FFA0A7FEDB54}" destId="{AA875778-2F8D-4ECE-BCC4-D80AF22D14EF}" srcOrd="1" destOrd="0" presId="urn:microsoft.com/office/officeart/2005/8/layout/hierarchy1"/>
    <dgm:cxn modelId="{D8A51C42-9721-4CF3-B3F7-8237AFB1B393}" type="presParOf" srcId="{AA875778-2F8D-4ECE-BCC4-D80AF22D14EF}" destId="{4CB942D9-5E16-474C-97D5-60F481E9BF60}" srcOrd="0" destOrd="0" presId="urn:microsoft.com/office/officeart/2005/8/layout/hierarchy1"/>
    <dgm:cxn modelId="{91556B3E-F975-44FA-B7D3-B538A61BAF0F}" type="presParOf" srcId="{4CB942D9-5E16-474C-97D5-60F481E9BF60}" destId="{9109F7F3-45EE-48BE-958F-A4A575243C7A}" srcOrd="0" destOrd="0" presId="urn:microsoft.com/office/officeart/2005/8/layout/hierarchy1"/>
    <dgm:cxn modelId="{2E928B63-4DDC-4CF2-8EB3-8B36914839EB}" type="presParOf" srcId="{4CB942D9-5E16-474C-97D5-60F481E9BF60}" destId="{926CCC50-D0ED-4746-95F8-2161F6D25BF1}" srcOrd="1" destOrd="0" presId="urn:microsoft.com/office/officeart/2005/8/layout/hierarchy1"/>
    <dgm:cxn modelId="{408EEC1F-CB07-4B47-8B91-E76213202089}" type="presParOf" srcId="{AA875778-2F8D-4ECE-BCC4-D80AF22D14EF}" destId="{F38DFB48-0D94-4135-A919-05EB9555315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622E20-3C3E-4C1B-8692-CF98C7FD9DA5}"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da-DK"/>
        </a:p>
      </dgm:t>
    </dgm:pt>
    <dgm:pt modelId="{4DACD349-A8A3-491F-8CB5-A5759A63A1A2}">
      <dgm:prSet phldrT="[Tekst]" phldr="0"/>
      <dgm:spPr/>
      <dgm:t>
        <a:bodyPr/>
        <a:lstStyle/>
        <a:p>
          <a:pPr>
            <a:defRPr cap="all"/>
          </a:pPr>
          <a:r>
            <a:rPr lang="da-DK" dirty="0"/>
            <a:t>Digital Screening over telefonen</a:t>
          </a:r>
        </a:p>
      </dgm:t>
    </dgm:pt>
    <dgm:pt modelId="{318C8AC1-19AA-49A0-8B62-7FE83E6CEA49}" type="parTrans" cxnId="{B5008CAE-93E1-40CB-8135-13E266AAE3A2}">
      <dgm:prSet/>
      <dgm:spPr/>
      <dgm:t>
        <a:bodyPr/>
        <a:lstStyle/>
        <a:p>
          <a:endParaRPr lang="da-DK"/>
        </a:p>
      </dgm:t>
    </dgm:pt>
    <dgm:pt modelId="{079AE8C7-3FAB-48F2-BDE4-FB7825676F8C}" type="sibTrans" cxnId="{B5008CAE-93E1-40CB-8135-13E266AAE3A2}">
      <dgm:prSet phldrT="1" phldr="0"/>
      <dgm:spPr/>
      <dgm:t>
        <a:bodyPr/>
        <a:lstStyle/>
        <a:p>
          <a:r>
            <a:rPr lang="da-DK"/>
            <a:t>1</a:t>
          </a:r>
        </a:p>
      </dgm:t>
    </dgm:pt>
    <dgm:pt modelId="{251519D6-E11F-4A7B-BAB8-99CD8780CF91}">
      <dgm:prSet phldrT="[Tekst]" phldr="0"/>
      <dgm:spPr/>
      <dgm:t>
        <a:bodyPr/>
        <a:lstStyle/>
        <a:p>
          <a:pPr>
            <a:defRPr cap="all"/>
          </a:pPr>
          <a:r>
            <a:rPr lang="da-DK" dirty="0"/>
            <a:t>Indledende opstart/undersøgelse</a:t>
          </a:r>
        </a:p>
      </dgm:t>
    </dgm:pt>
    <dgm:pt modelId="{F174615F-53CC-4F9A-B123-15AF4EB07C95}" type="parTrans" cxnId="{FDBAB42A-BB09-4382-B1F7-35C61F2FC264}">
      <dgm:prSet/>
      <dgm:spPr/>
      <dgm:t>
        <a:bodyPr/>
        <a:lstStyle/>
        <a:p>
          <a:endParaRPr lang="da-DK"/>
        </a:p>
      </dgm:t>
    </dgm:pt>
    <dgm:pt modelId="{CE5E21CB-291F-4420-9210-1BB974546BD7}" type="sibTrans" cxnId="{FDBAB42A-BB09-4382-B1F7-35C61F2FC264}">
      <dgm:prSet phldrT="2" phldr="0"/>
      <dgm:spPr/>
      <dgm:t>
        <a:bodyPr/>
        <a:lstStyle/>
        <a:p>
          <a:r>
            <a:rPr lang="da-DK"/>
            <a:t>2</a:t>
          </a:r>
        </a:p>
      </dgm:t>
    </dgm:pt>
    <dgm:pt modelId="{91D0D78E-9689-4E1F-BAC8-35D942A60E92}">
      <dgm:prSet phldrT="[Tekst]" phldr="0"/>
      <dgm:spPr/>
      <dgm:t>
        <a:bodyPr/>
        <a:lstStyle/>
        <a:p>
          <a:pPr>
            <a:defRPr cap="all"/>
          </a:pPr>
          <a:r>
            <a:rPr lang="da-DK"/>
            <a:t>Op til 7 ugers digital genoptræning på hold 2 x ugentligt</a:t>
          </a:r>
        </a:p>
      </dgm:t>
    </dgm:pt>
    <dgm:pt modelId="{820B198B-959B-43AD-9EF0-0CDD1D583685}" type="parTrans" cxnId="{707133B7-C75F-42AA-BDB9-65F2E2E838A9}">
      <dgm:prSet/>
      <dgm:spPr/>
      <dgm:t>
        <a:bodyPr/>
        <a:lstStyle/>
        <a:p>
          <a:endParaRPr lang="da-DK"/>
        </a:p>
      </dgm:t>
    </dgm:pt>
    <dgm:pt modelId="{82B3DF7A-2CD7-4875-9F72-C137D65CCAAC}" type="sibTrans" cxnId="{707133B7-C75F-42AA-BDB9-65F2E2E838A9}">
      <dgm:prSet phldrT="3" phldr="0"/>
      <dgm:spPr/>
      <dgm:t>
        <a:bodyPr/>
        <a:lstStyle/>
        <a:p>
          <a:r>
            <a:rPr lang="da-DK"/>
            <a:t>3</a:t>
          </a:r>
        </a:p>
      </dgm:t>
    </dgm:pt>
    <dgm:pt modelId="{9506F753-47D9-4844-84A7-E8E010773C2F}">
      <dgm:prSet phldrT="[Tekst]" phldr="0"/>
      <dgm:spPr/>
      <dgm:t>
        <a:bodyPr/>
        <a:lstStyle/>
        <a:p>
          <a:pPr>
            <a:defRPr cap="all"/>
          </a:pPr>
          <a:r>
            <a:rPr lang="da-DK"/>
            <a:t>Opfølgning/afslutning</a:t>
          </a:r>
        </a:p>
      </dgm:t>
    </dgm:pt>
    <dgm:pt modelId="{FAF97F9B-6910-4B9B-A594-16C03FFE4A18}" type="parTrans" cxnId="{6B38BB87-D493-4C22-AA0B-B926BAC52F14}">
      <dgm:prSet/>
      <dgm:spPr/>
      <dgm:t>
        <a:bodyPr/>
        <a:lstStyle/>
        <a:p>
          <a:endParaRPr lang="da-DK"/>
        </a:p>
      </dgm:t>
    </dgm:pt>
    <dgm:pt modelId="{0A468334-C6C1-46BB-8F7E-65563C6AEC9B}" type="sibTrans" cxnId="{6B38BB87-D493-4C22-AA0B-B926BAC52F14}">
      <dgm:prSet phldrT="4" phldr="0"/>
      <dgm:spPr/>
      <dgm:t>
        <a:bodyPr/>
        <a:lstStyle/>
        <a:p>
          <a:r>
            <a:rPr lang="da-DK"/>
            <a:t>4</a:t>
          </a:r>
        </a:p>
      </dgm:t>
    </dgm:pt>
    <dgm:pt modelId="{620C0692-62F1-4C7C-A749-E748436CCCA4}" type="pres">
      <dgm:prSet presAssocID="{15622E20-3C3E-4C1B-8692-CF98C7FD9DA5}" presName="Name0" presStyleCnt="0">
        <dgm:presLayoutVars>
          <dgm:animLvl val="lvl"/>
          <dgm:resizeHandles val="exact"/>
        </dgm:presLayoutVars>
      </dgm:prSet>
      <dgm:spPr/>
    </dgm:pt>
    <dgm:pt modelId="{D55BC745-4D05-41DE-9087-D1FEF14AFCD8}" type="pres">
      <dgm:prSet presAssocID="{4DACD349-A8A3-491F-8CB5-A5759A63A1A2}" presName="compositeNode" presStyleCnt="0">
        <dgm:presLayoutVars>
          <dgm:bulletEnabled val="1"/>
        </dgm:presLayoutVars>
      </dgm:prSet>
      <dgm:spPr/>
    </dgm:pt>
    <dgm:pt modelId="{51E7EEDF-96D0-4856-B570-0B8662EB5B7A}" type="pres">
      <dgm:prSet presAssocID="{4DACD349-A8A3-491F-8CB5-A5759A63A1A2}" presName="bgRect" presStyleLbl="bgAccFollowNode1" presStyleIdx="0" presStyleCnt="4"/>
      <dgm:spPr/>
    </dgm:pt>
    <dgm:pt modelId="{AE96C739-7798-4B96-9C29-FFB6AA1011A8}" type="pres">
      <dgm:prSet presAssocID="{079AE8C7-3FAB-48F2-BDE4-FB7825676F8C}" presName="sibTransNodeCircle" presStyleLbl="alignNode1" presStyleIdx="0" presStyleCnt="8">
        <dgm:presLayoutVars>
          <dgm:chMax val="0"/>
          <dgm:bulletEnabled/>
        </dgm:presLayoutVars>
      </dgm:prSet>
      <dgm:spPr/>
    </dgm:pt>
    <dgm:pt modelId="{3CB5D03A-E17D-4990-A9BF-0082C026949C}" type="pres">
      <dgm:prSet presAssocID="{4DACD349-A8A3-491F-8CB5-A5759A63A1A2}" presName="bottomLine" presStyleLbl="alignNode1" presStyleIdx="1" presStyleCnt="8">
        <dgm:presLayoutVars/>
      </dgm:prSet>
      <dgm:spPr/>
    </dgm:pt>
    <dgm:pt modelId="{C3A3F6F1-D3F4-4310-8956-754E99DF49FA}" type="pres">
      <dgm:prSet presAssocID="{4DACD349-A8A3-491F-8CB5-A5759A63A1A2}" presName="nodeText" presStyleLbl="bgAccFollowNode1" presStyleIdx="0" presStyleCnt="4">
        <dgm:presLayoutVars>
          <dgm:bulletEnabled val="1"/>
        </dgm:presLayoutVars>
      </dgm:prSet>
      <dgm:spPr/>
    </dgm:pt>
    <dgm:pt modelId="{9A4EBD8B-ECAA-4797-9388-D9791B98C70F}" type="pres">
      <dgm:prSet presAssocID="{079AE8C7-3FAB-48F2-BDE4-FB7825676F8C}" presName="sibTrans" presStyleCnt="0"/>
      <dgm:spPr/>
    </dgm:pt>
    <dgm:pt modelId="{5E78F495-1601-45BD-A7CF-63EEC56312BA}" type="pres">
      <dgm:prSet presAssocID="{251519D6-E11F-4A7B-BAB8-99CD8780CF91}" presName="compositeNode" presStyleCnt="0">
        <dgm:presLayoutVars>
          <dgm:bulletEnabled val="1"/>
        </dgm:presLayoutVars>
      </dgm:prSet>
      <dgm:spPr/>
    </dgm:pt>
    <dgm:pt modelId="{C3F11F5B-F566-4EF5-BF00-D052119015F2}" type="pres">
      <dgm:prSet presAssocID="{251519D6-E11F-4A7B-BAB8-99CD8780CF91}" presName="bgRect" presStyleLbl="bgAccFollowNode1" presStyleIdx="1" presStyleCnt="4"/>
      <dgm:spPr/>
    </dgm:pt>
    <dgm:pt modelId="{04DD9FD3-11FE-415B-821C-33FB3BBD3D8C}" type="pres">
      <dgm:prSet presAssocID="{CE5E21CB-291F-4420-9210-1BB974546BD7}" presName="sibTransNodeCircle" presStyleLbl="alignNode1" presStyleIdx="2" presStyleCnt="8">
        <dgm:presLayoutVars>
          <dgm:chMax val="0"/>
          <dgm:bulletEnabled/>
        </dgm:presLayoutVars>
      </dgm:prSet>
      <dgm:spPr/>
    </dgm:pt>
    <dgm:pt modelId="{3AF56719-FBDE-460F-82D9-B1750116F6DC}" type="pres">
      <dgm:prSet presAssocID="{251519D6-E11F-4A7B-BAB8-99CD8780CF91}" presName="bottomLine" presStyleLbl="alignNode1" presStyleIdx="3" presStyleCnt="8">
        <dgm:presLayoutVars/>
      </dgm:prSet>
      <dgm:spPr/>
    </dgm:pt>
    <dgm:pt modelId="{CB2D5644-7601-4308-AE9F-23324B1CA984}" type="pres">
      <dgm:prSet presAssocID="{251519D6-E11F-4A7B-BAB8-99CD8780CF91}" presName="nodeText" presStyleLbl="bgAccFollowNode1" presStyleIdx="1" presStyleCnt="4">
        <dgm:presLayoutVars>
          <dgm:bulletEnabled val="1"/>
        </dgm:presLayoutVars>
      </dgm:prSet>
      <dgm:spPr/>
    </dgm:pt>
    <dgm:pt modelId="{0BB196E8-1F1D-410D-9CC1-F2F89B0510CD}" type="pres">
      <dgm:prSet presAssocID="{CE5E21CB-291F-4420-9210-1BB974546BD7}" presName="sibTrans" presStyleCnt="0"/>
      <dgm:spPr/>
    </dgm:pt>
    <dgm:pt modelId="{34B415A8-F9F5-4354-BC38-485B2506574D}" type="pres">
      <dgm:prSet presAssocID="{91D0D78E-9689-4E1F-BAC8-35D942A60E92}" presName="compositeNode" presStyleCnt="0">
        <dgm:presLayoutVars>
          <dgm:bulletEnabled val="1"/>
        </dgm:presLayoutVars>
      </dgm:prSet>
      <dgm:spPr/>
    </dgm:pt>
    <dgm:pt modelId="{0807B69A-2A95-4B76-9DD1-7BEC58A87A35}" type="pres">
      <dgm:prSet presAssocID="{91D0D78E-9689-4E1F-BAC8-35D942A60E92}" presName="bgRect" presStyleLbl="bgAccFollowNode1" presStyleIdx="2" presStyleCnt="4"/>
      <dgm:spPr/>
    </dgm:pt>
    <dgm:pt modelId="{93AF517B-41B3-46B3-8379-DE48228EAA0F}" type="pres">
      <dgm:prSet presAssocID="{82B3DF7A-2CD7-4875-9F72-C137D65CCAAC}" presName="sibTransNodeCircle" presStyleLbl="alignNode1" presStyleIdx="4" presStyleCnt="8">
        <dgm:presLayoutVars>
          <dgm:chMax val="0"/>
          <dgm:bulletEnabled/>
        </dgm:presLayoutVars>
      </dgm:prSet>
      <dgm:spPr/>
    </dgm:pt>
    <dgm:pt modelId="{D5DD5B3C-86FC-485F-B872-B69DB6365963}" type="pres">
      <dgm:prSet presAssocID="{91D0D78E-9689-4E1F-BAC8-35D942A60E92}" presName="bottomLine" presStyleLbl="alignNode1" presStyleIdx="5" presStyleCnt="8">
        <dgm:presLayoutVars/>
      </dgm:prSet>
      <dgm:spPr/>
    </dgm:pt>
    <dgm:pt modelId="{27A4F4CB-6055-42D8-9A38-4E1DC7F66D84}" type="pres">
      <dgm:prSet presAssocID="{91D0D78E-9689-4E1F-BAC8-35D942A60E92}" presName="nodeText" presStyleLbl="bgAccFollowNode1" presStyleIdx="2" presStyleCnt="4">
        <dgm:presLayoutVars>
          <dgm:bulletEnabled val="1"/>
        </dgm:presLayoutVars>
      </dgm:prSet>
      <dgm:spPr/>
    </dgm:pt>
    <dgm:pt modelId="{67AE861B-21CC-45BD-B593-DC783F45FA25}" type="pres">
      <dgm:prSet presAssocID="{82B3DF7A-2CD7-4875-9F72-C137D65CCAAC}" presName="sibTrans" presStyleCnt="0"/>
      <dgm:spPr/>
    </dgm:pt>
    <dgm:pt modelId="{83488883-77EB-4D91-BA1F-356749288563}" type="pres">
      <dgm:prSet presAssocID="{9506F753-47D9-4844-84A7-E8E010773C2F}" presName="compositeNode" presStyleCnt="0">
        <dgm:presLayoutVars>
          <dgm:bulletEnabled val="1"/>
        </dgm:presLayoutVars>
      </dgm:prSet>
      <dgm:spPr/>
    </dgm:pt>
    <dgm:pt modelId="{5BE9CE63-1186-4AD3-90D5-718FBCA3E611}" type="pres">
      <dgm:prSet presAssocID="{9506F753-47D9-4844-84A7-E8E010773C2F}" presName="bgRect" presStyleLbl="bgAccFollowNode1" presStyleIdx="3" presStyleCnt="4"/>
      <dgm:spPr/>
    </dgm:pt>
    <dgm:pt modelId="{F8A53BBE-4F0B-42A4-A5BE-11831FC296EF}" type="pres">
      <dgm:prSet presAssocID="{0A468334-C6C1-46BB-8F7E-65563C6AEC9B}" presName="sibTransNodeCircle" presStyleLbl="alignNode1" presStyleIdx="6" presStyleCnt="8">
        <dgm:presLayoutVars>
          <dgm:chMax val="0"/>
          <dgm:bulletEnabled/>
        </dgm:presLayoutVars>
      </dgm:prSet>
      <dgm:spPr/>
    </dgm:pt>
    <dgm:pt modelId="{DB6273F7-47DF-4FFA-A049-49FC5387A111}" type="pres">
      <dgm:prSet presAssocID="{9506F753-47D9-4844-84A7-E8E010773C2F}" presName="bottomLine" presStyleLbl="alignNode1" presStyleIdx="7" presStyleCnt="8">
        <dgm:presLayoutVars/>
      </dgm:prSet>
      <dgm:spPr/>
    </dgm:pt>
    <dgm:pt modelId="{A36A78EC-4684-43AE-9610-99D2A861FA52}" type="pres">
      <dgm:prSet presAssocID="{9506F753-47D9-4844-84A7-E8E010773C2F}" presName="nodeText" presStyleLbl="bgAccFollowNode1" presStyleIdx="3" presStyleCnt="4">
        <dgm:presLayoutVars>
          <dgm:bulletEnabled val="1"/>
        </dgm:presLayoutVars>
      </dgm:prSet>
      <dgm:spPr/>
    </dgm:pt>
  </dgm:ptLst>
  <dgm:cxnLst>
    <dgm:cxn modelId="{71F2CC06-BC56-491E-A98F-D7AEC3FBB433}" type="presOf" srcId="{079AE8C7-3FAB-48F2-BDE4-FB7825676F8C}" destId="{AE96C739-7798-4B96-9C29-FFB6AA1011A8}" srcOrd="0" destOrd="0" presId="urn:microsoft.com/office/officeart/2016/7/layout/BasicLinearProcessNumbered"/>
    <dgm:cxn modelId="{6B737C0F-994A-4974-804A-4D61C6DCB32E}" type="presOf" srcId="{251519D6-E11F-4A7B-BAB8-99CD8780CF91}" destId="{CB2D5644-7601-4308-AE9F-23324B1CA984}" srcOrd="1" destOrd="0" presId="urn:microsoft.com/office/officeart/2016/7/layout/BasicLinearProcessNumbered"/>
    <dgm:cxn modelId="{65BF7211-FD5D-4DC8-A4E6-DBE17865AAFB}" type="presOf" srcId="{15622E20-3C3E-4C1B-8692-CF98C7FD9DA5}" destId="{620C0692-62F1-4C7C-A749-E748436CCCA4}" srcOrd="0" destOrd="0" presId="urn:microsoft.com/office/officeart/2016/7/layout/BasicLinearProcessNumbered"/>
    <dgm:cxn modelId="{3AD10119-9A3E-4DD5-8DD4-6B8A6BA90095}" type="presOf" srcId="{9506F753-47D9-4844-84A7-E8E010773C2F}" destId="{5BE9CE63-1186-4AD3-90D5-718FBCA3E611}" srcOrd="0" destOrd="0" presId="urn:microsoft.com/office/officeart/2016/7/layout/BasicLinearProcessNumbered"/>
    <dgm:cxn modelId="{FDBAB42A-BB09-4382-B1F7-35C61F2FC264}" srcId="{15622E20-3C3E-4C1B-8692-CF98C7FD9DA5}" destId="{251519D6-E11F-4A7B-BAB8-99CD8780CF91}" srcOrd="1" destOrd="0" parTransId="{F174615F-53CC-4F9A-B123-15AF4EB07C95}" sibTransId="{CE5E21CB-291F-4420-9210-1BB974546BD7}"/>
    <dgm:cxn modelId="{201BE843-F7BD-4E5F-9427-3DB104E8DD5E}" type="presOf" srcId="{91D0D78E-9689-4E1F-BAC8-35D942A60E92}" destId="{0807B69A-2A95-4B76-9DD1-7BEC58A87A35}" srcOrd="0" destOrd="0" presId="urn:microsoft.com/office/officeart/2016/7/layout/BasicLinearProcessNumbered"/>
    <dgm:cxn modelId="{8D1D6366-24D8-4B4D-9E20-DA354A1E630B}" type="presOf" srcId="{4DACD349-A8A3-491F-8CB5-A5759A63A1A2}" destId="{51E7EEDF-96D0-4856-B570-0B8662EB5B7A}" srcOrd="0" destOrd="0" presId="urn:microsoft.com/office/officeart/2016/7/layout/BasicLinearProcessNumbered"/>
    <dgm:cxn modelId="{D14BF772-BF44-48F0-9E2A-5F4F91441392}" type="presOf" srcId="{91D0D78E-9689-4E1F-BAC8-35D942A60E92}" destId="{27A4F4CB-6055-42D8-9A38-4E1DC7F66D84}" srcOrd="1" destOrd="0" presId="urn:microsoft.com/office/officeart/2016/7/layout/BasicLinearProcessNumbered"/>
    <dgm:cxn modelId="{83A7CD7C-CE51-4628-8B6E-C374A3735FDB}" type="presOf" srcId="{251519D6-E11F-4A7B-BAB8-99CD8780CF91}" destId="{C3F11F5B-F566-4EF5-BF00-D052119015F2}" srcOrd="0" destOrd="0" presId="urn:microsoft.com/office/officeart/2016/7/layout/BasicLinearProcessNumbered"/>
    <dgm:cxn modelId="{6B38BB87-D493-4C22-AA0B-B926BAC52F14}" srcId="{15622E20-3C3E-4C1B-8692-CF98C7FD9DA5}" destId="{9506F753-47D9-4844-84A7-E8E010773C2F}" srcOrd="3" destOrd="0" parTransId="{FAF97F9B-6910-4B9B-A594-16C03FFE4A18}" sibTransId="{0A468334-C6C1-46BB-8F7E-65563C6AEC9B}"/>
    <dgm:cxn modelId="{45F3BD90-3B9C-4232-84D0-001A668832D5}" type="presOf" srcId="{4DACD349-A8A3-491F-8CB5-A5759A63A1A2}" destId="{C3A3F6F1-D3F4-4310-8956-754E99DF49FA}" srcOrd="1" destOrd="0" presId="urn:microsoft.com/office/officeart/2016/7/layout/BasicLinearProcessNumbered"/>
    <dgm:cxn modelId="{112A85AC-3341-4924-9D85-2EEB97778A20}" type="presOf" srcId="{0A468334-C6C1-46BB-8F7E-65563C6AEC9B}" destId="{F8A53BBE-4F0B-42A4-A5BE-11831FC296EF}" srcOrd="0" destOrd="0" presId="urn:microsoft.com/office/officeart/2016/7/layout/BasicLinearProcessNumbered"/>
    <dgm:cxn modelId="{B5008CAE-93E1-40CB-8135-13E266AAE3A2}" srcId="{15622E20-3C3E-4C1B-8692-CF98C7FD9DA5}" destId="{4DACD349-A8A3-491F-8CB5-A5759A63A1A2}" srcOrd="0" destOrd="0" parTransId="{318C8AC1-19AA-49A0-8B62-7FE83E6CEA49}" sibTransId="{079AE8C7-3FAB-48F2-BDE4-FB7825676F8C}"/>
    <dgm:cxn modelId="{C8ED55B5-3DD4-4C4C-A182-4530747E8420}" type="presOf" srcId="{82B3DF7A-2CD7-4875-9F72-C137D65CCAAC}" destId="{93AF517B-41B3-46B3-8379-DE48228EAA0F}" srcOrd="0" destOrd="0" presId="urn:microsoft.com/office/officeart/2016/7/layout/BasicLinearProcessNumbered"/>
    <dgm:cxn modelId="{707133B7-C75F-42AA-BDB9-65F2E2E838A9}" srcId="{15622E20-3C3E-4C1B-8692-CF98C7FD9DA5}" destId="{91D0D78E-9689-4E1F-BAC8-35D942A60E92}" srcOrd="2" destOrd="0" parTransId="{820B198B-959B-43AD-9EF0-0CDD1D583685}" sibTransId="{82B3DF7A-2CD7-4875-9F72-C137D65CCAAC}"/>
    <dgm:cxn modelId="{D546A7E3-A181-48D8-BE14-63291FD1CAB1}" type="presOf" srcId="{CE5E21CB-291F-4420-9210-1BB974546BD7}" destId="{04DD9FD3-11FE-415B-821C-33FB3BBD3D8C}" srcOrd="0" destOrd="0" presId="urn:microsoft.com/office/officeart/2016/7/layout/BasicLinearProcessNumbered"/>
    <dgm:cxn modelId="{4FB495E7-B14A-429E-AC7D-FDF19E3CE643}" type="presOf" srcId="{9506F753-47D9-4844-84A7-E8E010773C2F}" destId="{A36A78EC-4684-43AE-9610-99D2A861FA52}" srcOrd="1" destOrd="0" presId="urn:microsoft.com/office/officeart/2016/7/layout/BasicLinearProcessNumbered"/>
    <dgm:cxn modelId="{341580F2-5F84-4E2D-8FAF-5A0593C8F8AB}" type="presParOf" srcId="{620C0692-62F1-4C7C-A749-E748436CCCA4}" destId="{D55BC745-4D05-41DE-9087-D1FEF14AFCD8}" srcOrd="0" destOrd="0" presId="urn:microsoft.com/office/officeart/2016/7/layout/BasicLinearProcessNumbered"/>
    <dgm:cxn modelId="{CB67750F-712E-42E4-8A72-3B8BB1BC98B2}" type="presParOf" srcId="{D55BC745-4D05-41DE-9087-D1FEF14AFCD8}" destId="{51E7EEDF-96D0-4856-B570-0B8662EB5B7A}" srcOrd="0" destOrd="0" presId="urn:microsoft.com/office/officeart/2016/7/layout/BasicLinearProcessNumbered"/>
    <dgm:cxn modelId="{88C86A15-5479-491F-BF5B-C641FC444013}" type="presParOf" srcId="{D55BC745-4D05-41DE-9087-D1FEF14AFCD8}" destId="{AE96C739-7798-4B96-9C29-FFB6AA1011A8}" srcOrd="1" destOrd="0" presId="urn:microsoft.com/office/officeart/2016/7/layout/BasicLinearProcessNumbered"/>
    <dgm:cxn modelId="{90351426-D42A-45F1-99B6-502AD60DA9AD}" type="presParOf" srcId="{D55BC745-4D05-41DE-9087-D1FEF14AFCD8}" destId="{3CB5D03A-E17D-4990-A9BF-0082C026949C}" srcOrd="2" destOrd="0" presId="urn:microsoft.com/office/officeart/2016/7/layout/BasicLinearProcessNumbered"/>
    <dgm:cxn modelId="{75E67B9A-1138-4260-BA16-DCA0327DF705}" type="presParOf" srcId="{D55BC745-4D05-41DE-9087-D1FEF14AFCD8}" destId="{C3A3F6F1-D3F4-4310-8956-754E99DF49FA}" srcOrd="3" destOrd="0" presId="urn:microsoft.com/office/officeart/2016/7/layout/BasicLinearProcessNumbered"/>
    <dgm:cxn modelId="{05F16F41-4866-4D61-958E-8E2B79224B39}" type="presParOf" srcId="{620C0692-62F1-4C7C-A749-E748436CCCA4}" destId="{9A4EBD8B-ECAA-4797-9388-D9791B98C70F}" srcOrd="1" destOrd="0" presId="urn:microsoft.com/office/officeart/2016/7/layout/BasicLinearProcessNumbered"/>
    <dgm:cxn modelId="{1F93D3F6-7996-4CAB-AE82-32E2B85A17B4}" type="presParOf" srcId="{620C0692-62F1-4C7C-A749-E748436CCCA4}" destId="{5E78F495-1601-45BD-A7CF-63EEC56312BA}" srcOrd="2" destOrd="0" presId="urn:microsoft.com/office/officeart/2016/7/layout/BasicLinearProcessNumbered"/>
    <dgm:cxn modelId="{63DF9828-DAB5-4264-9104-B6B65E0EE5F8}" type="presParOf" srcId="{5E78F495-1601-45BD-A7CF-63EEC56312BA}" destId="{C3F11F5B-F566-4EF5-BF00-D052119015F2}" srcOrd="0" destOrd="0" presId="urn:microsoft.com/office/officeart/2016/7/layout/BasicLinearProcessNumbered"/>
    <dgm:cxn modelId="{22AA4FAA-D84C-41AC-96D0-9B8F9E2A425C}" type="presParOf" srcId="{5E78F495-1601-45BD-A7CF-63EEC56312BA}" destId="{04DD9FD3-11FE-415B-821C-33FB3BBD3D8C}" srcOrd="1" destOrd="0" presId="urn:microsoft.com/office/officeart/2016/7/layout/BasicLinearProcessNumbered"/>
    <dgm:cxn modelId="{D2838AAF-A310-49BF-9585-009CABC8B5B1}" type="presParOf" srcId="{5E78F495-1601-45BD-A7CF-63EEC56312BA}" destId="{3AF56719-FBDE-460F-82D9-B1750116F6DC}" srcOrd="2" destOrd="0" presId="urn:microsoft.com/office/officeart/2016/7/layout/BasicLinearProcessNumbered"/>
    <dgm:cxn modelId="{5F27B1BA-B6E1-48D2-82F7-2D5A4315CF46}" type="presParOf" srcId="{5E78F495-1601-45BD-A7CF-63EEC56312BA}" destId="{CB2D5644-7601-4308-AE9F-23324B1CA984}" srcOrd="3" destOrd="0" presId="urn:microsoft.com/office/officeart/2016/7/layout/BasicLinearProcessNumbered"/>
    <dgm:cxn modelId="{89AF48E9-39E2-44C8-A5F5-8BF45F96B907}" type="presParOf" srcId="{620C0692-62F1-4C7C-A749-E748436CCCA4}" destId="{0BB196E8-1F1D-410D-9CC1-F2F89B0510CD}" srcOrd="3" destOrd="0" presId="urn:microsoft.com/office/officeart/2016/7/layout/BasicLinearProcessNumbered"/>
    <dgm:cxn modelId="{C8B08747-9612-4886-B529-1045609B4B61}" type="presParOf" srcId="{620C0692-62F1-4C7C-A749-E748436CCCA4}" destId="{34B415A8-F9F5-4354-BC38-485B2506574D}" srcOrd="4" destOrd="0" presId="urn:microsoft.com/office/officeart/2016/7/layout/BasicLinearProcessNumbered"/>
    <dgm:cxn modelId="{C5797B1C-40EA-4610-A36C-29A9FA59C0A8}" type="presParOf" srcId="{34B415A8-F9F5-4354-BC38-485B2506574D}" destId="{0807B69A-2A95-4B76-9DD1-7BEC58A87A35}" srcOrd="0" destOrd="0" presId="urn:microsoft.com/office/officeart/2016/7/layout/BasicLinearProcessNumbered"/>
    <dgm:cxn modelId="{97175562-495D-4E45-BA7D-E72A620D087F}" type="presParOf" srcId="{34B415A8-F9F5-4354-BC38-485B2506574D}" destId="{93AF517B-41B3-46B3-8379-DE48228EAA0F}" srcOrd="1" destOrd="0" presId="urn:microsoft.com/office/officeart/2016/7/layout/BasicLinearProcessNumbered"/>
    <dgm:cxn modelId="{7344005C-8980-4C0C-AB78-DE17D1444EEF}" type="presParOf" srcId="{34B415A8-F9F5-4354-BC38-485B2506574D}" destId="{D5DD5B3C-86FC-485F-B872-B69DB6365963}" srcOrd="2" destOrd="0" presId="urn:microsoft.com/office/officeart/2016/7/layout/BasicLinearProcessNumbered"/>
    <dgm:cxn modelId="{912488AC-07B0-44AF-BD20-28E1A808D90F}" type="presParOf" srcId="{34B415A8-F9F5-4354-BC38-485B2506574D}" destId="{27A4F4CB-6055-42D8-9A38-4E1DC7F66D84}" srcOrd="3" destOrd="0" presId="urn:microsoft.com/office/officeart/2016/7/layout/BasicLinearProcessNumbered"/>
    <dgm:cxn modelId="{2AA39A59-BE24-42F9-9B6F-F28239575FA1}" type="presParOf" srcId="{620C0692-62F1-4C7C-A749-E748436CCCA4}" destId="{67AE861B-21CC-45BD-B593-DC783F45FA25}" srcOrd="5" destOrd="0" presId="urn:microsoft.com/office/officeart/2016/7/layout/BasicLinearProcessNumbered"/>
    <dgm:cxn modelId="{157B7FB8-93FF-4F48-A4D1-CF7308A4EC0B}" type="presParOf" srcId="{620C0692-62F1-4C7C-A749-E748436CCCA4}" destId="{83488883-77EB-4D91-BA1F-356749288563}" srcOrd="6" destOrd="0" presId="urn:microsoft.com/office/officeart/2016/7/layout/BasicLinearProcessNumbered"/>
    <dgm:cxn modelId="{97BF152B-398E-4CC0-B11F-85E0959B29CB}" type="presParOf" srcId="{83488883-77EB-4D91-BA1F-356749288563}" destId="{5BE9CE63-1186-4AD3-90D5-718FBCA3E611}" srcOrd="0" destOrd="0" presId="urn:microsoft.com/office/officeart/2016/7/layout/BasicLinearProcessNumbered"/>
    <dgm:cxn modelId="{1FE38022-9F9B-4AB3-B95E-268493D9CF48}" type="presParOf" srcId="{83488883-77EB-4D91-BA1F-356749288563}" destId="{F8A53BBE-4F0B-42A4-A5BE-11831FC296EF}" srcOrd="1" destOrd="0" presId="urn:microsoft.com/office/officeart/2016/7/layout/BasicLinearProcessNumbered"/>
    <dgm:cxn modelId="{9A392F11-A8C1-4F73-9A50-408F9A837B7D}" type="presParOf" srcId="{83488883-77EB-4D91-BA1F-356749288563}" destId="{DB6273F7-47DF-4FFA-A049-49FC5387A111}" srcOrd="2" destOrd="0" presId="urn:microsoft.com/office/officeart/2016/7/layout/BasicLinearProcessNumbered"/>
    <dgm:cxn modelId="{DF7771F6-59B7-45BB-9B4D-3545E5BBDB08}" type="presParOf" srcId="{83488883-77EB-4D91-BA1F-356749288563}" destId="{A36A78EC-4684-43AE-9610-99D2A861FA5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528F52-F479-46D7-9337-597D34A8B56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0DEDD69-A6FE-433E-9731-99818FD4C607}">
      <dgm:prSet/>
      <dgm:spPr/>
      <dgm:t>
        <a:bodyPr/>
        <a:lstStyle/>
        <a:p>
          <a:r>
            <a:rPr lang="da-DK" dirty="0"/>
            <a:t>Support og udøvende fysioterapeut</a:t>
          </a:r>
          <a:endParaRPr lang="en-US" dirty="0"/>
        </a:p>
      </dgm:t>
    </dgm:pt>
    <dgm:pt modelId="{774DD420-6790-49C3-80DB-C4FBEEDF14D3}" type="parTrans" cxnId="{73975E24-61AC-463F-A51A-DAEC0EA6D40B}">
      <dgm:prSet/>
      <dgm:spPr/>
      <dgm:t>
        <a:bodyPr/>
        <a:lstStyle/>
        <a:p>
          <a:endParaRPr lang="en-US"/>
        </a:p>
      </dgm:t>
    </dgm:pt>
    <dgm:pt modelId="{869141BB-2DB3-4B14-B7A7-EF9FE0156D1F}" type="sibTrans" cxnId="{73975E24-61AC-463F-A51A-DAEC0EA6D40B}">
      <dgm:prSet/>
      <dgm:spPr/>
      <dgm:t>
        <a:bodyPr/>
        <a:lstStyle/>
        <a:p>
          <a:endParaRPr lang="en-US"/>
        </a:p>
      </dgm:t>
    </dgm:pt>
    <dgm:pt modelId="{F733EAD5-ADE9-4D30-9C15-C3220CCEB25A}">
      <dgm:prSet/>
      <dgm:spPr/>
      <dgm:t>
        <a:bodyPr/>
        <a:lstStyle/>
        <a:p>
          <a:r>
            <a:rPr lang="da-DK"/>
            <a:t>Standardiserede rammer</a:t>
          </a:r>
          <a:endParaRPr lang="en-US"/>
        </a:p>
      </dgm:t>
    </dgm:pt>
    <dgm:pt modelId="{9228AE60-B89D-4ABA-9497-D4688A3E83C9}" type="parTrans" cxnId="{072501B2-38F4-4779-BB8B-20EDC1BB1E59}">
      <dgm:prSet/>
      <dgm:spPr/>
      <dgm:t>
        <a:bodyPr/>
        <a:lstStyle/>
        <a:p>
          <a:endParaRPr lang="en-US"/>
        </a:p>
      </dgm:t>
    </dgm:pt>
    <dgm:pt modelId="{3F617F27-C5FF-4901-BFAF-97076675F037}" type="sibTrans" cxnId="{072501B2-38F4-4779-BB8B-20EDC1BB1E59}">
      <dgm:prSet/>
      <dgm:spPr/>
      <dgm:t>
        <a:bodyPr/>
        <a:lstStyle/>
        <a:p>
          <a:endParaRPr lang="en-US"/>
        </a:p>
      </dgm:t>
    </dgm:pt>
    <dgm:pt modelId="{A452CF4B-16FD-4908-8F40-ACF7A819A86A}">
      <dgm:prSet/>
      <dgm:spPr/>
      <dgm:t>
        <a:bodyPr/>
        <a:lstStyle/>
        <a:p>
          <a:r>
            <a:rPr lang="da-DK" dirty="0"/>
            <a:t>Samme tidspunkt og dage(mandag og torsdag).</a:t>
          </a:r>
          <a:endParaRPr lang="en-US" dirty="0"/>
        </a:p>
      </dgm:t>
    </dgm:pt>
    <dgm:pt modelId="{712DD447-AEC8-4EE7-B8A0-8D0F49F6E529}" type="parTrans" cxnId="{23A56680-760C-4FC3-B524-508CE26BD615}">
      <dgm:prSet/>
      <dgm:spPr/>
      <dgm:t>
        <a:bodyPr/>
        <a:lstStyle/>
        <a:p>
          <a:endParaRPr lang="en-US"/>
        </a:p>
      </dgm:t>
    </dgm:pt>
    <dgm:pt modelId="{B3AE3873-04A7-4B65-A552-EB6F0E053A5E}" type="sibTrans" cxnId="{23A56680-760C-4FC3-B524-508CE26BD615}">
      <dgm:prSet/>
      <dgm:spPr/>
      <dgm:t>
        <a:bodyPr/>
        <a:lstStyle/>
        <a:p>
          <a:endParaRPr lang="en-US"/>
        </a:p>
      </dgm:t>
    </dgm:pt>
    <dgm:pt modelId="{E2916088-98BE-4A84-A613-8FCF4B114137}">
      <dgm:prSet/>
      <dgm:spPr/>
      <dgm:t>
        <a:bodyPr/>
        <a:lstStyle/>
        <a:p>
          <a:r>
            <a:rPr lang="da-DK"/>
            <a:t>Opfølgning/check-in 5-10 min.</a:t>
          </a:r>
          <a:endParaRPr lang="en-US"/>
        </a:p>
      </dgm:t>
    </dgm:pt>
    <dgm:pt modelId="{B895C0CF-C59F-4612-AD35-A294790D3647}" type="parTrans" cxnId="{BC218D4F-7831-406B-93FB-24C034C3FB88}">
      <dgm:prSet/>
      <dgm:spPr/>
      <dgm:t>
        <a:bodyPr/>
        <a:lstStyle/>
        <a:p>
          <a:endParaRPr lang="en-US"/>
        </a:p>
      </dgm:t>
    </dgm:pt>
    <dgm:pt modelId="{12C28936-E97E-48BD-B5A1-586934C699A2}" type="sibTrans" cxnId="{BC218D4F-7831-406B-93FB-24C034C3FB88}">
      <dgm:prSet/>
      <dgm:spPr/>
      <dgm:t>
        <a:bodyPr/>
        <a:lstStyle/>
        <a:p>
          <a:endParaRPr lang="en-US"/>
        </a:p>
      </dgm:t>
    </dgm:pt>
    <dgm:pt modelId="{DC98B2E7-547D-403B-B11F-46A5E41B37E9}">
      <dgm:prSet/>
      <dgm:spPr/>
      <dgm:t>
        <a:bodyPr/>
        <a:lstStyle/>
        <a:p>
          <a:r>
            <a:rPr lang="da-DK" dirty="0"/>
            <a:t>Træningsdelen: 40-50 min.</a:t>
          </a:r>
          <a:endParaRPr lang="en-US" dirty="0"/>
        </a:p>
      </dgm:t>
    </dgm:pt>
    <dgm:pt modelId="{4C0CF90E-1B4B-470F-92DA-480F01820285}" type="parTrans" cxnId="{953EE8E0-A7D9-4BCC-BFC8-BFA1406C26F2}">
      <dgm:prSet/>
      <dgm:spPr/>
      <dgm:t>
        <a:bodyPr/>
        <a:lstStyle/>
        <a:p>
          <a:endParaRPr lang="en-US"/>
        </a:p>
      </dgm:t>
    </dgm:pt>
    <dgm:pt modelId="{EDCE5A88-A47F-4A9A-81D9-C5A6618D0C38}" type="sibTrans" cxnId="{953EE8E0-A7D9-4BCC-BFC8-BFA1406C26F2}">
      <dgm:prSet/>
      <dgm:spPr/>
      <dgm:t>
        <a:bodyPr/>
        <a:lstStyle/>
        <a:p>
          <a:endParaRPr lang="en-US"/>
        </a:p>
      </dgm:t>
    </dgm:pt>
    <dgm:pt modelId="{5E0AE0E4-CB48-43E1-9CCE-3A18696AB26B}">
      <dgm:prSet/>
      <dgm:spPr/>
      <dgm:t>
        <a:bodyPr/>
        <a:lstStyle/>
        <a:p>
          <a:r>
            <a:rPr lang="da-DK" dirty="0"/>
            <a:t>Afrunding/lektier: 5-10 min.</a:t>
          </a:r>
          <a:endParaRPr lang="en-US" dirty="0"/>
        </a:p>
      </dgm:t>
    </dgm:pt>
    <dgm:pt modelId="{D2CADB03-8559-4053-ADBD-A7C5C4725DB4}" type="parTrans" cxnId="{D5ED3A39-751E-4476-A3B1-83923EB4B4B1}">
      <dgm:prSet/>
      <dgm:spPr/>
      <dgm:t>
        <a:bodyPr/>
        <a:lstStyle/>
        <a:p>
          <a:endParaRPr lang="en-US"/>
        </a:p>
      </dgm:t>
    </dgm:pt>
    <dgm:pt modelId="{B8BE1576-3D76-4347-A235-CE867FA7F58E}" type="sibTrans" cxnId="{D5ED3A39-751E-4476-A3B1-83923EB4B4B1}">
      <dgm:prSet/>
      <dgm:spPr/>
      <dgm:t>
        <a:bodyPr/>
        <a:lstStyle/>
        <a:p>
          <a:endParaRPr lang="en-US"/>
        </a:p>
      </dgm:t>
    </dgm:pt>
    <dgm:pt modelId="{CF0F4AB7-0ED3-44F5-A04B-3E4DAADC1323}">
      <dgm:prSet/>
      <dgm:spPr/>
      <dgm:t>
        <a:bodyPr/>
        <a:lstStyle/>
        <a:p>
          <a:r>
            <a:rPr lang="da-DK"/>
            <a:t>1 session:</a:t>
          </a:r>
          <a:endParaRPr lang="en-US"/>
        </a:p>
      </dgm:t>
    </dgm:pt>
    <dgm:pt modelId="{ADDF2D93-EEDF-4B84-B300-5B4EA1708734}" type="parTrans" cxnId="{D2197952-67FA-4395-A007-6705990354E8}">
      <dgm:prSet/>
      <dgm:spPr/>
      <dgm:t>
        <a:bodyPr/>
        <a:lstStyle/>
        <a:p>
          <a:endParaRPr lang="en-US"/>
        </a:p>
      </dgm:t>
    </dgm:pt>
    <dgm:pt modelId="{71FC2807-F29F-4BFC-91C1-0E6749C89930}" type="sibTrans" cxnId="{D2197952-67FA-4395-A007-6705990354E8}">
      <dgm:prSet/>
      <dgm:spPr/>
      <dgm:t>
        <a:bodyPr/>
        <a:lstStyle/>
        <a:p>
          <a:endParaRPr lang="en-US"/>
        </a:p>
      </dgm:t>
    </dgm:pt>
    <dgm:pt modelId="{D61925A2-ADE3-411D-BB88-75937BB4CC57}">
      <dgm:prSet/>
      <dgm:spPr/>
      <dgm:t>
        <a:bodyPr/>
        <a:lstStyle/>
        <a:p>
          <a:r>
            <a:rPr lang="da-DK" dirty="0"/>
            <a:t>Gode digitale vaner og placering af træningsstation</a:t>
          </a:r>
          <a:endParaRPr lang="en-US" dirty="0"/>
        </a:p>
      </dgm:t>
    </dgm:pt>
    <dgm:pt modelId="{C08C5E82-D429-456B-B3C5-51FD53958D64}" type="parTrans" cxnId="{FA0701FA-2A4A-4578-9637-4AF82956924A}">
      <dgm:prSet/>
      <dgm:spPr/>
      <dgm:t>
        <a:bodyPr/>
        <a:lstStyle/>
        <a:p>
          <a:endParaRPr lang="en-US"/>
        </a:p>
      </dgm:t>
    </dgm:pt>
    <dgm:pt modelId="{FB2759A8-C008-4E36-88FD-973533245DE9}" type="sibTrans" cxnId="{FA0701FA-2A4A-4578-9637-4AF82956924A}">
      <dgm:prSet/>
      <dgm:spPr/>
      <dgm:t>
        <a:bodyPr/>
        <a:lstStyle/>
        <a:p>
          <a:endParaRPr lang="en-US"/>
        </a:p>
      </dgm:t>
    </dgm:pt>
    <dgm:pt modelId="{6EDB71B1-B827-4F47-839D-F668F686F722}">
      <dgm:prSet/>
      <dgm:spPr/>
      <dgm:t>
        <a:bodyPr/>
        <a:lstStyle/>
        <a:p>
          <a:r>
            <a:rPr lang="da-DK" dirty="0"/>
            <a:t>Forventningsafstemning og præsentation.</a:t>
          </a:r>
          <a:endParaRPr lang="en-US" dirty="0"/>
        </a:p>
      </dgm:t>
    </dgm:pt>
    <dgm:pt modelId="{7B2F8BEE-2581-4A59-9F2B-177B46A67B17}" type="parTrans" cxnId="{5D4D5474-0818-40E8-9B7A-7FAC0BD6087A}">
      <dgm:prSet/>
      <dgm:spPr/>
      <dgm:t>
        <a:bodyPr/>
        <a:lstStyle/>
        <a:p>
          <a:endParaRPr lang="en-US"/>
        </a:p>
      </dgm:t>
    </dgm:pt>
    <dgm:pt modelId="{552ECB63-1E63-4E40-AE08-A1F8A6685870}" type="sibTrans" cxnId="{5D4D5474-0818-40E8-9B7A-7FAC0BD6087A}">
      <dgm:prSet/>
      <dgm:spPr/>
      <dgm:t>
        <a:bodyPr/>
        <a:lstStyle/>
        <a:p>
          <a:endParaRPr lang="en-US"/>
        </a:p>
      </dgm:t>
    </dgm:pt>
    <dgm:pt modelId="{013E2E79-BD26-4099-B797-6D33FC2D3E46}">
      <dgm:prSet/>
      <dgm:spPr/>
      <dgm:t>
        <a:bodyPr/>
        <a:lstStyle/>
        <a:p>
          <a:r>
            <a:rPr lang="da-DK"/>
            <a:t>Fortroligt rum</a:t>
          </a:r>
          <a:endParaRPr lang="en-US"/>
        </a:p>
      </dgm:t>
    </dgm:pt>
    <dgm:pt modelId="{87F4277F-519D-4629-BAC5-D10895B434ED}" type="parTrans" cxnId="{3F81EFCC-C390-4C3F-8D1C-05A6B632194F}">
      <dgm:prSet/>
      <dgm:spPr/>
      <dgm:t>
        <a:bodyPr/>
        <a:lstStyle/>
        <a:p>
          <a:endParaRPr lang="en-US"/>
        </a:p>
      </dgm:t>
    </dgm:pt>
    <dgm:pt modelId="{C3F47AA4-FFF9-4D88-87C2-53408F3E9E14}" type="sibTrans" cxnId="{3F81EFCC-C390-4C3F-8D1C-05A6B632194F}">
      <dgm:prSet/>
      <dgm:spPr/>
      <dgm:t>
        <a:bodyPr/>
        <a:lstStyle/>
        <a:p>
          <a:endParaRPr lang="en-US"/>
        </a:p>
      </dgm:t>
    </dgm:pt>
    <dgm:pt modelId="{862419D7-FC1F-47BE-A02D-85B30759D384}">
      <dgm:prSet/>
      <dgm:spPr/>
      <dgm:t>
        <a:bodyPr/>
        <a:lstStyle/>
        <a:p>
          <a:r>
            <a:rPr lang="en-US" dirty="0" err="1"/>
            <a:t>Opvarmning</a:t>
          </a:r>
          <a:r>
            <a:rPr lang="en-US" dirty="0"/>
            <a:t>, balance, </a:t>
          </a:r>
          <a:r>
            <a:rPr lang="en-US" dirty="0" err="1"/>
            <a:t>træningsdelen</a:t>
          </a:r>
          <a:r>
            <a:rPr lang="en-US" dirty="0"/>
            <a:t> (</a:t>
          </a:r>
          <a:r>
            <a:rPr lang="en-US" dirty="0" err="1"/>
            <a:t>Exorlive</a:t>
          </a:r>
          <a:r>
            <a:rPr lang="en-US" dirty="0"/>
            <a:t> Go), </a:t>
          </a:r>
          <a:r>
            <a:rPr lang="en-US" dirty="0" err="1"/>
            <a:t>rejse-sætte</a:t>
          </a:r>
          <a:r>
            <a:rPr lang="en-US" dirty="0"/>
            <a:t> sig test.</a:t>
          </a:r>
        </a:p>
      </dgm:t>
    </dgm:pt>
    <dgm:pt modelId="{1B720BDA-43AD-4D3C-A185-B38B2BE2E55A}" type="parTrans" cxnId="{0B88E52F-B124-473F-AF6E-BED8CF828B6C}">
      <dgm:prSet/>
      <dgm:spPr/>
      <dgm:t>
        <a:bodyPr/>
        <a:lstStyle/>
        <a:p>
          <a:endParaRPr lang="da-DK"/>
        </a:p>
      </dgm:t>
    </dgm:pt>
    <dgm:pt modelId="{890AB7A0-623E-4B6A-AED6-703B3AD94E8B}" type="sibTrans" cxnId="{0B88E52F-B124-473F-AF6E-BED8CF828B6C}">
      <dgm:prSet/>
      <dgm:spPr/>
      <dgm:t>
        <a:bodyPr/>
        <a:lstStyle/>
        <a:p>
          <a:endParaRPr lang="da-DK"/>
        </a:p>
      </dgm:t>
    </dgm:pt>
    <dgm:pt modelId="{E3130EAE-4251-4B5C-BF30-311FB41D742A}" type="pres">
      <dgm:prSet presAssocID="{1D528F52-F479-46D7-9337-597D34A8B568}" presName="linear" presStyleCnt="0">
        <dgm:presLayoutVars>
          <dgm:dir/>
          <dgm:animLvl val="lvl"/>
          <dgm:resizeHandles val="exact"/>
        </dgm:presLayoutVars>
      </dgm:prSet>
      <dgm:spPr/>
    </dgm:pt>
    <dgm:pt modelId="{2B3083F4-C855-408E-B73C-8C9CA35E8452}" type="pres">
      <dgm:prSet presAssocID="{20DEDD69-A6FE-433E-9731-99818FD4C607}" presName="parentLin" presStyleCnt="0"/>
      <dgm:spPr/>
    </dgm:pt>
    <dgm:pt modelId="{63511234-EC63-4357-BDB9-C08C7C897A0E}" type="pres">
      <dgm:prSet presAssocID="{20DEDD69-A6FE-433E-9731-99818FD4C607}" presName="parentLeftMargin" presStyleLbl="node1" presStyleIdx="0" presStyleCnt="3"/>
      <dgm:spPr/>
    </dgm:pt>
    <dgm:pt modelId="{5227F365-BA15-4376-A13C-E5B31B09F810}" type="pres">
      <dgm:prSet presAssocID="{20DEDD69-A6FE-433E-9731-99818FD4C607}" presName="parentText" presStyleLbl="node1" presStyleIdx="0" presStyleCnt="3">
        <dgm:presLayoutVars>
          <dgm:chMax val="0"/>
          <dgm:bulletEnabled val="1"/>
        </dgm:presLayoutVars>
      </dgm:prSet>
      <dgm:spPr/>
    </dgm:pt>
    <dgm:pt modelId="{D88C4BD4-CA60-49CB-B34B-41BC993D0AF4}" type="pres">
      <dgm:prSet presAssocID="{20DEDD69-A6FE-433E-9731-99818FD4C607}" presName="negativeSpace" presStyleCnt="0"/>
      <dgm:spPr/>
    </dgm:pt>
    <dgm:pt modelId="{C6548CF3-9993-4556-B256-EA92C532F2C6}" type="pres">
      <dgm:prSet presAssocID="{20DEDD69-A6FE-433E-9731-99818FD4C607}" presName="childText" presStyleLbl="conFgAcc1" presStyleIdx="0" presStyleCnt="3">
        <dgm:presLayoutVars>
          <dgm:bulletEnabled val="1"/>
        </dgm:presLayoutVars>
      </dgm:prSet>
      <dgm:spPr/>
    </dgm:pt>
    <dgm:pt modelId="{2C3AF1CE-9027-45FD-AF5A-3B0186D40783}" type="pres">
      <dgm:prSet presAssocID="{869141BB-2DB3-4B14-B7A7-EF9FE0156D1F}" presName="spaceBetweenRectangles" presStyleCnt="0"/>
      <dgm:spPr/>
    </dgm:pt>
    <dgm:pt modelId="{599FEE0F-1D37-4743-A062-B71BA2635E47}" type="pres">
      <dgm:prSet presAssocID="{F733EAD5-ADE9-4D30-9C15-C3220CCEB25A}" presName="parentLin" presStyleCnt="0"/>
      <dgm:spPr/>
    </dgm:pt>
    <dgm:pt modelId="{49D91CA1-C77A-4980-8CC3-2DC305B92172}" type="pres">
      <dgm:prSet presAssocID="{F733EAD5-ADE9-4D30-9C15-C3220CCEB25A}" presName="parentLeftMargin" presStyleLbl="node1" presStyleIdx="0" presStyleCnt="3"/>
      <dgm:spPr/>
    </dgm:pt>
    <dgm:pt modelId="{D7A0F263-A7C7-4031-BA0D-2F3C10E384D2}" type="pres">
      <dgm:prSet presAssocID="{F733EAD5-ADE9-4D30-9C15-C3220CCEB25A}" presName="parentText" presStyleLbl="node1" presStyleIdx="1" presStyleCnt="3">
        <dgm:presLayoutVars>
          <dgm:chMax val="0"/>
          <dgm:bulletEnabled val="1"/>
        </dgm:presLayoutVars>
      </dgm:prSet>
      <dgm:spPr/>
    </dgm:pt>
    <dgm:pt modelId="{827D42FA-D890-4776-8786-CC38C766D93B}" type="pres">
      <dgm:prSet presAssocID="{F733EAD5-ADE9-4D30-9C15-C3220CCEB25A}" presName="negativeSpace" presStyleCnt="0"/>
      <dgm:spPr/>
    </dgm:pt>
    <dgm:pt modelId="{6EF8D803-0B2F-43D0-84D3-6E2114566239}" type="pres">
      <dgm:prSet presAssocID="{F733EAD5-ADE9-4D30-9C15-C3220CCEB25A}" presName="childText" presStyleLbl="conFgAcc1" presStyleIdx="1" presStyleCnt="3">
        <dgm:presLayoutVars>
          <dgm:bulletEnabled val="1"/>
        </dgm:presLayoutVars>
      </dgm:prSet>
      <dgm:spPr/>
    </dgm:pt>
    <dgm:pt modelId="{18137590-EEDF-452B-BC30-61FCE3821C63}" type="pres">
      <dgm:prSet presAssocID="{3F617F27-C5FF-4901-BFAF-97076675F037}" presName="spaceBetweenRectangles" presStyleCnt="0"/>
      <dgm:spPr/>
    </dgm:pt>
    <dgm:pt modelId="{A6D1EEEE-6F2E-4BDE-929A-ECAF555D6DD0}" type="pres">
      <dgm:prSet presAssocID="{CF0F4AB7-0ED3-44F5-A04B-3E4DAADC1323}" presName="parentLin" presStyleCnt="0"/>
      <dgm:spPr/>
    </dgm:pt>
    <dgm:pt modelId="{42AC81CA-232A-4A48-B246-45A64E280ECA}" type="pres">
      <dgm:prSet presAssocID="{CF0F4AB7-0ED3-44F5-A04B-3E4DAADC1323}" presName="parentLeftMargin" presStyleLbl="node1" presStyleIdx="1" presStyleCnt="3"/>
      <dgm:spPr/>
    </dgm:pt>
    <dgm:pt modelId="{DBC3B9FA-BA13-4A45-AD9C-40048BB9415D}" type="pres">
      <dgm:prSet presAssocID="{CF0F4AB7-0ED3-44F5-A04B-3E4DAADC1323}" presName="parentText" presStyleLbl="node1" presStyleIdx="2" presStyleCnt="3">
        <dgm:presLayoutVars>
          <dgm:chMax val="0"/>
          <dgm:bulletEnabled val="1"/>
        </dgm:presLayoutVars>
      </dgm:prSet>
      <dgm:spPr/>
    </dgm:pt>
    <dgm:pt modelId="{7940F565-E9DF-4366-AE31-DDC7F98F9FC3}" type="pres">
      <dgm:prSet presAssocID="{CF0F4AB7-0ED3-44F5-A04B-3E4DAADC1323}" presName="negativeSpace" presStyleCnt="0"/>
      <dgm:spPr/>
    </dgm:pt>
    <dgm:pt modelId="{F369FD76-B832-45E9-93CD-B4DB8C4DBFF3}" type="pres">
      <dgm:prSet presAssocID="{CF0F4AB7-0ED3-44F5-A04B-3E4DAADC1323}" presName="childText" presStyleLbl="conFgAcc1" presStyleIdx="2" presStyleCnt="3">
        <dgm:presLayoutVars>
          <dgm:bulletEnabled val="1"/>
        </dgm:presLayoutVars>
      </dgm:prSet>
      <dgm:spPr/>
    </dgm:pt>
  </dgm:ptLst>
  <dgm:cxnLst>
    <dgm:cxn modelId="{2A7F5D08-5057-4F21-9CA8-DF30381159E1}" type="presOf" srcId="{20DEDD69-A6FE-433E-9731-99818FD4C607}" destId="{5227F365-BA15-4376-A13C-E5B31B09F810}" srcOrd="1" destOrd="0" presId="urn:microsoft.com/office/officeart/2005/8/layout/list1"/>
    <dgm:cxn modelId="{C6BB4009-7774-4C64-BB34-8880D2D199F8}" type="presOf" srcId="{DC98B2E7-547D-403B-B11F-46A5E41B37E9}" destId="{6EF8D803-0B2F-43D0-84D3-6E2114566239}" srcOrd="0" destOrd="2" presId="urn:microsoft.com/office/officeart/2005/8/layout/list1"/>
    <dgm:cxn modelId="{A8D25211-E6B2-46D3-862E-AD1EFF4831D0}" type="presOf" srcId="{CF0F4AB7-0ED3-44F5-A04B-3E4DAADC1323}" destId="{DBC3B9FA-BA13-4A45-AD9C-40048BB9415D}" srcOrd="1" destOrd="0" presId="urn:microsoft.com/office/officeart/2005/8/layout/list1"/>
    <dgm:cxn modelId="{73975E24-61AC-463F-A51A-DAEC0EA6D40B}" srcId="{1D528F52-F479-46D7-9337-597D34A8B568}" destId="{20DEDD69-A6FE-433E-9731-99818FD4C607}" srcOrd="0" destOrd="0" parTransId="{774DD420-6790-49C3-80DB-C4FBEEDF14D3}" sibTransId="{869141BB-2DB3-4B14-B7A7-EF9FE0156D1F}"/>
    <dgm:cxn modelId="{0B88E52F-B124-473F-AF6E-BED8CF828B6C}" srcId="{DC98B2E7-547D-403B-B11F-46A5E41B37E9}" destId="{862419D7-FC1F-47BE-A02D-85B30759D384}" srcOrd="0" destOrd="0" parTransId="{1B720BDA-43AD-4D3C-A185-B38B2BE2E55A}" sibTransId="{890AB7A0-623E-4B6A-AED6-703B3AD94E8B}"/>
    <dgm:cxn modelId="{D5ED3A39-751E-4476-A3B1-83923EB4B4B1}" srcId="{F733EAD5-ADE9-4D30-9C15-C3220CCEB25A}" destId="{5E0AE0E4-CB48-43E1-9CCE-3A18696AB26B}" srcOrd="3" destOrd="0" parTransId="{D2CADB03-8559-4053-ADBD-A7C5C4725DB4}" sibTransId="{B8BE1576-3D76-4347-A235-CE867FA7F58E}"/>
    <dgm:cxn modelId="{EF87EF3C-142A-4EE2-9CBF-0AC8068EABB9}" type="presOf" srcId="{862419D7-FC1F-47BE-A02D-85B30759D384}" destId="{6EF8D803-0B2F-43D0-84D3-6E2114566239}" srcOrd="0" destOrd="3" presId="urn:microsoft.com/office/officeart/2005/8/layout/list1"/>
    <dgm:cxn modelId="{7D4A6562-1ACB-4510-B81C-C761C1BA34A4}" type="presOf" srcId="{D61925A2-ADE3-411D-BB88-75937BB4CC57}" destId="{F369FD76-B832-45E9-93CD-B4DB8C4DBFF3}" srcOrd="0" destOrd="0" presId="urn:microsoft.com/office/officeart/2005/8/layout/list1"/>
    <dgm:cxn modelId="{DCB18343-B674-4562-B012-D2368343D2D9}" type="presOf" srcId="{013E2E79-BD26-4099-B797-6D33FC2D3E46}" destId="{F369FD76-B832-45E9-93CD-B4DB8C4DBFF3}" srcOrd="0" destOrd="2" presId="urn:microsoft.com/office/officeart/2005/8/layout/list1"/>
    <dgm:cxn modelId="{38158048-9183-424B-A7A6-340C0AAB6B8F}" type="presOf" srcId="{6EDB71B1-B827-4F47-839D-F668F686F722}" destId="{F369FD76-B832-45E9-93CD-B4DB8C4DBFF3}" srcOrd="0" destOrd="1" presId="urn:microsoft.com/office/officeart/2005/8/layout/list1"/>
    <dgm:cxn modelId="{BC218D4F-7831-406B-93FB-24C034C3FB88}" srcId="{F733EAD5-ADE9-4D30-9C15-C3220CCEB25A}" destId="{E2916088-98BE-4A84-A613-8FCF4B114137}" srcOrd="1" destOrd="0" parTransId="{B895C0CF-C59F-4612-AD35-A294790D3647}" sibTransId="{12C28936-E97E-48BD-B5A1-586934C699A2}"/>
    <dgm:cxn modelId="{26295750-5AD5-4F55-9676-F84A6D790CFC}" type="presOf" srcId="{A452CF4B-16FD-4908-8F40-ACF7A819A86A}" destId="{6EF8D803-0B2F-43D0-84D3-6E2114566239}" srcOrd="0" destOrd="0" presId="urn:microsoft.com/office/officeart/2005/8/layout/list1"/>
    <dgm:cxn modelId="{C19B8950-75BD-42EF-9EAC-6A3071523784}" type="presOf" srcId="{20DEDD69-A6FE-433E-9731-99818FD4C607}" destId="{63511234-EC63-4357-BDB9-C08C7C897A0E}" srcOrd="0" destOrd="0" presId="urn:microsoft.com/office/officeart/2005/8/layout/list1"/>
    <dgm:cxn modelId="{D2197952-67FA-4395-A007-6705990354E8}" srcId="{1D528F52-F479-46D7-9337-597D34A8B568}" destId="{CF0F4AB7-0ED3-44F5-A04B-3E4DAADC1323}" srcOrd="2" destOrd="0" parTransId="{ADDF2D93-EEDF-4B84-B300-5B4EA1708734}" sibTransId="{71FC2807-F29F-4BFC-91C1-0E6749C89930}"/>
    <dgm:cxn modelId="{5D4D5474-0818-40E8-9B7A-7FAC0BD6087A}" srcId="{CF0F4AB7-0ED3-44F5-A04B-3E4DAADC1323}" destId="{6EDB71B1-B827-4F47-839D-F668F686F722}" srcOrd="1" destOrd="0" parTransId="{7B2F8BEE-2581-4A59-9F2B-177B46A67B17}" sibTransId="{552ECB63-1E63-4E40-AE08-A1F8A6685870}"/>
    <dgm:cxn modelId="{C9E4117C-6349-4B73-9ED5-CB1BCB82DE4A}" type="presOf" srcId="{F733EAD5-ADE9-4D30-9C15-C3220CCEB25A}" destId="{D7A0F263-A7C7-4031-BA0D-2F3C10E384D2}" srcOrd="1" destOrd="0" presId="urn:microsoft.com/office/officeart/2005/8/layout/list1"/>
    <dgm:cxn modelId="{23A56680-760C-4FC3-B524-508CE26BD615}" srcId="{F733EAD5-ADE9-4D30-9C15-C3220CCEB25A}" destId="{A452CF4B-16FD-4908-8F40-ACF7A819A86A}" srcOrd="0" destOrd="0" parTransId="{712DD447-AEC8-4EE7-B8A0-8D0F49F6E529}" sibTransId="{B3AE3873-04A7-4B65-A552-EB6F0E053A5E}"/>
    <dgm:cxn modelId="{84C51693-BFC2-4818-B773-09DCE6A30895}" type="presOf" srcId="{1D528F52-F479-46D7-9337-597D34A8B568}" destId="{E3130EAE-4251-4B5C-BF30-311FB41D742A}" srcOrd="0" destOrd="0" presId="urn:microsoft.com/office/officeart/2005/8/layout/list1"/>
    <dgm:cxn modelId="{C0B0439B-3A5E-4982-BE2D-EC2CD36AD199}" type="presOf" srcId="{CF0F4AB7-0ED3-44F5-A04B-3E4DAADC1323}" destId="{42AC81CA-232A-4A48-B246-45A64E280ECA}" srcOrd="0" destOrd="0" presId="urn:microsoft.com/office/officeart/2005/8/layout/list1"/>
    <dgm:cxn modelId="{072501B2-38F4-4779-BB8B-20EDC1BB1E59}" srcId="{1D528F52-F479-46D7-9337-597D34A8B568}" destId="{F733EAD5-ADE9-4D30-9C15-C3220CCEB25A}" srcOrd="1" destOrd="0" parTransId="{9228AE60-B89D-4ABA-9497-D4688A3E83C9}" sibTransId="{3F617F27-C5FF-4901-BFAF-97076675F037}"/>
    <dgm:cxn modelId="{E63222BC-6F91-4DEF-8771-9589DDBE75BF}" type="presOf" srcId="{5E0AE0E4-CB48-43E1-9CCE-3A18696AB26B}" destId="{6EF8D803-0B2F-43D0-84D3-6E2114566239}" srcOrd="0" destOrd="4" presId="urn:microsoft.com/office/officeart/2005/8/layout/list1"/>
    <dgm:cxn modelId="{3F81EFCC-C390-4C3F-8D1C-05A6B632194F}" srcId="{CF0F4AB7-0ED3-44F5-A04B-3E4DAADC1323}" destId="{013E2E79-BD26-4099-B797-6D33FC2D3E46}" srcOrd="2" destOrd="0" parTransId="{87F4277F-519D-4629-BAC5-D10895B434ED}" sibTransId="{C3F47AA4-FFF9-4D88-87C2-53408F3E9E14}"/>
    <dgm:cxn modelId="{4A7A2AD2-72F1-4B33-9B15-3D572C662F4A}" type="presOf" srcId="{F733EAD5-ADE9-4D30-9C15-C3220CCEB25A}" destId="{49D91CA1-C77A-4980-8CC3-2DC305B92172}" srcOrd="0" destOrd="0" presId="urn:microsoft.com/office/officeart/2005/8/layout/list1"/>
    <dgm:cxn modelId="{953EE8E0-A7D9-4BCC-BFC8-BFA1406C26F2}" srcId="{F733EAD5-ADE9-4D30-9C15-C3220CCEB25A}" destId="{DC98B2E7-547D-403B-B11F-46A5E41B37E9}" srcOrd="2" destOrd="0" parTransId="{4C0CF90E-1B4B-470F-92DA-480F01820285}" sibTransId="{EDCE5A88-A47F-4A9A-81D9-C5A6618D0C38}"/>
    <dgm:cxn modelId="{B97D6BE3-0653-4032-AB24-B0795AB8DF4D}" type="presOf" srcId="{E2916088-98BE-4A84-A613-8FCF4B114137}" destId="{6EF8D803-0B2F-43D0-84D3-6E2114566239}" srcOrd="0" destOrd="1" presId="urn:microsoft.com/office/officeart/2005/8/layout/list1"/>
    <dgm:cxn modelId="{FA0701FA-2A4A-4578-9637-4AF82956924A}" srcId="{CF0F4AB7-0ED3-44F5-A04B-3E4DAADC1323}" destId="{D61925A2-ADE3-411D-BB88-75937BB4CC57}" srcOrd="0" destOrd="0" parTransId="{C08C5E82-D429-456B-B3C5-51FD53958D64}" sibTransId="{FB2759A8-C008-4E36-88FD-973533245DE9}"/>
    <dgm:cxn modelId="{E7CF5CB0-0F37-4006-909A-A99670E47FA2}" type="presParOf" srcId="{E3130EAE-4251-4B5C-BF30-311FB41D742A}" destId="{2B3083F4-C855-408E-B73C-8C9CA35E8452}" srcOrd="0" destOrd="0" presId="urn:microsoft.com/office/officeart/2005/8/layout/list1"/>
    <dgm:cxn modelId="{DAF88B04-8021-4A67-B985-3FA8DD317822}" type="presParOf" srcId="{2B3083F4-C855-408E-B73C-8C9CA35E8452}" destId="{63511234-EC63-4357-BDB9-C08C7C897A0E}" srcOrd="0" destOrd="0" presId="urn:microsoft.com/office/officeart/2005/8/layout/list1"/>
    <dgm:cxn modelId="{30F903F3-E95C-4B8C-88A0-5969E29B550C}" type="presParOf" srcId="{2B3083F4-C855-408E-B73C-8C9CA35E8452}" destId="{5227F365-BA15-4376-A13C-E5B31B09F810}" srcOrd="1" destOrd="0" presId="urn:microsoft.com/office/officeart/2005/8/layout/list1"/>
    <dgm:cxn modelId="{ECD773CB-7762-40AD-BC96-9D0460319A8A}" type="presParOf" srcId="{E3130EAE-4251-4B5C-BF30-311FB41D742A}" destId="{D88C4BD4-CA60-49CB-B34B-41BC993D0AF4}" srcOrd="1" destOrd="0" presId="urn:microsoft.com/office/officeart/2005/8/layout/list1"/>
    <dgm:cxn modelId="{3921EFFC-4C9C-43D5-8782-6198DC6F54B6}" type="presParOf" srcId="{E3130EAE-4251-4B5C-BF30-311FB41D742A}" destId="{C6548CF3-9993-4556-B256-EA92C532F2C6}" srcOrd="2" destOrd="0" presId="urn:microsoft.com/office/officeart/2005/8/layout/list1"/>
    <dgm:cxn modelId="{A9BF6186-89B2-45BD-B4BD-4D0C26742D82}" type="presParOf" srcId="{E3130EAE-4251-4B5C-BF30-311FB41D742A}" destId="{2C3AF1CE-9027-45FD-AF5A-3B0186D40783}" srcOrd="3" destOrd="0" presId="urn:microsoft.com/office/officeart/2005/8/layout/list1"/>
    <dgm:cxn modelId="{6ACEAEB0-FD35-4704-9256-1B57FC060C51}" type="presParOf" srcId="{E3130EAE-4251-4B5C-BF30-311FB41D742A}" destId="{599FEE0F-1D37-4743-A062-B71BA2635E47}" srcOrd="4" destOrd="0" presId="urn:microsoft.com/office/officeart/2005/8/layout/list1"/>
    <dgm:cxn modelId="{26BEAB61-B9FC-43F0-83FE-4EF885BE9AC1}" type="presParOf" srcId="{599FEE0F-1D37-4743-A062-B71BA2635E47}" destId="{49D91CA1-C77A-4980-8CC3-2DC305B92172}" srcOrd="0" destOrd="0" presId="urn:microsoft.com/office/officeart/2005/8/layout/list1"/>
    <dgm:cxn modelId="{EEA01C60-1E52-42B7-AC35-D31B53818BF2}" type="presParOf" srcId="{599FEE0F-1D37-4743-A062-B71BA2635E47}" destId="{D7A0F263-A7C7-4031-BA0D-2F3C10E384D2}" srcOrd="1" destOrd="0" presId="urn:microsoft.com/office/officeart/2005/8/layout/list1"/>
    <dgm:cxn modelId="{97A9E4E4-C7AB-4167-9AE6-D552D2981BB9}" type="presParOf" srcId="{E3130EAE-4251-4B5C-BF30-311FB41D742A}" destId="{827D42FA-D890-4776-8786-CC38C766D93B}" srcOrd="5" destOrd="0" presId="urn:microsoft.com/office/officeart/2005/8/layout/list1"/>
    <dgm:cxn modelId="{C81927CC-E855-4B4B-9D8D-A7A44739917A}" type="presParOf" srcId="{E3130EAE-4251-4B5C-BF30-311FB41D742A}" destId="{6EF8D803-0B2F-43D0-84D3-6E2114566239}" srcOrd="6" destOrd="0" presId="urn:microsoft.com/office/officeart/2005/8/layout/list1"/>
    <dgm:cxn modelId="{E106568E-9667-417A-BEDD-EB0DE511CE44}" type="presParOf" srcId="{E3130EAE-4251-4B5C-BF30-311FB41D742A}" destId="{18137590-EEDF-452B-BC30-61FCE3821C63}" srcOrd="7" destOrd="0" presId="urn:microsoft.com/office/officeart/2005/8/layout/list1"/>
    <dgm:cxn modelId="{36C7DF57-D226-4289-8B0B-486228726157}" type="presParOf" srcId="{E3130EAE-4251-4B5C-BF30-311FB41D742A}" destId="{A6D1EEEE-6F2E-4BDE-929A-ECAF555D6DD0}" srcOrd="8" destOrd="0" presId="urn:microsoft.com/office/officeart/2005/8/layout/list1"/>
    <dgm:cxn modelId="{8964B9CF-F431-4914-9F58-3F0B1AB5CD2D}" type="presParOf" srcId="{A6D1EEEE-6F2E-4BDE-929A-ECAF555D6DD0}" destId="{42AC81CA-232A-4A48-B246-45A64E280ECA}" srcOrd="0" destOrd="0" presId="urn:microsoft.com/office/officeart/2005/8/layout/list1"/>
    <dgm:cxn modelId="{71F32B1B-0072-487C-9C5F-B98D59ED3A10}" type="presParOf" srcId="{A6D1EEEE-6F2E-4BDE-929A-ECAF555D6DD0}" destId="{DBC3B9FA-BA13-4A45-AD9C-40048BB9415D}" srcOrd="1" destOrd="0" presId="urn:microsoft.com/office/officeart/2005/8/layout/list1"/>
    <dgm:cxn modelId="{DE474BAE-47F0-44C8-89C1-9C734C851C85}" type="presParOf" srcId="{E3130EAE-4251-4B5C-BF30-311FB41D742A}" destId="{7940F565-E9DF-4366-AE31-DDC7F98F9FC3}" srcOrd="9" destOrd="0" presId="urn:microsoft.com/office/officeart/2005/8/layout/list1"/>
    <dgm:cxn modelId="{A47D960F-DB55-428C-A5DA-C78BD9FF3872}" type="presParOf" srcId="{E3130EAE-4251-4B5C-BF30-311FB41D742A}" destId="{F369FD76-B832-45E9-93CD-B4DB8C4DBFF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1355B1-15BA-4F3A-8C9C-099180709CD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4741B35-C9A8-4B72-9A14-7D0DD59E7978}">
      <dgm:prSet/>
      <dgm:spPr/>
      <dgm:t>
        <a:bodyPr/>
        <a:lstStyle/>
        <a:p>
          <a:r>
            <a:rPr lang="da-DK"/>
            <a:t>Kvalitet gennem skærmen</a:t>
          </a:r>
          <a:endParaRPr lang="en-US"/>
        </a:p>
      </dgm:t>
    </dgm:pt>
    <dgm:pt modelId="{C00321FD-42F5-4663-8E93-37A090BAEDBA}" type="parTrans" cxnId="{B2F2857F-84F9-446A-AB3F-DB29FCC69DA6}">
      <dgm:prSet/>
      <dgm:spPr/>
      <dgm:t>
        <a:bodyPr/>
        <a:lstStyle/>
        <a:p>
          <a:endParaRPr lang="en-US"/>
        </a:p>
      </dgm:t>
    </dgm:pt>
    <dgm:pt modelId="{5FC9BFB7-9252-446F-93D4-CDD56D3774E2}" type="sibTrans" cxnId="{B2F2857F-84F9-446A-AB3F-DB29FCC69DA6}">
      <dgm:prSet/>
      <dgm:spPr/>
      <dgm:t>
        <a:bodyPr/>
        <a:lstStyle/>
        <a:p>
          <a:endParaRPr lang="en-US"/>
        </a:p>
      </dgm:t>
    </dgm:pt>
    <dgm:pt modelId="{3C75E63D-0B8D-42C8-B3C5-1E9AC2C0BE1D}">
      <dgm:prSet/>
      <dgm:spPr/>
      <dgm:t>
        <a:bodyPr/>
        <a:lstStyle/>
        <a:p>
          <a:r>
            <a:rPr lang="da-DK" dirty="0"/>
            <a:t>Kameravinkler og insisterende fysioterapeut</a:t>
          </a:r>
          <a:endParaRPr lang="en-US" dirty="0"/>
        </a:p>
      </dgm:t>
    </dgm:pt>
    <dgm:pt modelId="{34F1652E-F9C2-4151-A8EB-51747DE26565}" type="parTrans" cxnId="{0EBDF554-E49B-4407-9FF2-60A8F4A5A4AC}">
      <dgm:prSet/>
      <dgm:spPr/>
      <dgm:t>
        <a:bodyPr/>
        <a:lstStyle/>
        <a:p>
          <a:endParaRPr lang="en-US"/>
        </a:p>
      </dgm:t>
    </dgm:pt>
    <dgm:pt modelId="{F5689C00-7453-4127-8FAC-3FDEF3FAA92D}" type="sibTrans" cxnId="{0EBDF554-E49B-4407-9FF2-60A8F4A5A4AC}">
      <dgm:prSet/>
      <dgm:spPr/>
      <dgm:t>
        <a:bodyPr/>
        <a:lstStyle/>
        <a:p>
          <a:endParaRPr lang="en-US"/>
        </a:p>
      </dgm:t>
    </dgm:pt>
    <dgm:pt modelId="{C1DF9027-55F4-4EE3-B6E6-A96F89F8012B}">
      <dgm:prSet/>
      <dgm:spPr/>
      <dgm:t>
        <a:bodyPr/>
        <a:lstStyle/>
        <a:p>
          <a:r>
            <a:rPr lang="da-DK"/>
            <a:t>Tryghed og relationsdannelse</a:t>
          </a:r>
          <a:endParaRPr lang="en-US"/>
        </a:p>
      </dgm:t>
    </dgm:pt>
    <dgm:pt modelId="{C6D6A9AC-D498-4D54-8721-30D17D0A4BC6}" type="parTrans" cxnId="{DE1E3F40-82B9-4898-B179-76A3BCCCA3E6}">
      <dgm:prSet/>
      <dgm:spPr/>
      <dgm:t>
        <a:bodyPr/>
        <a:lstStyle/>
        <a:p>
          <a:endParaRPr lang="en-US"/>
        </a:p>
      </dgm:t>
    </dgm:pt>
    <dgm:pt modelId="{84E45F49-22CA-4659-979D-F7C074FD4D30}" type="sibTrans" cxnId="{DE1E3F40-82B9-4898-B179-76A3BCCCA3E6}">
      <dgm:prSet/>
      <dgm:spPr/>
      <dgm:t>
        <a:bodyPr/>
        <a:lstStyle/>
        <a:p>
          <a:endParaRPr lang="en-US"/>
        </a:p>
      </dgm:t>
    </dgm:pt>
    <dgm:pt modelId="{6BB8EEBC-1ABD-4E55-B85E-4B2D522D9228}">
      <dgm:prSet/>
      <dgm:spPr/>
      <dgm:t>
        <a:bodyPr/>
        <a:lstStyle/>
        <a:p>
          <a:r>
            <a:rPr lang="da-DK"/>
            <a:t>Blive set og hørt</a:t>
          </a:r>
          <a:endParaRPr lang="en-US"/>
        </a:p>
      </dgm:t>
    </dgm:pt>
    <dgm:pt modelId="{5D49AE56-A687-4EE4-BE0E-86CDE3A6DAE1}" type="parTrans" cxnId="{53D2CCB3-EA25-4A0C-A05D-19C0372EE135}">
      <dgm:prSet/>
      <dgm:spPr/>
      <dgm:t>
        <a:bodyPr/>
        <a:lstStyle/>
        <a:p>
          <a:endParaRPr lang="en-US"/>
        </a:p>
      </dgm:t>
    </dgm:pt>
    <dgm:pt modelId="{585EF04C-3370-4F36-A4E2-16EEBB98966A}" type="sibTrans" cxnId="{53D2CCB3-EA25-4A0C-A05D-19C0372EE135}">
      <dgm:prSet/>
      <dgm:spPr/>
      <dgm:t>
        <a:bodyPr/>
        <a:lstStyle/>
        <a:p>
          <a:endParaRPr lang="en-US"/>
        </a:p>
      </dgm:t>
    </dgm:pt>
    <dgm:pt modelId="{54289F71-2156-41C9-94BB-2C3FC682D485}">
      <dgm:prSet/>
      <dgm:spPr/>
      <dgm:t>
        <a:bodyPr/>
        <a:lstStyle/>
        <a:p>
          <a:r>
            <a:rPr lang="da-DK"/>
            <a:t>Fællesskabsfølelse uden kaffe og kage</a:t>
          </a:r>
          <a:endParaRPr lang="en-US"/>
        </a:p>
      </dgm:t>
    </dgm:pt>
    <dgm:pt modelId="{F917BAF9-F292-442B-927D-8AB5C745AC06}" type="parTrans" cxnId="{41170E54-E801-4793-A820-9D6FBE895EE6}">
      <dgm:prSet/>
      <dgm:spPr/>
      <dgm:t>
        <a:bodyPr/>
        <a:lstStyle/>
        <a:p>
          <a:endParaRPr lang="en-US"/>
        </a:p>
      </dgm:t>
    </dgm:pt>
    <dgm:pt modelId="{A9D36346-982C-4523-B6EE-EE570E89CF0C}" type="sibTrans" cxnId="{41170E54-E801-4793-A820-9D6FBE895EE6}">
      <dgm:prSet/>
      <dgm:spPr/>
      <dgm:t>
        <a:bodyPr/>
        <a:lstStyle/>
        <a:p>
          <a:endParaRPr lang="en-US"/>
        </a:p>
      </dgm:t>
    </dgm:pt>
    <dgm:pt modelId="{5B47E69C-DE70-413B-B7C2-BBB87A02B1F8}">
      <dgm:prSet/>
      <dgm:spPr/>
      <dgm:t>
        <a:bodyPr/>
        <a:lstStyle/>
        <a:p>
          <a:r>
            <a:rPr lang="da-DK"/>
            <a:t>Borgeruddannelse</a:t>
          </a:r>
          <a:endParaRPr lang="en-US"/>
        </a:p>
      </dgm:t>
    </dgm:pt>
    <dgm:pt modelId="{D4EC87E0-0FA6-49F9-A378-CC4FDD9FDDEF}" type="parTrans" cxnId="{87B9FFAB-FBC5-483E-8376-ED2C2361B859}">
      <dgm:prSet/>
      <dgm:spPr/>
      <dgm:t>
        <a:bodyPr/>
        <a:lstStyle/>
        <a:p>
          <a:endParaRPr lang="en-US"/>
        </a:p>
      </dgm:t>
    </dgm:pt>
    <dgm:pt modelId="{F406AD6F-FD68-497B-AD09-DFF2D4CB7957}" type="sibTrans" cxnId="{87B9FFAB-FBC5-483E-8376-ED2C2361B859}">
      <dgm:prSet/>
      <dgm:spPr/>
      <dgm:t>
        <a:bodyPr/>
        <a:lstStyle/>
        <a:p>
          <a:endParaRPr lang="en-US"/>
        </a:p>
      </dgm:t>
    </dgm:pt>
    <dgm:pt modelId="{7FCF19EA-B001-4E62-8EF3-8D2A16F235E8}">
      <dgm:prSet/>
      <dgm:spPr/>
      <dgm:t>
        <a:bodyPr/>
        <a:lstStyle/>
        <a:p>
          <a:r>
            <a:rPr lang="da-DK"/>
            <a:t>Vi fejrer succeser </a:t>
          </a:r>
          <a:endParaRPr lang="en-US"/>
        </a:p>
      </dgm:t>
    </dgm:pt>
    <dgm:pt modelId="{D381E7B6-F27C-4B5B-AA77-AC514C687BD9}" type="parTrans" cxnId="{2CA26EBB-7018-4FAA-A123-01691B0887E2}">
      <dgm:prSet/>
      <dgm:spPr/>
      <dgm:t>
        <a:bodyPr/>
        <a:lstStyle/>
        <a:p>
          <a:endParaRPr lang="en-US"/>
        </a:p>
      </dgm:t>
    </dgm:pt>
    <dgm:pt modelId="{61427021-3076-4224-A55E-4A0540849A56}" type="sibTrans" cxnId="{2CA26EBB-7018-4FAA-A123-01691B0887E2}">
      <dgm:prSet/>
      <dgm:spPr/>
      <dgm:t>
        <a:bodyPr/>
        <a:lstStyle/>
        <a:p>
          <a:endParaRPr lang="en-US"/>
        </a:p>
      </dgm:t>
    </dgm:pt>
    <dgm:pt modelId="{CAE3F86B-025E-42C3-83D5-A0F9E7EB809C}">
      <dgm:prSet/>
      <dgm:spPr/>
      <dgm:t>
        <a:bodyPr/>
        <a:lstStyle/>
        <a:p>
          <a:r>
            <a:rPr lang="da-DK" dirty="0"/>
            <a:t>Selvstændighed og overførbarhed</a:t>
          </a:r>
          <a:endParaRPr lang="en-US" dirty="0"/>
        </a:p>
      </dgm:t>
    </dgm:pt>
    <dgm:pt modelId="{20684FC4-23A5-428D-8AE3-1A2F1A81E42E}" type="parTrans" cxnId="{489F8FEA-A13E-4F09-9C4E-3E94EC99157E}">
      <dgm:prSet/>
      <dgm:spPr/>
      <dgm:t>
        <a:bodyPr/>
        <a:lstStyle/>
        <a:p>
          <a:endParaRPr lang="en-US"/>
        </a:p>
      </dgm:t>
    </dgm:pt>
    <dgm:pt modelId="{CA2D1066-B70F-4AB9-995B-16FEA665D7AB}" type="sibTrans" cxnId="{489F8FEA-A13E-4F09-9C4E-3E94EC99157E}">
      <dgm:prSet/>
      <dgm:spPr/>
      <dgm:t>
        <a:bodyPr/>
        <a:lstStyle/>
        <a:p>
          <a:endParaRPr lang="en-US"/>
        </a:p>
      </dgm:t>
    </dgm:pt>
    <dgm:pt modelId="{F98D61C3-71CA-47C5-B111-2C73E83EBC08}">
      <dgm:prSet/>
      <dgm:spPr/>
      <dgm:t>
        <a:bodyPr/>
        <a:lstStyle/>
        <a:p>
          <a:r>
            <a:rPr lang="da-DK"/>
            <a:t>Opvarmning og lektier</a:t>
          </a:r>
          <a:endParaRPr lang="en-US"/>
        </a:p>
      </dgm:t>
    </dgm:pt>
    <dgm:pt modelId="{1B986D76-E420-486D-A0B5-722C52111E9D}" type="parTrans" cxnId="{C004B794-3440-4250-A579-FAFE9E17E489}">
      <dgm:prSet/>
      <dgm:spPr/>
      <dgm:t>
        <a:bodyPr/>
        <a:lstStyle/>
        <a:p>
          <a:endParaRPr lang="en-US"/>
        </a:p>
      </dgm:t>
    </dgm:pt>
    <dgm:pt modelId="{3A9DABDA-0998-4027-8589-25A90AC8011A}" type="sibTrans" cxnId="{C004B794-3440-4250-A579-FAFE9E17E489}">
      <dgm:prSet/>
      <dgm:spPr/>
      <dgm:t>
        <a:bodyPr/>
        <a:lstStyle/>
        <a:p>
          <a:endParaRPr lang="en-US"/>
        </a:p>
      </dgm:t>
    </dgm:pt>
    <dgm:pt modelId="{F92A98E4-9603-4C01-B7AD-E7D1F606DA6F}">
      <dgm:prSet/>
      <dgm:spPr/>
      <dgm:t>
        <a:bodyPr/>
        <a:lstStyle/>
        <a:p>
          <a:r>
            <a:rPr lang="da-DK"/>
            <a:t>Ansvar og selvtræning</a:t>
          </a:r>
          <a:endParaRPr lang="en-US"/>
        </a:p>
      </dgm:t>
    </dgm:pt>
    <dgm:pt modelId="{D3E6D613-85B9-4D34-9BE7-64042BBC47CF}" type="parTrans" cxnId="{283ADAF6-9445-4980-942F-A3A786B565BA}">
      <dgm:prSet/>
      <dgm:spPr/>
      <dgm:t>
        <a:bodyPr/>
        <a:lstStyle/>
        <a:p>
          <a:endParaRPr lang="en-US"/>
        </a:p>
      </dgm:t>
    </dgm:pt>
    <dgm:pt modelId="{5AD1CF0E-FB70-420B-98CD-49AF41EB79EE}" type="sibTrans" cxnId="{283ADAF6-9445-4980-942F-A3A786B565BA}">
      <dgm:prSet/>
      <dgm:spPr/>
      <dgm:t>
        <a:bodyPr/>
        <a:lstStyle/>
        <a:p>
          <a:endParaRPr lang="en-US"/>
        </a:p>
      </dgm:t>
    </dgm:pt>
    <dgm:pt modelId="{7A9DA434-F08B-4AF4-8B58-C7A790D131B5}" type="pres">
      <dgm:prSet presAssocID="{8D1355B1-15BA-4F3A-8C9C-099180709CDC}" presName="root" presStyleCnt="0">
        <dgm:presLayoutVars>
          <dgm:dir/>
          <dgm:resizeHandles val="exact"/>
        </dgm:presLayoutVars>
      </dgm:prSet>
      <dgm:spPr/>
    </dgm:pt>
    <dgm:pt modelId="{EEDF8853-300D-4E1C-BFCF-A0232000CB57}" type="pres">
      <dgm:prSet presAssocID="{A4741B35-C9A8-4B72-9A14-7D0DD59E7978}" presName="compNode" presStyleCnt="0"/>
      <dgm:spPr/>
    </dgm:pt>
    <dgm:pt modelId="{6866EC26-D0E0-4D0B-B28C-33DE40DF6F09}" type="pres">
      <dgm:prSet presAssocID="{A4741B35-C9A8-4B72-9A14-7D0DD59E7978}" presName="bgRect" presStyleLbl="bgShp" presStyleIdx="0" presStyleCnt="4"/>
      <dgm:spPr/>
    </dgm:pt>
    <dgm:pt modelId="{CD1EA557-9C7B-4F8B-ACD0-CAA61476CD46}" type="pres">
      <dgm:prSet presAssocID="{A4741B35-C9A8-4B72-9A14-7D0DD59E797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ærbar computer"/>
        </a:ext>
      </dgm:extLst>
    </dgm:pt>
    <dgm:pt modelId="{C7250D36-243C-4E95-A0C4-6491F126176E}" type="pres">
      <dgm:prSet presAssocID="{A4741B35-C9A8-4B72-9A14-7D0DD59E7978}" presName="spaceRect" presStyleCnt="0"/>
      <dgm:spPr/>
    </dgm:pt>
    <dgm:pt modelId="{7B1FAE22-69A7-4307-B1BF-5909FC1D847F}" type="pres">
      <dgm:prSet presAssocID="{A4741B35-C9A8-4B72-9A14-7D0DD59E7978}" presName="parTx" presStyleLbl="revTx" presStyleIdx="0" presStyleCnt="8">
        <dgm:presLayoutVars>
          <dgm:chMax val="0"/>
          <dgm:chPref val="0"/>
        </dgm:presLayoutVars>
      </dgm:prSet>
      <dgm:spPr/>
    </dgm:pt>
    <dgm:pt modelId="{F72DFC76-03BF-468E-A750-4C3BCB5E3040}" type="pres">
      <dgm:prSet presAssocID="{A4741B35-C9A8-4B72-9A14-7D0DD59E7978}" presName="desTx" presStyleLbl="revTx" presStyleIdx="1" presStyleCnt="8">
        <dgm:presLayoutVars/>
      </dgm:prSet>
      <dgm:spPr/>
    </dgm:pt>
    <dgm:pt modelId="{76A1F745-0D12-436C-9E23-0710384F35A1}" type="pres">
      <dgm:prSet presAssocID="{5FC9BFB7-9252-446F-93D4-CDD56D3774E2}" presName="sibTrans" presStyleCnt="0"/>
      <dgm:spPr/>
    </dgm:pt>
    <dgm:pt modelId="{440ED9E6-4B6B-46F3-8EBB-06ECEBAD9504}" type="pres">
      <dgm:prSet presAssocID="{C1DF9027-55F4-4EE3-B6E6-A96F89F8012B}" presName="compNode" presStyleCnt="0"/>
      <dgm:spPr/>
    </dgm:pt>
    <dgm:pt modelId="{4E1B50DC-F569-4365-AC46-B0DCBCD9A463}" type="pres">
      <dgm:prSet presAssocID="{C1DF9027-55F4-4EE3-B6E6-A96F89F8012B}" presName="bgRect" presStyleLbl="bgShp" presStyleIdx="1" presStyleCnt="4"/>
      <dgm:spPr/>
    </dgm:pt>
    <dgm:pt modelId="{D6F5DE4E-E2A0-4036-8508-505CF8DB81FC}" type="pres">
      <dgm:prSet presAssocID="{C1DF9027-55F4-4EE3-B6E6-A96F89F8012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Øje"/>
        </a:ext>
      </dgm:extLst>
    </dgm:pt>
    <dgm:pt modelId="{BE096AD2-12CE-4B4F-855E-41ABD6766BFA}" type="pres">
      <dgm:prSet presAssocID="{C1DF9027-55F4-4EE3-B6E6-A96F89F8012B}" presName="spaceRect" presStyleCnt="0"/>
      <dgm:spPr/>
    </dgm:pt>
    <dgm:pt modelId="{0C54D903-A5DB-4A74-AFE5-69930F3803EE}" type="pres">
      <dgm:prSet presAssocID="{C1DF9027-55F4-4EE3-B6E6-A96F89F8012B}" presName="parTx" presStyleLbl="revTx" presStyleIdx="2" presStyleCnt="8">
        <dgm:presLayoutVars>
          <dgm:chMax val="0"/>
          <dgm:chPref val="0"/>
        </dgm:presLayoutVars>
      </dgm:prSet>
      <dgm:spPr/>
    </dgm:pt>
    <dgm:pt modelId="{2297B964-82A9-45F3-9CA6-CAC4422B478E}" type="pres">
      <dgm:prSet presAssocID="{C1DF9027-55F4-4EE3-B6E6-A96F89F8012B}" presName="desTx" presStyleLbl="revTx" presStyleIdx="3" presStyleCnt="8">
        <dgm:presLayoutVars/>
      </dgm:prSet>
      <dgm:spPr/>
    </dgm:pt>
    <dgm:pt modelId="{127132C7-F669-46EB-9A85-3954B46CF803}" type="pres">
      <dgm:prSet presAssocID="{84E45F49-22CA-4659-979D-F7C074FD4D30}" presName="sibTrans" presStyleCnt="0"/>
      <dgm:spPr/>
    </dgm:pt>
    <dgm:pt modelId="{6DAEF338-EFAF-4FF4-8CB7-4224A613F4A1}" type="pres">
      <dgm:prSet presAssocID="{54289F71-2156-41C9-94BB-2C3FC682D485}" presName="compNode" presStyleCnt="0"/>
      <dgm:spPr/>
    </dgm:pt>
    <dgm:pt modelId="{A112F332-BF5D-4A72-B24C-E0D067787E6B}" type="pres">
      <dgm:prSet presAssocID="{54289F71-2156-41C9-94BB-2C3FC682D485}" presName="bgRect" presStyleLbl="bgShp" presStyleIdx="2" presStyleCnt="4"/>
      <dgm:spPr/>
    </dgm:pt>
    <dgm:pt modelId="{EEB06C2E-71FB-46E8-8899-38334281E0B0}" type="pres">
      <dgm:prSet presAssocID="{54289F71-2156-41C9-94BB-2C3FC682D48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lloner"/>
        </a:ext>
      </dgm:extLst>
    </dgm:pt>
    <dgm:pt modelId="{82E5DB3F-EC37-49B5-AA1E-86E79D4C21E3}" type="pres">
      <dgm:prSet presAssocID="{54289F71-2156-41C9-94BB-2C3FC682D485}" presName="spaceRect" presStyleCnt="0"/>
      <dgm:spPr/>
    </dgm:pt>
    <dgm:pt modelId="{6F79C7DA-8BC4-46D5-B1CD-7145BF90007D}" type="pres">
      <dgm:prSet presAssocID="{54289F71-2156-41C9-94BB-2C3FC682D485}" presName="parTx" presStyleLbl="revTx" presStyleIdx="4" presStyleCnt="8">
        <dgm:presLayoutVars>
          <dgm:chMax val="0"/>
          <dgm:chPref val="0"/>
        </dgm:presLayoutVars>
      </dgm:prSet>
      <dgm:spPr/>
    </dgm:pt>
    <dgm:pt modelId="{1DE3C848-9441-40CD-8148-9320A56D0701}" type="pres">
      <dgm:prSet presAssocID="{54289F71-2156-41C9-94BB-2C3FC682D485}" presName="desTx" presStyleLbl="revTx" presStyleIdx="5" presStyleCnt="8">
        <dgm:presLayoutVars/>
      </dgm:prSet>
      <dgm:spPr/>
    </dgm:pt>
    <dgm:pt modelId="{4A474094-CADA-495B-ABAF-70365ACB6EA0}" type="pres">
      <dgm:prSet presAssocID="{A9D36346-982C-4523-B6EE-EE570E89CF0C}" presName="sibTrans" presStyleCnt="0"/>
      <dgm:spPr/>
    </dgm:pt>
    <dgm:pt modelId="{D4B65839-32EE-4F7B-8C34-9AA89672324A}" type="pres">
      <dgm:prSet presAssocID="{CAE3F86B-025E-42C3-83D5-A0F9E7EB809C}" presName="compNode" presStyleCnt="0"/>
      <dgm:spPr/>
    </dgm:pt>
    <dgm:pt modelId="{2533C4F3-609D-4DC8-9A81-8F9CA8A63640}" type="pres">
      <dgm:prSet presAssocID="{CAE3F86B-025E-42C3-83D5-A0F9E7EB809C}" presName="bgRect" presStyleLbl="bgShp" presStyleIdx="3" presStyleCnt="4"/>
      <dgm:spPr/>
    </dgm:pt>
    <dgm:pt modelId="{0E64C769-42AC-46C0-A3F4-A61D06F1922A}" type="pres">
      <dgm:prSet presAssocID="{CAE3F86B-025E-42C3-83D5-A0F9E7EB809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fkrydsning"/>
        </a:ext>
      </dgm:extLst>
    </dgm:pt>
    <dgm:pt modelId="{974AF2FF-CACA-4718-9C67-97BB5FDF400B}" type="pres">
      <dgm:prSet presAssocID="{CAE3F86B-025E-42C3-83D5-A0F9E7EB809C}" presName="spaceRect" presStyleCnt="0"/>
      <dgm:spPr/>
    </dgm:pt>
    <dgm:pt modelId="{C45D66D7-DB34-4A17-B888-8A430145F8DB}" type="pres">
      <dgm:prSet presAssocID="{CAE3F86B-025E-42C3-83D5-A0F9E7EB809C}" presName="parTx" presStyleLbl="revTx" presStyleIdx="6" presStyleCnt="8">
        <dgm:presLayoutVars>
          <dgm:chMax val="0"/>
          <dgm:chPref val="0"/>
        </dgm:presLayoutVars>
      </dgm:prSet>
      <dgm:spPr/>
    </dgm:pt>
    <dgm:pt modelId="{5ABEDC3E-5A65-49EC-BF50-2DF9B15B4CF7}" type="pres">
      <dgm:prSet presAssocID="{CAE3F86B-025E-42C3-83D5-A0F9E7EB809C}" presName="desTx" presStyleLbl="revTx" presStyleIdx="7" presStyleCnt="8">
        <dgm:presLayoutVars/>
      </dgm:prSet>
      <dgm:spPr/>
    </dgm:pt>
  </dgm:ptLst>
  <dgm:cxnLst>
    <dgm:cxn modelId="{ECEA3C15-3D6F-460A-9757-55AF6AD48BC7}" type="presOf" srcId="{F92A98E4-9603-4C01-B7AD-E7D1F606DA6F}" destId="{5ABEDC3E-5A65-49EC-BF50-2DF9B15B4CF7}" srcOrd="0" destOrd="1" presId="urn:microsoft.com/office/officeart/2018/2/layout/IconVerticalSolidList"/>
    <dgm:cxn modelId="{EB979821-2D95-4FB5-BA89-4767C59BBA4F}" type="presOf" srcId="{54289F71-2156-41C9-94BB-2C3FC682D485}" destId="{6F79C7DA-8BC4-46D5-B1CD-7145BF90007D}" srcOrd="0" destOrd="0" presId="urn:microsoft.com/office/officeart/2018/2/layout/IconVerticalSolidList"/>
    <dgm:cxn modelId="{DE1E3F40-82B9-4898-B179-76A3BCCCA3E6}" srcId="{8D1355B1-15BA-4F3A-8C9C-099180709CDC}" destId="{C1DF9027-55F4-4EE3-B6E6-A96F89F8012B}" srcOrd="1" destOrd="0" parTransId="{C6D6A9AC-D498-4D54-8721-30D17D0A4BC6}" sibTransId="{84E45F49-22CA-4659-979D-F7C074FD4D30}"/>
    <dgm:cxn modelId="{AB693F65-383B-4651-9275-6254E3D793FC}" type="presOf" srcId="{8D1355B1-15BA-4F3A-8C9C-099180709CDC}" destId="{7A9DA434-F08B-4AF4-8B58-C7A790D131B5}" srcOrd="0" destOrd="0" presId="urn:microsoft.com/office/officeart/2018/2/layout/IconVerticalSolidList"/>
    <dgm:cxn modelId="{B7B8316D-7FE5-4C74-BD59-8FFE58E49C71}" type="presOf" srcId="{7FCF19EA-B001-4E62-8EF3-8D2A16F235E8}" destId="{1DE3C848-9441-40CD-8148-9320A56D0701}" srcOrd="0" destOrd="1" presId="urn:microsoft.com/office/officeart/2018/2/layout/IconVerticalSolidList"/>
    <dgm:cxn modelId="{B2158F4E-90B1-450B-A3B4-83FC8F393178}" type="presOf" srcId="{5B47E69C-DE70-413B-B7C2-BBB87A02B1F8}" destId="{1DE3C848-9441-40CD-8148-9320A56D0701}" srcOrd="0" destOrd="0" presId="urn:microsoft.com/office/officeart/2018/2/layout/IconVerticalSolidList"/>
    <dgm:cxn modelId="{35C75272-1609-4007-956F-28C3C2C0637B}" type="presOf" srcId="{F98D61C3-71CA-47C5-B111-2C73E83EBC08}" destId="{5ABEDC3E-5A65-49EC-BF50-2DF9B15B4CF7}" srcOrd="0" destOrd="0" presId="urn:microsoft.com/office/officeart/2018/2/layout/IconVerticalSolidList"/>
    <dgm:cxn modelId="{41170E54-E801-4793-A820-9D6FBE895EE6}" srcId="{8D1355B1-15BA-4F3A-8C9C-099180709CDC}" destId="{54289F71-2156-41C9-94BB-2C3FC682D485}" srcOrd="2" destOrd="0" parTransId="{F917BAF9-F292-442B-927D-8AB5C745AC06}" sibTransId="{A9D36346-982C-4523-B6EE-EE570E89CF0C}"/>
    <dgm:cxn modelId="{0EBDF554-E49B-4407-9FF2-60A8F4A5A4AC}" srcId="{A4741B35-C9A8-4B72-9A14-7D0DD59E7978}" destId="{3C75E63D-0B8D-42C8-B3C5-1E9AC2C0BE1D}" srcOrd="0" destOrd="0" parTransId="{34F1652E-F9C2-4151-A8EB-51747DE26565}" sibTransId="{F5689C00-7453-4127-8FAC-3FDEF3FAA92D}"/>
    <dgm:cxn modelId="{B2F2857F-84F9-446A-AB3F-DB29FCC69DA6}" srcId="{8D1355B1-15BA-4F3A-8C9C-099180709CDC}" destId="{A4741B35-C9A8-4B72-9A14-7D0DD59E7978}" srcOrd="0" destOrd="0" parTransId="{C00321FD-42F5-4663-8E93-37A090BAEDBA}" sibTransId="{5FC9BFB7-9252-446F-93D4-CDD56D3774E2}"/>
    <dgm:cxn modelId="{5A2B3583-38C8-4E72-A971-8CE1FA8E9E0A}" type="presOf" srcId="{CAE3F86B-025E-42C3-83D5-A0F9E7EB809C}" destId="{C45D66D7-DB34-4A17-B888-8A430145F8DB}" srcOrd="0" destOrd="0" presId="urn:microsoft.com/office/officeart/2018/2/layout/IconVerticalSolidList"/>
    <dgm:cxn modelId="{A280EA8B-5452-42C1-A6FE-846E25E60DCA}" type="presOf" srcId="{A4741B35-C9A8-4B72-9A14-7D0DD59E7978}" destId="{7B1FAE22-69A7-4307-B1BF-5909FC1D847F}" srcOrd="0" destOrd="0" presId="urn:microsoft.com/office/officeart/2018/2/layout/IconVerticalSolidList"/>
    <dgm:cxn modelId="{D6F0FA8E-5EBD-4771-8EA1-99975A1DA064}" type="presOf" srcId="{6BB8EEBC-1ABD-4E55-B85E-4B2D522D9228}" destId="{2297B964-82A9-45F3-9CA6-CAC4422B478E}" srcOrd="0" destOrd="0" presId="urn:microsoft.com/office/officeart/2018/2/layout/IconVerticalSolidList"/>
    <dgm:cxn modelId="{C004B794-3440-4250-A579-FAFE9E17E489}" srcId="{CAE3F86B-025E-42C3-83D5-A0F9E7EB809C}" destId="{F98D61C3-71CA-47C5-B111-2C73E83EBC08}" srcOrd="0" destOrd="0" parTransId="{1B986D76-E420-486D-A0B5-722C52111E9D}" sibTransId="{3A9DABDA-0998-4027-8589-25A90AC8011A}"/>
    <dgm:cxn modelId="{87B9FFAB-FBC5-483E-8376-ED2C2361B859}" srcId="{54289F71-2156-41C9-94BB-2C3FC682D485}" destId="{5B47E69C-DE70-413B-B7C2-BBB87A02B1F8}" srcOrd="0" destOrd="0" parTransId="{D4EC87E0-0FA6-49F9-A378-CC4FDD9FDDEF}" sibTransId="{F406AD6F-FD68-497B-AD09-DFF2D4CB7957}"/>
    <dgm:cxn modelId="{53D2CCB3-EA25-4A0C-A05D-19C0372EE135}" srcId="{C1DF9027-55F4-4EE3-B6E6-A96F89F8012B}" destId="{6BB8EEBC-1ABD-4E55-B85E-4B2D522D9228}" srcOrd="0" destOrd="0" parTransId="{5D49AE56-A687-4EE4-BE0E-86CDE3A6DAE1}" sibTransId="{585EF04C-3370-4F36-A4E2-16EEBB98966A}"/>
    <dgm:cxn modelId="{69C720B4-0D72-45EC-9270-F5FD6949DCC9}" type="presOf" srcId="{C1DF9027-55F4-4EE3-B6E6-A96F89F8012B}" destId="{0C54D903-A5DB-4A74-AFE5-69930F3803EE}" srcOrd="0" destOrd="0" presId="urn:microsoft.com/office/officeart/2018/2/layout/IconVerticalSolidList"/>
    <dgm:cxn modelId="{2CA26EBB-7018-4FAA-A123-01691B0887E2}" srcId="{54289F71-2156-41C9-94BB-2C3FC682D485}" destId="{7FCF19EA-B001-4E62-8EF3-8D2A16F235E8}" srcOrd="1" destOrd="0" parTransId="{D381E7B6-F27C-4B5B-AA77-AC514C687BD9}" sibTransId="{61427021-3076-4224-A55E-4A0540849A56}"/>
    <dgm:cxn modelId="{489F8FEA-A13E-4F09-9C4E-3E94EC99157E}" srcId="{8D1355B1-15BA-4F3A-8C9C-099180709CDC}" destId="{CAE3F86B-025E-42C3-83D5-A0F9E7EB809C}" srcOrd="3" destOrd="0" parTransId="{20684FC4-23A5-428D-8AE3-1A2F1A81E42E}" sibTransId="{CA2D1066-B70F-4AB9-995B-16FEA665D7AB}"/>
    <dgm:cxn modelId="{283ADAF6-9445-4980-942F-A3A786B565BA}" srcId="{CAE3F86B-025E-42C3-83D5-A0F9E7EB809C}" destId="{F92A98E4-9603-4C01-B7AD-E7D1F606DA6F}" srcOrd="1" destOrd="0" parTransId="{D3E6D613-85B9-4D34-9BE7-64042BBC47CF}" sibTransId="{5AD1CF0E-FB70-420B-98CD-49AF41EB79EE}"/>
    <dgm:cxn modelId="{732D75F7-5F2A-4B5A-980A-60BDDC658961}" type="presOf" srcId="{3C75E63D-0B8D-42C8-B3C5-1E9AC2C0BE1D}" destId="{F72DFC76-03BF-468E-A750-4C3BCB5E3040}" srcOrd="0" destOrd="0" presId="urn:microsoft.com/office/officeart/2018/2/layout/IconVerticalSolidList"/>
    <dgm:cxn modelId="{01022FC8-2A34-4D4E-830A-925BE4650689}" type="presParOf" srcId="{7A9DA434-F08B-4AF4-8B58-C7A790D131B5}" destId="{EEDF8853-300D-4E1C-BFCF-A0232000CB57}" srcOrd="0" destOrd="0" presId="urn:microsoft.com/office/officeart/2018/2/layout/IconVerticalSolidList"/>
    <dgm:cxn modelId="{B101252F-0989-4F4E-ADF2-945994FD7283}" type="presParOf" srcId="{EEDF8853-300D-4E1C-BFCF-A0232000CB57}" destId="{6866EC26-D0E0-4D0B-B28C-33DE40DF6F09}" srcOrd="0" destOrd="0" presId="urn:microsoft.com/office/officeart/2018/2/layout/IconVerticalSolidList"/>
    <dgm:cxn modelId="{FECC9117-1213-4ED6-8C27-2E455CB1C654}" type="presParOf" srcId="{EEDF8853-300D-4E1C-BFCF-A0232000CB57}" destId="{CD1EA557-9C7B-4F8B-ACD0-CAA61476CD46}" srcOrd="1" destOrd="0" presId="urn:microsoft.com/office/officeart/2018/2/layout/IconVerticalSolidList"/>
    <dgm:cxn modelId="{5E016AA1-E4FD-4A93-A159-2AFF5F6EC3F1}" type="presParOf" srcId="{EEDF8853-300D-4E1C-BFCF-A0232000CB57}" destId="{C7250D36-243C-4E95-A0C4-6491F126176E}" srcOrd="2" destOrd="0" presId="urn:microsoft.com/office/officeart/2018/2/layout/IconVerticalSolidList"/>
    <dgm:cxn modelId="{5BED3472-6B4C-4353-928B-244F7105EB6E}" type="presParOf" srcId="{EEDF8853-300D-4E1C-BFCF-A0232000CB57}" destId="{7B1FAE22-69A7-4307-B1BF-5909FC1D847F}" srcOrd="3" destOrd="0" presId="urn:microsoft.com/office/officeart/2018/2/layout/IconVerticalSolidList"/>
    <dgm:cxn modelId="{7E435D2C-8FE6-4EC2-B3C1-E19ECB2EE598}" type="presParOf" srcId="{EEDF8853-300D-4E1C-BFCF-A0232000CB57}" destId="{F72DFC76-03BF-468E-A750-4C3BCB5E3040}" srcOrd="4" destOrd="0" presId="urn:microsoft.com/office/officeart/2018/2/layout/IconVerticalSolidList"/>
    <dgm:cxn modelId="{F8E660F7-3809-4162-8F38-2348265769F1}" type="presParOf" srcId="{7A9DA434-F08B-4AF4-8B58-C7A790D131B5}" destId="{76A1F745-0D12-436C-9E23-0710384F35A1}" srcOrd="1" destOrd="0" presId="urn:microsoft.com/office/officeart/2018/2/layout/IconVerticalSolidList"/>
    <dgm:cxn modelId="{A3B2FA5C-DCE0-4AD2-B8C2-03E15277AF65}" type="presParOf" srcId="{7A9DA434-F08B-4AF4-8B58-C7A790D131B5}" destId="{440ED9E6-4B6B-46F3-8EBB-06ECEBAD9504}" srcOrd="2" destOrd="0" presId="urn:microsoft.com/office/officeart/2018/2/layout/IconVerticalSolidList"/>
    <dgm:cxn modelId="{723428CD-590D-45E1-BA98-149E2B8C5137}" type="presParOf" srcId="{440ED9E6-4B6B-46F3-8EBB-06ECEBAD9504}" destId="{4E1B50DC-F569-4365-AC46-B0DCBCD9A463}" srcOrd="0" destOrd="0" presId="urn:microsoft.com/office/officeart/2018/2/layout/IconVerticalSolidList"/>
    <dgm:cxn modelId="{5DF0933D-3AF9-4240-9542-231E105F10E9}" type="presParOf" srcId="{440ED9E6-4B6B-46F3-8EBB-06ECEBAD9504}" destId="{D6F5DE4E-E2A0-4036-8508-505CF8DB81FC}" srcOrd="1" destOrd="0" presId="urn:microsoft.com/office/officeart/2018/2/layout/IconVerticalSolidList"/>
    <dgm:cxn modelId="{4EF1402B-5A80-4064-B602-E519F827FA12}" type="presParOf" srcId="{440ED9E6-4B6B-46F3-8EBB-06ECEBAD9504}" destId="{BE096AD2-12CE-4B4F-855E-41ABD6766BFA}" srcOrd="2" destOrd="0" presId="urn:microsoft.com/office/officeart/2018/2/layout/IconVerticalSolidList"/>
    <dgm:cxn modelId="{2B9C0DDA-FA7A-4655-AFF2-B596232C8E82}" type="presParOf" srcId="{440ED9E6-4B6B-46F3-8EBB-06ECEBAD9504}" destId="{0C54D903-A5DB-4A74-AFE5-69930F3803EE}" srcOrd="3" destOrd="0" presId="urn:microsoft.com/office/officeart/2018/2/layout/IconVerticalSolidList"/>
    <dgm:cxn modelId="{A7200D31-D41C-461C-97C9-D004D0E1B40F}" type="presParOf" srcId="{440ED9E6-4B6B-46F3-8EBB-06ECEBAD9504}" destId="{2297B964-82A9-45F3-9CA6-CAC4422B478E}" srcOrd="4" destOrd="0" presId="urn:microsoft.com/office/officeart/2018/2/layout/IconVerticalSolidList"/>
    <dgm:cxn modelId="{8FDAE9C5-95B3-478D-9B2D-521E0470F2D4}" type="presParOf" srcId="{7A9DA434-F08B-4AF4-8B58-C7A790D131B5}" destId="{127132C7-F669-46EB-9A85-3954B46CF803}" srcOrd="3" destOrd="0" presId="urn:microsoft.com/office/officeart/2018/2/layout/IconVerticalSolidList"/>
    <dgm:cxn modelId="{004903DF-72BA-46B0-99A8-9FEC36433A13}" type="presParOf" srcId="{7A9DA434-F08B-4AF4-8B58-C7A790D131B5}" destId="{6DAEF338-EFAF-4FF4-8CB7-4224A613F4A1}" srcOrd="4" destOrd="0" presId="urn:microsoft.com/office/officeart/2018/2/layout/IconVerticalSolidList"/>
    <dgm:cxn modelId="{6E22DB91-7039-4DBF-9B37-D7D7422262C9}" type="presParOf" srcId="{6DAEF338-EFAF-4FF4-8CB7-4224A613F4A1}" destId="{A112F332-BF5D-4A72-B24C-E0D067787E6B}" srcOrd="0" destOrd="0" presId="urn:microsoft.com/office/officeart/2018/2/layout/IconVerticalSolidList"/>
    <dgm:cxn modelId="{0D0D4638-7FAC-46BB-81D1-7A4DE606B80F}" type="presParOf" srcId="{6DAEF338-EFAF-4FF4-8CB7-4224A613F4A1}" destId="{EEB06C2E-71FB-46E8-8899-38334281E0B0}" srcOrd="1" destOrd="0" presId="urn:microsoft.com/office/officeart/2018/2/layout/IconVerticalSolidList"/>
    <dgm:cxn modelId="{8B218F72-3E03-464E-A50A-5254FFA0C294}" type="presParOf" srcId="{6DAEF338-EFAF-4FF4-8CB7-4224A613F4A1}" destId="{82E5DB3F-EC37-49B5-AA1E-86E79D4C21E3}" srcOrd="2" destOrd="0" presId="urn:microsoft.com/office/officeart/2018/2/layout/IconVerticalSolidList"/>
    <dgm:cxn modelId="{FBD85474-3190-4E55-BFAD-8DFDA122D97D}" type="presParOf" srcId="{6DAEF338-EFAF-4FF4-8CB7-4224A613F4A1}" destId="{6F79C7DA-8BC4-46D5-B1CD-7145BF90007D}" srcOrd="3" destOrd="0" presId="urn:microsoft.com/office/officeart/2018/2/layout/IconVerticalSolidList"/>
    <dgm:cxn modelId="{8749017D-5C91-43CB-A265-BA2A52F17002}" type="presParOf" srcId="{6DAEF338-EFAF-4FF4-8CB7-4224A613F4A1}" destId="{1DE3C848-9441-40CD-8148-9320A56D0701}" srcOrd="4" destOrd="0" presId="urn:microsoft.com/office/officeart/2018/2/layout/IconVerticalSolidList"/>
    <dgm:cxn modelId="{B803E369-B7D8-407B-8E27-5105F6643AB8}" type="presParOf" srcId="{7A9DA434-F08B-4AF4-8B58-C7A790D131B5}" destId="{4A474094-CADA-495B-ABAF-70365ACB6EA0}" srcOrd="5" destOrd="0" presId="urn:microsoft.com/office/officeart/2018/2/layout/IconVerticalSolidList"/>
    <dgm:cxn modelId="{3CE11B65-65E1-441D-90B2-CFA00137D6ED}" type="presParOf" srcId="{7A9DA434-F08B-4AF4-8B58-C7A790D131B5}" destId="{D4B65839-32EE-4F7B-8C34-9AA89672324A}" srcOrd="6" destOrd="0" presId="urn:microsoft.com/office/officeart/2018/2/layout/IconVerticalSolidList"/>
    <dgm:cxn modelId="{DFF2243F-49E8-42A1-9457-8FBF2A48DE1D}" type="presParOf" srcId="{D4B65839-32EE-4F7B-8C34-9AA89672324A}" destId="{2533C4F3-609D-4DC8-9A81-8F9CA8A63640}" srcOrd="0" destOrd="0" presId="urn:microsoft.com/office/officeart/2018/2/layout/IconVerticalSolidList"/>
    <dgm:cxn modelId="{A2B55BA9-63F6-4F56-9E1D-84D30168FA0F}" type="presParOf" srcId="{D4B65839-32EE-4F7B-8C34-9AA89672324A}" destId="{0E64C769-42AC-46C0-A3F4-A61D06F1922A}" srcOrd="1" destOrd="0" presId="urn:microsoft.com/office/officeart/2018/2/layout/IconVerticalSolidList"/>
    <dgm:cxn modelId="{B1F6FCDC-937E-4C94-BA20-089F0988A306}" type="presParOf" srcId="{D4B65839-32EE-4F7B-8C34-9AA89672324A}" destId="{974AF2FF-CACA-4718-9C67-97BB5FDF400B}" srcOrd="2" destOrd="0" presId="urn:microsoft.com/office/officeart/2018/2/layout/IconVerticalSolidList"/>
    <dgm:cxn modelId="{9A023568-CDE8-42F6-9F16-9DA485DA16F8}" type="presParOf" srcId="{D4B65839-32EE-4F7B-8C34-9AA89672324A}" destId="{C45D66D7-DB34-4A17-B888-8A430145F8DB}" srcOrd="3" destOrd="0" presId="urn:microsoft.com/office/officeart/2018/2/layout/IconVerticalSolidList"/>
    <dgm:cxn modelId="{971B1321-9555-4583-8EF3-D3C721E48B4E}" type="presParOf" srcId="{D4B65839-32EE-4F7B-8C34-9AA89672324A}" destId="{5ABEDC3E-5A65-49EC-BF50-2DF9B15B4CF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9265CD-6B09-40E8-B83D-0492018EAFDE}"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A88759D3-4175-4E58-9AD8-A3084390C25D}">
      <dgm:prSet/>
      <dgm:spPr/>
      <dgm:t>
        <a:bodyPr/>
        <a:lstStyle/>
        <a:p>
          <a:r>
            <a:rPr lang="da-DK" dirty="0"/>
            <a:t>Digital kommunikation</a:t>
          </a:r>
          <a:endParaRPr lang="en-US" dirty="0"/>
        </a:p>
      </dgm:t>
    </dgm:pt>
    <dgm:pt modelId="{167704BE-B37E-4190-A3CA-CFFD13BC7EFA}" type="parTrans" cxnId="{6B806562-3E2B-42BB-8599-45AD55CD7B73}">
      <dgm:prSet/>
      <dgm:spPr/>
      <dgm:t>
        <a:bodyPr/>
        <a:lstStyle/>
        <a:p>
          <a:endParaRPr lang="en-US"/>
        </a:p>
      </dgm:t>
    </dgm:pt>
    <dgm:pt modelId="{1AC9EF00-3E26-4430-803B-D446DC2AE246}" type="sibTrans" cxnId="{6B806562-3E2B-42BB-8599-45AD55CD7B73}">
      <dgm:prSet/>
      <dgm:spPr/>
      <dgm:t>
        <a:bodyPr/>
        <a:lstStyle/>
        <a:p>
          <a:endParaRPr lang="en-US"/>
        </a:p>
      </dgm:t>
    </dgm:pt>
    <dgm:pt modelId="{B1BD0F02-90C5-4B6B-A6C4-0919236E54A0}">
      <dgm:prSet/>
      <dgm:spPr/>
      <dgm:t>
        <a:bodyPr/>
        <a:lstStyle/>
        <a:p>
          <a:r>
            <a:rPr lang="da-DK"/>
            <a:t>Observation gennem kamera</a:t>
          </a:r>
          <a:endParaRPr lang="en-US"/>
        </a:p>
      </dgm:t>
    </dgm:pt>
    <dgm:pt modelId="{75F52D78-B390-4E17-990A-D2F196D02C71}" type="parTrans" cxnId="{9EAF16D2-61FA-43D9-AAB9-FE47F4577CDD}">
      <dgm:prSet/>
      <dgm:spPr/>
      <dgm:t>
        <a:bodyPr/>
        <a:lstStyle/>
        <a:p>
          <a:endParaRPr lang="en-US"/>
        </a:p>
      </dgm:t>
    </dgm:pt>
    <dgm:pt modelId="{2A483A0A-5E6B-44F6-A757-D93B38CCB7E0}" type="sibTrans" cxnId="{9EAF16D2-61FA-43D9-AAB9-FE47F4577CDD}">
      <dgm:prSet/>
      <dgm:spPr/>
      <dgm:t>
        <a:bodyPr/>
        <a:lstStyle/>
        <a:p>
          <a:endParaRPr lang="en-US"/>
        </a:p>
      </dgm:t>
    </dgm:pt>
    <dgm:pt modelId="{3740AA84-9308-4086-8C77-1988901FD1C1}">
      <dgm:prSet/>
      <dgm:spPr/>
      <dgm:t>
        <a:bodyPr/>
        <a:lstStyle/>
        <a:p>
          <a:r>
            <a:rPr lang="da-DK"/>
            <a:t>Feedback</a:t>
          </a:r>
          <a:endParaRPr lang="en-US"/>
        </a:p>
      </dgm:t>
    </dgm:pt>
    <dgm:pt modelId="{01FF88D7-24DA-4240-BA97-807DDA539E82}" type="parTrans" cxnId="{4B2E75D7-565C-4E26-9BE7-71E8968E042A}">
      <dgm:prSet/>
      <dgm:spPr/>
      <dgm:t>
        <a:bodyPr/>
        <a:lstStyle/>
        <a:p>
          <a:endParaRPr lang="en-US"/>
        </a:p>
      </dgm:t>
    </dgm:pt>
    <dgm:pt modelId="{23C25A13-7889-4BAC-9081-5B0A5C69F2A1}" type="sibTrans" cxnId="{4B2E75D7-565C-4E26-9BE7-71E8968E042A}">
      <dgm:prSet/>
      <dgm:spPr/>
      <dgm:t>
        <a:bodyPr/>
        <a:lstStyle/>
        <a:p>
          <a:endParaRPr lang="en-US"/>
        </a:p>
      </dgm:t>
    </dgm:pt>
    <dgm:pt modelId="{57F30C10-7330-4089-9493-6BA8FBF99016}">
      <dgm:prSet/>
      <dgm:spPr/>
      <dgm:t>
        <a:bodyPr/>
        <a:lstStyle/>
        <a:p>
          <a:r>
            <a:rPr lang="da-DK"/>
            <a:t>Teknisk forståelse</a:t>
          </a:r>
          <a:endParaRPr lang="en-US"/>
        </a:p>
      </dgm:t>
    </dgm:pt>
    <dgm:pt modelId="{A54047F3-725A-416B-943A-5EDBC43BDA6F}" type="parTrans" cxnId="{B5C3508B-DF7B-45F9-B24B-86AC642C406E}">
      <dgm:prSet/>
      <dgm:spPr/>
      <dgm:t>
        <a:bodyPr/>
        <a:lstStyle/>
        <a:p>
          <a:endParaRPr lang="en-US"/>
        </a:p>
      </dgm:t>
    </dgm:pt>
    <dgm:pt modelId="{4903AC41-9568-438B-A58C-671FA4D4D7D0}" type="sibTrans" cxnId="{B5C3508B-DF7B-45F9-B24B-86AC642C406E}">
      <dgm:prSet/>
      <dgm:spPr/>
      <dgm:t>
        <a:bodyPr/>
        <a:lstStyle/>
        <a:p>
          <a:endParaRPr lang="en-US"/>
        </a:p>
      </dgm:t>
    </dgm:pt>
    <dgm:pt modelId="{9683F338-49EC-4DC9-8F59-ED7C068DF07F}">
      <dgm:prSet/>
      <dgm:spPr/>
      <dgm:t>
        <a:bodyPr/>
        <a:lstStyle/>
        <a:p>
          <a:r>
            <a:rPr lang="da-DK"/>
            <a:t>Relationsarbejde</a:t>
          </a:r>
          <a:endParaRPr lang="en-US"/>
        </a:p>
      </dgm:t>
    </dgm:pt>
    <dgm:pt modelId="{03201E00-27A7-44F6-9187-9189E487C155}" type="parTrans" cxnId="{237E7F11-1AA5-483D-8EB7-045A8B5955F5}">
      <dgm:prSet/>
      <dgm:spPr/>
      <dgm:t>
        <a:bodyPr/>
        <a:lstStyle/>
        <a:p>
          <a:endParaRPr lang="en-US"/>
        </a:p>
      </dgm:t>
    </dgm:pt>
    <dgm:pt modelId="{0E3417F4-324F-4421-82A0-793BFD4EE166}" type="sibTrans" cxnId="{237E7F11-1AA5-483D-8EB7-045A8B5955F5}">
      <dgm:prSet/>
      <dgm:spPr/>
      <dgm:t>
        <a:bodyPr/>
        <a:lstStyle/>
        <a:p>
          <a:endParaRPr lang="en-US"/>
        </a:p>
      </dgm:t>
    </dgm:pt>
    <dgm:pt modelId="{AD369301-7634-45C0-8D4B-443FE0987891}">
      <dgm:prSet/>
      <dgm:spPr/>
      <dgm:t>
        <a:bodyPr/>
        <a:lstStyle/>
        <a:p>
          <a:r>
            <a:rPr lang="da-DK"/>
            <a:t>Fokus på empowerment</a:t>
          </a:r>
          <a:endParaRPr lang="en-US"/>
        </a:p>
      </dgm:t>
    </dgm:pt>
    <dgm:pt modelId="{4AB9A46D-3DB4-48FF-AFD3-02D641EF7517}" type="parTrans" cxnId="{AF9A9CD8-DA6D-4EDE-998B-6D6776E6791D}">
      <dgm:prSet/>
      <dgm:spPr/>
      <dgm:t>
        <a:bodyPr/>
        <a:lstStyle/>
        <a:p>
          <a:endParaRPr lang="en-US"/>
        </a:p>
      </dgm:t>
    </dgm:pt>
    <dgm:pt modelId="{2513EEB9-D6CC-4141-BFF8-5F08220317C2}" type="sibTrans" cxnId="{AF9A9CD8-DA6D-4EDE-998B-6D6776E6791D}">
      <dgm:prSet/>
      <dgm:spPr/>
      <dgm:t>
        <a:bodyPr/>
        <a:lstStyle/>
        <a:p>
          <a:endParaRPr lang="en-US"/>
        </a:p>
      </dgm:t>
    </dgm:pt>
    <dgm:pt modelId="{8F048875-A4D7-4BED-AF1F-D7DE2E136AB7}" type="pres">
      <dgm:prSet presAssocID="{3C9265CD-6B09-40E8-B83D-0492018EAFDE}" presName="diagram" presStyleCnt="0">
        <dgm:presLayoutVars>
          <dgm:dir/>
          <dgm:resizeHandles val="exact"/>
        </dgm:presLayoutVars>
      </dgm:prSet>
      <dgm:spPr/>
    </dgm:pt>
    <dgm:pt modelId="{7786894D-8DA1-445C-9815-0F891F7F46DE}" type="pres">
      <dgm:prSet presAssocID="{A88759D3-4175-4E58-9AD8-A3084390C25D}" presName="node" presStyleLbl="node1" presStyleIdx="0" presStyleCnt="6">
        <dgm:presLayoutVars>
          <dgm:bulletEnabled val="1"/>
        </dgm:presLayoutVars>
      </dgm:prSet>
      <dgm:spPr/>
    </dgm:pt>
    <dgm:pt modelId="{B6C8F3F8-FC8D-4E14-9A04-BE0976A37316}" type="pres">
      <dgm:prSet presAssocID="{1AC9EF00-3E26-4430-803B-D446DC2AE246}" presName="sibTrans" presStyleCnt="0"/>
      <dgm:spPr/>
    </dgm:pt>
    <dgm:pt modelId="{26C81D77-98FE-49F6-8A3E-A252802C56BC}" type="pres">
      <dgm:prSet presAssocID="{B1BD0F02-90C5-4B6B-A6C4-0919236E54A0}" presName="node" presStyleLbl="node1" presStyleIdx="1" presStyleCnt="6">
        <dgm:presLayoutVars>
          <dgm:bulletEnabled val="1"/>
        </dgm:presLayoutVars>
      </dgm:prSet>
      <dgm:spPr/>
    </dgm:pt>
    <dgm:pt modelId="{A0E8B7B4-9FCE-4EB9-BB30-28CCF3AC0208}" type="pres">
      <dgm:prSet presAssocID="{2A483A0A-5E6B-44F6-A757-D93B38CCB7E0}" presName="sibTrans" presStyleCnt="0"/>
      <dgm:spPr/>
    </dgm:pt>
    <dgm:pt modelId="{B4A6BBF5-34E1-44B0-A7C7-79BF3EEB4A5F}" type="pres">
      <dgm:prSet presAssocID="{3740AA84-9308-4086-8C77-1988901FD1C1}" presName="node" presStyleLbl="node1" presStyleIdx="2" presStyleCnt="6">
        <dgm:presLayoutVars>
          <dgm:bulletEnabled val="1"/>
        </dgm:presLayoutVars>
      </dgm:prSet>
      <dgm:spPr/>
    </dgm:pt>
    <dgm:pt modelId="{CD806FB6-8E65-4A0B-A62B-2D02F2CF9071}" type="pres">
      <dgm:prSet presAssocID="{23C25A13-7889-4BAC-9081-5B0A5C69F2A1}" presName="sibTrans" presStyleCnt="0"/>
      <dgm:spPr/>
    </dgm:pt>
    <dgm:pt modelId="{F9EDD4AA-CC50-49C7-8926-9DAC5BE9E823}" type="pres">
      <dgm:prSet presAssocID="{57F30C10-7330-4089-9493-6BA8FBF99016}" presName="node" presStyleLbl="node1" presStyleIdx="3" presStyleCnt="6">
        <dgm:presLayoutVars>
          <dgm:bulletEnabled val="1"/>
        </dgm:presLayoutVars>
      </dgm:prSet>
      <dgm:spPr/>
    </dgm:pt>
    <dgm:pt modelId="{5C338602-251F-4823-A780-847F332B20AE}" type="pres">
      <dgm:prSet presAssocID="{4903AC41-9568-438B-A58C-671FA4D4D7D0}" presName="sibTrans" presStyleCnt="0"/>
      <dgm:spPr/>
    </dgm:pt>
    <dgm:pt modelId="{43825F56-813A-4912-9B82-BDC7177120BB}" type="pres">
      <dgm:prSet presAssocID="{9683F338-49EC-4DC9-8F59-ED7C068DF07F}" presName="node" presStyleLbl="node1" presStyleIdx="4" presStyleCnt="6">
        <dgm:presLayoutVars>
          <dgm:bulletEnabled val="1"/>
        </dgm:presLayoutVars>
      </dgm:prSet>
      <dgm:spPr/>
    </dgm:pt>
    <dgm:pt modelId="{8F213B0F-AEBD-4FE0-BAA9-DF9A3EFFD204}" type="pres">
      <dgm:prSet presAssocID="{0E3417F4-324F-4421-82A0-793BFD4EE166}" presName="sibTrans" presStyleCnt="0"/>
      <dgm:spPr/>
    </dgm:pt>
    <dgm:pt modelId="{497E4A9E-7B15-4D4F-8537-67F5A7FCC433}" type="pres">
      <dgm:prSet presAssocID="{AD369301-7634-45C0-8D4B-443FE0987891}" presName="node" presStyleLbl="node1" presStyleIdx="5" presStyleCnt="6">
        <dgm:presLayoutVars>
          <dgm:bulletEnabled val="1"/>
        </dgm:presLayoutVars>
      </dgm:prSet>
      <dgm:spPr/>
    </dgm:pt>
  </dgm:ptLst>
  <dgm:cxnLst>
    <dgm:cxn modelId="{54E6830B-DA11-4259-8042-22AE954618A5}" type="presOf" srcId="{9683F338-49EC-4DC9-8F59-ED7C068DF07F}" destId="{43825F56-813A-4912-9B82-BDC7177120BB}" srcOrd="0" destOrd="0" presId="urn:microsoft.com/office/officeart/2005/8/layout/default"/>
    <dgm:cxn modelId="{16EC920E-D96E-4D6E-A936-398A05CEF114}" type="presOf" srcId="{57F30C10-7330-4089-9493-6BA8FBF99016}" destId="{F9EDD4AA-CC50-49C7-8926-9DAC5BE9E823}" srcOrd="0" destOrd="0" presId="urn:microsoft.com/office/officeart/2005/8/layout/default"/>
    <dgm:cxn modelId="{237E7F11-1AA5-483D-8EB7-045A8B5955F5}" srcId="{3C9265CD-6B09-40E8-B83D-0492018EAFDE}" destId="{9683F338-49EC-4DC9-8F59-ED7C068DF07F}" srcOrd="4" destOrd="0" parTransId="{03201E00-27A7-44F6-9187-9189E487C155}" sibTransId="{0E3417F4-324F-4421-82A0-793BFD4EE166}"/>
    <dgm:cxn modelId="{16C09B11-926B-4664-8069-3D321392D621}" type="presOf" srcId="{B1BD0F02-90C5-4B6B-A6C4-0919236E54A0}" destId="{26C81D77-98FE-49F6-8A3E-A252802C56BC}" srcOrd="0" destOrd="0" presId="urn:microsoft.com/office/officeart/2005/8/layout/default"/>
    <dgm:cxn modelId="{54A2A716-084E-49CD-A68A-6B867363C2F4}" type="presOf" srcId="{AD369301-7634-45C0-8D4B-443FE0987891}" destId="{497E4A9E-7B15-4D4F-8537-67F5A7FCC433}" srcOrd="0" destOrd="0" presId="urn:microsoft.com/office/officeart/2005/8/layout/default"/>
    <dgm:cxn modelId="{6B806562-3E2B-42BB-8599-45AD55CD7B73}" srcId="{3C9265CD-6B09-40E8-B83D-0492018EAFDE}" destId="{A88759D3-4175-4E58-9AD8-A3084390C25D}" srcOrd="0" destOrd="0" parTransId="{167704BE-B37E-4190-A3CA-CFFD13BC7EFA}" sibTransId="{1AC9EF00-3E26-4430-803B-D446DC2AE246}"/>
    <dgm:cxn modelId="{E471BA86-4BF1-4944-A564-7DF54B3907FD}" type="presOf" srcId="{3C9265CD-6B09-40E8-B83D-0492018EAFDE}" destId="{8F048875-A4D7-4BED-AF1F-D7DE2E136AB7}" srcOrd="0" destOrd="0" presId="urn:microsoft.com/office/officeart/2005/8/layout/default"/>
    <dgm:cxn modelId="{B5C3508B-DF7B-45F9-B24B-86AC642C406E}" srcId="{3C9265CD-6B09-40E8-B83D-0492018EAFDE}" destId="{57F30C10-7330-4089-9493-6BA8FBF99016}" srcOrd="3" destOrd="0" parTransId="{A54047F3-725A-416B-943A-5EDBC43BDA6F}" sibTransId="{4903AC41-9568-438B-A58C-671FA4D4D7D0}"/>
    <dgm:cxn modelId="{B9ED429B-D064-480C-8757-9C8A0939BE9F}" type="presOf" srcId="{3740AA84-9308-4086-8C77-1988901FD1C1}" destId="{B4A6BBF5-34E1-44B0-A7C7-79BF3EEB4A5F}" srcOrd="0" destOrd="0" presId="urn:microsoft.com/office/officeart/2005/8/layout/default"/>
    <dgm:cxn modelId="{9EAF16D2-61FA-43D9-AAB9-FE47F4577CDD}" srcId="{3C9265CD-6B09-40E8-B83D-0492018EAFDE}" destId="{B1BD0F02-90C5-4B6B-A6C4-0919236E54A0}" srcOrd="1" destOrd="0" parTransId="{75F52D78-B390-4E17-990A-D2F196D02C71}" sibTransId="{2A483A0A-5E6B-44F6-A757-D93B38CCB7E0}"/>
    <dgm:cxn modelId="{4B2E75D7-565C-4E26-9BE7-71E8968E042A}" srcId="{3C9265CD-6B09-40E8-B83D-0492018EAFDE}" destId="{3740AA84-9308-4086-8C77-1988901FD1C1}" srcOrd="2" destOrd="0" parTransId="{01FF88D7-24DA-4240-BA97-807DDA539E82}" sibTransId="{23C25A13-7889-4BAC-9081-5B0A5C69F2A1}"/>
    <dgm:cxn modelId="{AF9A9CD8-DA6D-4EDE-998B-6D6776E6791D}" srcId="{3C9265CD-6B09-40E8-B83D-0492018EAFDE}" destId="{AD369301-7634-45C0-8D4B-443FE0987891}" srcOrd="5" destOrd="0" parTransId="{4AB9A46D-3DB4-48FF-AFD3-02D641EF7517}" sibTransId="{2513EEB9-D6CC-4141-BFF8-5F08220317C2}"/>
    <dgm:cxn modelId="{9E9B73FB-B51F-4491-B120-DF25A78D490E}" type="presOf" srcId="{A88759D3-4175-4E58-9AD8-A3084390C25D}" destId="{7786894D-8DA1-445C-9815-0F891F7F46DE}" srcOrd="0" destOrd="0" presId="urn:microsoft.com/office/officeart/2005/8/layout/default"/>
    <dgm:cxn modelId="{1DDE3DF1-294B-44A6-8909-EB012B638C25}" type="presParOf" srcId="{8F048875-A4D7-4BED-AF1F-D7DE2E136AB7}" destId="{7786894D-8DA1-445C-9815-0F891F7F46DE}" srcOrd="0" destOrd="0" presId="urn:microsoft.com/office/officeart/2005/8/layout/default"/>
    <dgm:cxn modelId="{32F3001D-22AE-4481-80D3-02AF4B15A0BF}" type="presParOf" srcId="{8F048875-A4D7-4BED-AF1F-D7DE2E136AB7}" destId="{B6C8F3F8-FC8D-4E14-9A04-BE0976A37316}" srcOrd="1" destOrd="0" presId="urn:microsoft.com/office/officeart/2005/8/layout/default"/>
    <dgm:cxn modelId="{27C8AED3-2C0B-4EE4-BB80-12145B43A047}" type="presParOf" srcId="{8F048875-A4D7-4BED-AF1F-D7DE2E136AB7}" destId="{26C81D77-98FE-49F6-8A3E-A252802C56BC}" srcOrd="2" destOrd="0" presId="urn:microsoft.com/office/officeart/2005/8/layout/default"/>
    <dgm:cxn modelId="{63AC356E-171E-44F3-940B-ADE8325D6896}" type="presParOf" srcId="{8F048875-A4D7-4BED-AF1F-D7DE2E136AB7}" destId="{A0E8B7B4-9FCE-4EB9-BB30-28CCF3AC0208}" srcOrd="3" destOrd="0" presId="urn:microsoft.com/office/officeart/2005/8/layout/default"/>
    <dgm:cxn modelId="{00652F9F-295B-4629-BAEE-3C5A9118B924}" type="presParOf" srcId="{8F048875-A4D7-4BED-AF1F-D7DE2E136AB7}" destId="{B4A6BBF5-34E1-44B0-A7C7-79BF3EEB4A5F}" srcOrd="4" destOrd="0" presId="urn:microsoft.com/office/officeart/2005/8/layout/default"/>
    <dgm:cxn modelId="{0614568D-ECAC-4A18-AC5C-F4D874FD2F95}" type="presParOf" srcId="{8F048875-A4D7-4BED-AF1F-D7DE2E136AB7}" destId="{CD806FB6-8E65-4A0B-A62B-2D02F2CF9071}" srcOrd="5" destOrd="0" presId="urn:microsoft.com/office/officeart/2005/8/layout/default"/>
    <dgm:cxn modelId="{590D6965-11AE-49CF-A096-911B7356E403}" type="presParOf" srcId="{8F048875-A4D7-4BED-AF1F-D7DE2E136AB7}" destId="{F9EDD4AA-CC50-49C7-8926-9DAC5BE9E823}" srcOrd="6" destOrd="0" presId="urn:microsoft.com/office/officeart/2005/8/layout/default"/>
    <dgm:cxn modelId="{22C6FF56-1018-4265-9D0F-593DE141EF20}" type="presParOf" srcId="{8F048875-A4D7-4BED-AF1F-D7DE2E136AB7}" destId="{5C338602-251F-4823-A780-847F332B20AE}" srcOrd="7" destOrd="0" presId="urn:microsoft.com/office/officeart/2005/8/layout/default"/>
    <dgm:cxn modelId="{922F08A2-8DE5-4D9C-9385-80012FF31981}" type="presParOf" srcId="{8F048875-A4D7-4BED-AF1F-D7DE2E136AB7}" destId="{43825F56-813A-4912-9B82-BDC7177120BB}" srcOrd="8" destOrd="0" presId="urn:microsoft.com/office/officeart/2005/8/layout/default"/>
    <dgm:cxn modelId="{6267B6F1-5591-4CC2-A926-403B2E3E007F}" type="presParOf" srcId="{8F048875-A4D7-4BED-AF1F-D7DE2E136AB7}" destId="{8F213B0F-AEBD-4FE0-BAA9-DF9A3EFFD204}" srcOrd="9" destOrd="0" presId="urn:microsoft.com/office/officeart/2005/8/layout/default"/>
    <dgm:cxn modelId="{1951C51B-90B2-4642-8CE7-AFE6BA6999C4}" type="presParOf" srcId="{8F048875-A4D7-4BED-AF1F-D7DE2E136AB7}" destId="{497E4A9E-7B15-4D4F-8537-67F5A7FCC43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13B01-F54C-4693-9E07-0284E2073A4A}">
      <dsp:nvSpPr>
        <dsp:cNvPr id="0" name=""/>
        <dsp:cNvSpPr/>
      </dsp:nvSpPr>
      <dsp:spPr>
        <a:xfrm>
          <a:off x="1283" y="507953"/>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56592B-5CCD-495C-B1B4-A8D0D806C4CF}">
      <dsp:nvSpPr>
        <dsp:cNvPr id="0" name=""/>
        <dsp:cNvSpPr/>
      </dsp:nvSpPr>
      <dsp:spPr>
        <a:xfrm>
          <a:off x="501904" y="983543"/>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Hvordan designer vi et digitalt tilbud, som både er fagligt stærkt, trygt for borgeren og samtidig giver mulighed for større fleksibilitet og selvstændighed?</a:t>
          </a:r>
          <a:endParaRPr lang="en-US" sz="2500" kern="1200"/>
        </a:p>
      </dsp:txBody>
      <dsp:txXfrm>
        <a:off x="585701" y="1067340"/>
        <a:ext cx="4337991" cy="2693452"/>
      </dsp:txXfrm>
    </dsp:sp>
    <dsp:sp modelId="{9109F7F3-45EE-48BE-958F-A4A575243C7A}">
      <dsp:nvSpPr>
        <dsp:cNvPr id="0" name=""/>
        <dsp:cNvSpPr/>
      </dsp:nvSpPr>
      <dsp:spPr>
        <a:xfrm>
          <a:off x="5508110" y="507953"/>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6CCC50-D0ED-4746-95F8-2161F6D25BF1}">
      <dsp:nvSpPr>
        <dsp:cNvPr id="0" name=""/>
        <dsp:cNvSpPr/>
      </dsp:nvSpPr>
      <dsp:spPr>
        <a:xfrm>
          <a:off x="6008730" y="983543"/>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Hvad skal være standardiseret – og hvad skal være individuelt?</a:t>
          </a:r>
          <a:endParaRPr lang="en-US" sz="2500" kern="1200"/>
        </a:p>
      </dsp:txBody>
      <dsp:txXfrm>
        <a:off x="6092527" y="1067340"/>
        <a:ext cx="4337991" cy="2693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7EEDF-96D0-4856-B570-0B8662EB5B7A}">
      <dsp:nvSpPr>
        <dsp:cNvPr id="0" name=""/>
        <dsp:cNvSpPr/>
      </dsp:nvSpPr>
      <dsp:spPr>
        <a:xfrm>
          <a:off x="3080" y="272026"/>
          <a:ext cx="2444055" cy="342167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77850">
            <a:lnSpc>
              <a:spcPct val="90000"/>
            </a:lnSpc>
            <a:spcBef>
              <a:spcPct val="0"/>
            </a:spcBef>
            <a:spcAft>
              <a:spcPct val="35000"/>
            </a:spcAft>
            <a:buNone/>
            <a:defRPr cap="all"/>
          </a:pPr>
          <a:r>
            <a:rPr lang="da-DK" sz="1300" kern="1200" dirty="0"/>
            <a:t>Digital Screening over telefonen</a:t>
          </a:r>
        </a:p>
      </dsp:txBody>
      <dsp:txXfrm>
        <a:off x="3080" y="1572263"/>
        <a:ext cx="2444055" cy="2053006"/>
      </dsp:txXfrm>
    </dsp:sp>
    <dsp:sp modelId="{AE96C739-7798-4B96-9C29-FFB6AA1011A8}">
      <dsp:nvSpPr>
        <dsp:cNvPr id="0" name=""/>
        <dsp:cNvSpPr/>
      </dsp:nvSpPr>
      <dsp:spPr>
        <a:xfrm>
          <a:off x="711856" y="614193"/>
          <a:ext cx="1026503" cy="102650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da-DK" sz="4800" kern="1200"/>
            <a:t>1</a:t>
          </a:r>
        </a:p>
      </dsp:txBody>
      <dsp:txXfrm>
        <a:off x="862184" y="764521"/>
        <a:ext cx="725847" cy="725847"/>
      </dsp:txXfrm>
    </dsp:sp>
    <dsp:sp modelId="{3CB5D03A-E17D-4990-A9BF-0082C026949C}">
      <dsp:nvSpPr>
        <dsp:cNvPr id="0" name=""/>
        <dsp:cNvSpPr/>
      </dsp:nvSpPr>
      <dsp:spPr>
        <a:xfrm>
          <a:off x="3080" y="3693631"/>
          <a:ext cx="2444055" cy="72"/>
        </a:xfrm>
        <a:prstGeom prst="rect">
          <a:avLst/>
        </a:prstGeom>
        <a:solidFill>
          <a:schemeClr val="accent2">
            <a:hueOff val="920516"/>
            <a:satOff val="-2642"/>
            <a:lumOff val="-4230"/>
            <a:alphaOff val="0"/>
          </a:schemeClr>
        </a:solidFill>
        <a:ln w="19050" cap="flat" cmpd="sng" algn="ctr">
          <a:solidFill>
            <a:schemeClr val="accent2">
              <a:hueOff val="920516"/>
              <a:satOff val="-2642"/>
              <a:lumOff val="-4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F11F5B-F566-4EF5-BF00-D052119015F2}">
      <dsp:nvSpPr>
        <dsp:cNvPr id="0" name=""/>
        <dsp:cNvSpPr/>
      </dsp:nvSpPr>
      <dsp:spPr>
        <a:xfrm>
          <a:off x="2691541" y="272026"/>
          <a:ext cx="2444055" cy="3421677"/>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77850">
            <a:lnSpc>
              <a:spcPct val="90000"/>
            </a:lnSpc>
            <a:spcBef>
              <a:spcPct val="0"/>
            </a:spcBef>
            <a:spcAft>
              <a:spcPct val="35000"/>
            </a:spcAft>
            <a:buNone/>
            <a:defRPr cap="all"/>
          </a:pPr>
          <a:r>
            <a:rPr lang="da-DK" sz="1300" kern="1200" dirty="0"/>
            <a:t>Indledende opstart/undersøgelse</a:t>
          </a:r>
        </a:p>
      </dsp:txBody>
      <dsp:txXfrm>
        <a:off x="2691541" y="1572263"/>
        <a:ext cx="2444055" cy="2053006"/>
      </dsp:txXfrm>
    </dsp:sp>
    <dsp:sp modelId="{04DD9FD3-11FE-415B-821C-33FB3BBD3D8C}">
      <dsp:nvSpPr>
        <dsp:cNvPr id="0" name=""/>
        <dsp:cNvSpPr/>
      </dsp:nvSpPr>
      <dsp:spPr>
        <a:xfrm>
          <a:off x="3400317" y="614193"/>
          <a:ext cx="1026503" cy="1026503"/>
        </a:xfrm>
        <a:prstGeom prst="ellipse">
          <a:avLst/>
        </a:prstGeom>
        <a:solidFill>
          <a:schemeClr val="accent2">
            <a:hueOff val="1841033"/>
            <a:satOff val="-5284"/>
            <a:lumOff val="-8460"/>
            <a:alphaOff val="0"/>
          </a:schemeClr>
        </a:solidFill>
        <a:ln w="19050" cap="flat" cmpd="sng" algn="ctr">
          <a:solidFill>
            <a:schemeClr val="accent2">
              <a:hueOff val="1841033"/>
              <a:satOff val="-5284"/>
              <a:lumOff val="-8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da-DK" sz="4800" kern="1200"/>
            <a:t>2</a:t>
          </a:r>
        </a:p>
      </dsp:txBody>
      <dsp:txXfrm>
        <a:off x="3550645" y="764521"/>
        <a:ext cx="725847" cy="725847"/>
      </dsp:txXfrm>
    </dsp:sp>
    <dsp:sp modelId="{3AF56719-FBDE-460F-82D9-B1750116F6DC}">
      <dsp:nvSpPr>
        <dsp:cNvPr id="0" name=""/>
        <dsp:cNvSpPr/>
      </dsp:nvSpPr>
      <dsp:spPr>
        <a:xfrm>
          <a:off x="2691541" y="3693631"/>
          <a:ext cx="2444055" cy="72"/>
        </a:xfrm>
        <a:prstGeom prst="rect">
          <a:avLst/>
        </a:prstGeom>
        <a:solidFill>
          <a:schemeClr val="accent2">
            <a:hueOff val="2761549"/>
            <a:satOff val="-7926"/>
            <a:lumOff val="-12690"/>
            <a:alphaOff val="0"/>
          </a:schemeClr>
        </a:solidFill>
        <a:ln w="19050" cap="flat" cmpd="sng" algn="ctr">
          <a:solidFill>
            <a:schemeClr val="accent2">
              <a:hueOff val="2761549"/>
              <a:satOff val="-7926"/>
              <a:lumOff val="-12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07B69A-2A95-4B76-9DD1-7BEC58A87A35}">
      <dsp:nvSpPr>
        <dsp:cNvPr id="0" name=""/>
        <dsp:cNvSpPr/>
      </dsp:nvSpPr>
      <dsp:spPr>
        <a:xfrm>
          <a:off x="5380002" y="272026"/>
          <a:ext cx="2444055" cy="3421677"/>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77850">
            <a:lnSpc>
              <a:spcPct val="90000"/>
            </a:lnSpc>
            <a:spcBef>
              <a:spcPct val="0"/>
            </a:spcBef>
            <a:spcAft>
              <a:spcPct val="35000"/>
            </a:spcAft>
            <a:buNone/>
            <a:defRPr cap="all"/>
          </a:pPr>
          <a:r>
            <a:rPr lang="da-DK" sz="1300" kern="1200"/>
            <a:t>Op til 7 ugers digital genoptræning på hold 2 x ugentligt</a:t>
          </a:r>
        </a:p>
      </dsp:txBody>
      <dsp:txXfrm>
        <a:off x="5380002" y="1572263"/>
        <a:ext cx="2444055" cy="2053006"/>
      </dsp:txXfrm>
    </dsp:sp>
    <dsp:sp modelId="{93AF517B-41B3-46B3-8379-DE48228EAA0F}">
      <dsp:nvSpPr>
        <dsp:cNvPr id="0" name=""/>
        <dsp:cNvSpPr/>
      </dsp:nvSpPr>
      <dsp:spPr>
        <a:xfrm>
          <a:off x="6088778" y="614193"/>
          <a:ext cx="1026503" cy="1026503"/>
        </a:xfrm>
        <a:prstGeom prst="ellipse">
          <a:avLst/>
        </a:prstGeom>
        <a:solidFill>
          <a:schemeClr val="accent2">
            <a:hueOff val="3682065"/>
            <a:satOff val="-10567"/>
            <a:lumOff val="-16919"/>
            <a:alphaOff val="0"/>
          </a:schemeClr>
        </a:solidFill>
        <a:ln w="19050" cap="flat" cmpd="sng" algn="ctr">
          <a:solidFill>
            <a:schemeClr val="accent2">
              <a:hueOff val="3682065"/>
              <a:satOff val="-10567"/>
              <a:lumOff val="-169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da-DK" sz="4800" kern="1200"/>
            <a:t>3</a:t>
          </a:r>
        </a:p>
      </dsp:txBody>
      <dsp:txXfrm>
        <a:off x="6239106" y="764521"/>
        <a:ext cx="725847" cy="725847"/>
      </dsp:txXfrm>
    </dsp:sp>
    <dsp:sp modelId="{D5DD5B3C-86FC-485F-B872-B69DB6365963}">
      <dsp:nvSpPr>
        <dsp:cNvPr id="0" name=""/>
        <dsp:cNvSpPr/>
      </dsp:nvSpPr>
      <dsp:spPr>
        <a:xfrm>
          <a:off x="5380002" y="3693631"/>
          <a:ext cx="2444055" cy="72"/>
        </a:xfrm>
        <a:prstGeom prst="rect">
          <a:avLst/>
        </a:prstGeom>
        <a:solidFill>
          <a:schemeClr val="accent2">
            <a:hueOff val="4602581"/>
            <a:satOff val="-13209"/>
            <a:lumOff val="-21149"/>
            <a:alphaOff val="0"/>
          </a:schemeClr>
        </a:solidFill>
        <a:ln w="19050" cap="flat" cmpd="sng" algn="ctr">
          <a:solidFill>
            <a:schemeClr val="accent2">
              <a:hueOff val="4602581"/>
              <a:satOff val="-13209"/>
              <a:lumOff val="-21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E9CE63-1186-4AD3-90D5-718FBCA3E611}">
      <dsp:nvSpPr>
        <dsp:cNvPr id="0" name=""/>
        <dsp:cNvSpPr/>
      </dsp:nvSpPr>
      <dsp:spPr>
        <a:xfrm>
          <a:off x="8068463" y="272026"/>
          <a:ext cx="2444055" cy="3421677"/>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77850">
            <a:lnSpc>
              <a:spcPct val="90000"/>
            </a:lnSpc>
            <a:spcBef>
              <a:spcPct val="0"/>
            </a:spcBef>
            <a:spcAft>
              <a:spcPct val="35000"/>
            </a:spcAft>
            <a:buNone/>
            <a:defRPr cap="all"/>
          </a:pPr>
          <a:r>
            <a:rPr lang="da-DK" sz="1300" kern="1200"/>
            <a:t>Opfølgning/afslutning</a:t>
          </a:r>
        </a:p>
      </dsp:txBody>
      <dsp:txXfrm>
        <a:off x="8068463" y="1572263"/>
        <a:ext cx="2444055" cy="2053006"/>
      </dsp:txXfrm>
    </dsp:sp>
    <dsp:sp modelId="{F8A53BBE-4F0B-42A4-A5BE-11831FC296EF}">
      <dsp:nvSpPr>
        <dsp:cNvPr id="0" name=""/>
        <dsp:cNvSpPr/>
      </dsp:nvSpPr>
      <dsp:spPr>
        <a:xfrm>
          <a:off x="8777239" y="614193"/>
          <a:ext cx="1026503" cy="1026503"/>
        </a:xfrm>
        <a:prstGeom prst="ellipse">
          <a:avLst/>
        </a:prstGeom>
        <a:solidFill>
          <a:schemeClr val="accent2">
            <a:hueOff val="5523098"/>
            <a:satOff val="-15851"/>
            <a:lumOff val="-25379"/>
            <a:alphaOff val="0"/>
          </a:schemeClr>
        </a:solidFill>
        <a:ln w="19050" cap="flat" cmpd="sng" algn="ctr">
          <a:solidFill>
            <a:schemeClr val="accent2">
              <a:hueOff val="5523098"/>
              <a:satOff val="-15851"/>
              <a:lumOff val="-25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da-DK" sz="4800" kern="1200"/>
            <a:t>4</a:t>
          </a:r>
        </a:p>
      </dsp:txBody>
      <dsp:txXfrm>
        <a:off x="8927567" y="764521"/>
        <a:ext cx="725847" cy="725847"/>
      </dsp:txXfrm>
    </dsp:sp>
    <dsp:sp modelId="{DB6273F7-47DF-4FFA-A049-49FC5387A111}">
      <dsp:nvSpPr>
        <dsp:cNvPr id="0" name=""/>
        <dsp:cNvSpPr/>
      </dsp:nvSpPr>
      <dsp:spPr>
        <a:xfrm>
          <a:off x="8068463" y="3693631"/>
          <a:ext cx="2444055" cy="72"/>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8CF3-9993-4556-B256-EA92C532F2C6}">
      <dsp:nvSpPr>
        <dsp:cNvPr id="0" name=""/>
        <dsp:cNvSpPr/>
      </dsp:nvSpPr>
      <dsp:spPr>
        <a:xfrm>
          <a:off x="0" y="231914"/>
          <a:ext cx="10515600" cy="378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27F365-BA15-4376-A13C-E5B31B09F810}">
      <dsp:nvSpPr>
        <dsp:cNvPr id="0" name=""/>
        <dsp:cNvSpPr/>
      </dsp:nvSpPr>
      <dsp:spPr>
        <a:xfrm>
          <a:off x="525780" y="10514"/>
          <a:ext cx="7360920" cy="442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da-DK" sz="1500" kern="1200" dirty="0"/>
            <a:t>Support og udøvende fysioterapeut</a:t>
          </a:r>
          <a:endParaRPr lang="en-US" sz="1500" kern="1200" dirty="0"/>
        </a:p>
      </dsp:txBody>
      <dsp:txXfrm>
        <a:off x="547396" y="32130"/>
        <a:ext cx="7317688" cy="399568"/>
      </dsp:txXfrm>
    </dsp:sp>
    <dsp:sp modelId="{6EF8D803-0B2F-43D0-84D3-6E2114566239}">
      <dsp:nvSpPr>
        <dsp:cNvPr id="0" name=""/>
        <dsp:cNvSpPr/>
      </dsp:nvSpPr>
      <dsp:spPr>
        <a:xfrm>
          <a:off x="0" y="912314"/>
          <a:ext cx="10515600" cy="16065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da-DK" sz="1500" kern="1200" dirty="0"/>
            <a:t>Samme tidspunkt og dage(mandag og torsdag).</a:t>
          </a:r>
          <a:endParaRPr lang="en-US" sz="1500" kern="1200" dirty="0"/>
        </a:p>
        <a:p>
          <a:pPr marL="114300" lvl="1" indent="-114300" algn="l" defTabSz="666750">
            <a:lnSpc>
              <a:spcPct val="90000"/>
            </a:lnSpc>
            <a:spcBef>
              <a:spcPct val="0"/>
            </a:spcBef>
            <a:spcAft>
              <a:spcPct val="15000"/>
            </a:spcAft>
            <a:buChar char="•"/>
          </a:pPr>
          <a:r>
            <a:rPr lang="da-DK" sz="1500" kern="1200"/>
            <a:t>Opfølgning/check-in 5-10 min.</a:t>
          </a:r>
          <a:endParaRPr lang="en-US" sz="1500" kern="1200"/>
        </a:p>
        <a:p>
          <a:pPr marL="114300" lvl="1" indent="-114300" algn="l" defTabSz="666750">
            <a:lnSpc>
              <a:spcPct val="90000"/>
            </a:lnSpc>
            <a:spcBef>
              <a:spcPct val="0"/>
            </a:spcBef>
            <a:spcAft>
              <a:spcPct val="15000"/>
            </a:spcAft>
            <a:buChar char="•"/>
          </a:pPr>
          <a:r>
            <a:rPr lang="da-DK" sz="1500" kern="1200" dirty="0"/>
            <a:t>Træningsdelen: 40-50 min.</a:t>
          </a:r>
          <a:endParaRPr lang="en-US" sz="1500" kern="1200" dirty="0"/>
        </a:p>
        <a:p>
          <a:pPr marL="228600" lvl="2" indent="-114300" algn="l" defTabSz="666750">
            <a:lnSpc>
              <a:spcPct val="90000"/>
            </a:lnSpc>
            <a:spcBef>
              <a:spcPct val="0"/>
            </a:spcBef>
            <a:spcAft>
              <a:spcPct val="15000"/>
            </a:spcAft>
            <a:buChar char="•"/>
          </a:pPr>
          <a:r>
            <a:rPr lang="en-US" sz="1500" kern="1200" dirty="0" err="1"/>
            <a:t>Opvarmning</a:t>
          </a:r>
          <a:r>
            <a:rPr lang="en-US" sz="1500" kern="1200" dirty="0"/>
            <a:t>, balance, </a:t>
          </a:r>
          <a:r>
            <a:rPr lang="en-US" sz="1500" kern="1200" dirty="0" err="1"/>
            <a:t>træningsdelen</a:t>
          </a:r>
          <a:r>
            <a:rPr lang="en-US" sz="1500" kern="1200" dirty="0"/>
            <a:t> (</a:t>
          </a:r>
          <a:r>
            <a:rPr lang="en-US" sz="1500" kern="1200" dirty="0" err="1"/>
            <a:t>Exorlive</a:t>
          </a:r>
          <a:r>
            <a:rPr lang="en-US" sz="1500" kern="1200" dirty="0"/>
            <a:t> Go), </a:t>
          </a:r>
          <a:r>
            <a:rPr lang="en-US" sz="1500" kern="1200" dirty="0" err="1"/>
            <a:t>rejse-sætte</a:t>
          </a:r>
          <a:r>
            <a:rPr lang="en-US" sz="1500" kern="1200" dirty="0"/>
            <a:t> sig test.</a:t>
          </a:r>
        </a:p>
        <a:p>
          <a:pPr marL="114300" lvl="1" indent="-114300" algn="l" defTabSz="666750">
            <a:lnSpc>
              <a:spcPct val="90000"/>
            </a:lnSpc>
            <a:spcBef>
              <a:spcPct val="0"/>
            </a:spcBef>
            <a:spcAft>
              <a:spcPct val="15000"/>
            </a:spcAft>
            <a:buChar char="•"/>
          </a:pPr>
          <a:r>
            <a:rPr lang="da-DK" sz="1500" kern="1200" dirty="0"/>
            <a:t>Afrunding/lektier: 5-10 min.</a:t>
          </a:r>
          <a:endParaRPr lang="en-US" sz="1500" kern="1200" dirty="0"/>
        </a:p>
      </dsp:txBody>
      <dsp:txXfrm>
        <a:off x="0" y="912314"/>
        <a:ext cx="10515600" cy="1606500"/>
      </dsp:txXfrm>
    </dsp:sp>
    <dsp:sp modelId="{D7A0F263-A7C7-4031-BA0D-2F3C10E384D2}">
      <dsp:nvSpPr>
        <dsp:cNvPr id="0" name=""/>
        <dsp:cNvSpPr/>
      </dsp:nvSpPr>
      <dsp:spPr>
        <a:xfrm>
          <a:off x="525780" y="690914"/>
          <a:ext cx="7360920" cy="4428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da-DK" sz="1500" kern="1200"/>
            <a:t>Standardiserede rammer</a:t>
          </a:r>
          <a:endParaRPr lang="en-US" sz="1500" kern="1200"/>
        </a:p>
      </dsp:txBody>
      <dsp:txXfrm>
        <a:off x="547396" y="712530"/>
        <a:ext cx="7317688" cy="399568"/>
      </dsp:txXfrm>
    </dsp:sp>
    <dsp:sp modelId="{F369FD76-B832-45E9-93CD-B4DB8C4DBFF3}">
      <dsp:nvSpPr>
        <dsp:cNvPr id="0" name=""/>
        <dsp:cNvSpPr/>
      </dsp:nvSpPr>
      <dsp:spPr>
        <a:xfrm>
          <a:off x="0" y="2821214"/>
          <a:ext cx="10515600" cy="1134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da-DK" sz="1500" kern="1200" dirty="0"/>
            <a:t>Gode digitale vaner og placering af træningsstation</a:t>
          </a:r>
          <a:endParaRPr lang="en-US" sz="1500" kern="1200" dirty="0"/>
        </a:p>
        <a:p>
          <a:pPr marL="114300" lvl="1" indent="-114300" algn="l" defTabSz="666750">
            <a:lnSpc>
              <a:spcPct val="90000"/>
            </a:lnSpc>
            <a:spcBef>
              <a:spcPct val="0"/>
            </a:spcBef>
            <a:spcAft>
              <a:spcPct val="15000"/>
            </a:spcAft>
            <a:buChar char="•"/>
          </a:pPr>
          <a:r>
            <a:rPr lang="da-DK" sz="1500" kern="1200" dirty="0"/>
            <a:t>Forventningsafstemning og præsentation.</a:t>
          </a:r>
          <a:endParaRPr lang="en-US" sz="1500" kern="1200" dirty="0"/>
        </a:p>
        <a:p>
          <a:pPr marL="114300" lvl="1" indent="-114300" algn="l" defTabSz="666750">
            <a:lnSpc>
              <a:spcPct val="90000"/>
            </a:lnSpc>
            <a:spcBef>
              <a:spcPct val="0"/>
            </a:spcBef>
            <a:spcAft>
              <a:spcPct val="15000"/>
            </a:spcAft>
            <a:buChar char="•"/>
          </a:pPr>
          <a:r>
            <a:rPr lang="da-DK" sz="1500" kern="1200"/>
            <a:t>Fortroligt rum</a:t>
          </a:r>
          <a:endParaRPr lang="en-US" sz="1500" kern="1200"/>
        </a:p>
      </dsp:txBody>
      <dsp:txXfrm>
        <a:off x="0" y="2821214"/>
        <a:ext cx="10515600" cy="1134000"/>
      </dsp:txXfrm>
    </dsp:sp>
    <dsp:sp modelId="{DBC3B9FA-BA13-4A45-AD9C-40048BB9415D}">
      <dsp:nvSpPr>
        <dsp:cNvPr id="0" name=""/>
        <dsp:cNvSpPr/>
      </dsp:nvSpPr>
      <dsp:spPr>
        <a:xfrm>
          <a:off x="525780" y="2599815"/>
          <a:ext cx="7360920" cy="4428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da-DK" sz="1500" kern="1200"/>
            <a:t>1 session:</a:t>
          </a:r>
          <a:endParaRPr lang="en-US" sz="1500" kern="1200"/>
        </a:p>
      </dsp:txBody>
      <dsp:txXfrm>
        <a:off x="547396" y="2621431"/>
        <a:ext cx="7317688"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6EC26-D0E0-4D0B-B28C-33DE40DF6F09}">
      <dsp:nvSpPr>
        <dsp:cNvPr id="0" name=""/>
        <dsp:cNvSpPr/>
      </dsp:nvSpPr>
      <dsp:spPr>
        <a:xfrm>
          <a:off x="0" y="2288"/>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EA557-9C7B-4F8B-ACD0-CAA61476CD46}">
      <dsp:nvSpPr>
        <dsp:cNvPr id="0" name=""/>
        <dsp:cNvSpPr/>
      </dsp:nvSpPr>
      <dsp:spPr>
        <a:xfrm>
          <a:off x="350852" y="263253"/>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1FAE22-69A7-4307-B1BF-5909FC1D847F}">
      <dsp:nvSpPr>
        <dsp:cNvPr id="0" name=""/>
        <dsp:cNvSpPr/>
      </dsp:nvSpPr>
      <dsp:spPr>
        <a:xfrm>
          <a:off x="1339618" y="2288"/>
          <a:ext cx="2863900"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da-DK" sz="2200" kern="1200"/>
            <a:t>Kvalitet gennem skærmen</a:t>
          </a:r>
          <a:endParaRPr lang="en-US" sz="2200" kern="1200"/>
        </a:p>
      </dsp:txBody>
      <dsp:txXfrm>
        <a:off x="1339618" y="2288"/>
        <a:ext cx="2863900" cy="1159843"/>
      </dsp:txXfrm>
    </dsp:sp>
    <dsp:sp modelId="{F72DFC76-03BF-468E-A750-4C3BCB5E3040}">
      <dsp:nvSpPr>
        <dsp:cNvPr id="0" name=""/>
        <dsp:cNvSpPr/>
      </dsp:nvSpPr>
      <dsp:spPr>
        <a:xfrm>
          <a:off x="4203519" y="2288"/>
          <a:ext cx="2160704"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533400">
            <a:lnSpc>
              <a:spcPct val="90000"/>
            </a:lnSpc>
            <a:spcBef>
              <a:spcPct val="0"/>
            </a:spcBef>
            <a:spcAft>
              <a:spcPct val="35000"/>
            </a:spcAft>
            <a:buNone/>
          </a:pPr>
          <a:r>
            <a:rPr lang="da-DK" sz="1200" kern="1200" dirty="0"/>
            <a:t>Kameravinkler og insisterende fysioterapeut</a:t>
          </a:r>
          <a:endParaRPr lang="en-US" sz="1200" kern="1200" dirty="0"/>
        </a:p>
      </dsp:txBody>
      <dsp:txXfrm>
        <a:off x="4203519" y="2288"/>
        <a:ext cx="2160704" cy="1159843"/>
      </dsp:txXfrm>
    </dsp:sp>
    <dsp:sp modelId="{4E1B50DC-F569-4365-AC46-B0DCBCD9A463}">
      <dsp:nvSpPr>
        <dsp:cNvPr id="0" name=""/>
        <dsp:cNvSpPr/>
      </dsp:nvSpPr>
      <dsp:spPr>
        <a:xfrm>
          <a:off x="0" y="1452092"/>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5DE4E-E2A0-4036-8508-505CF8DB81FC}">
      <dsp:nvSpPr>
        <dsp:cNvPr id="0" name=""/>
        <dsp:cNvSpPr/>
      </dsp:nvSpPr>
      <dsp:spPr>
        <a:xfrm>
          <a:off x="350852" y="1713057"/>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54D903-A5DB-4A74-AFE5-69930F3803EE}">
      <dsp:nvSpPr>
        <dsp:cNvPr id="0" name=""/>
        <dsp:cNvSpPr/>
      </dsp:nvSpPr>
      <dsp:spPr>
        <a:xfrm>
          <a:off x="1339618" y="1452092"/>
          <a:ext cx="2863900"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da-DK" sz="2200" kern="1200"/>
            <a:t>Tryghed og relationsdannelse</a:t>
          </a:r>
          <a:endParaRPr lang="en-US" sz="2200" kern="1200"/>
        </a:p>
      </dsp:txBody>
      <dsp:txXfrm>
        <a:off x="1339618" y="1452092"/>
        <a:ext cx="2863900" cy="1159843"/>
      </dsp:txXfrm>
    </dsp:sp>
    <dsp:sp modelId="{2297B964-82A9-45F3-9CA6-CAC4422B478E}">
      <dsp:nvSpPr>
        <dsp:cNvPr id="0" name=""/>
        <dsp:cNvSpPr/>
      </dsp:nvSpPr>
      <dsp:spPr>
        <a:xfrm>
          <a:off x="4203519" y="1452092"/>
          <a:ext cx="2160704"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533400">
            <a:lnSpc>
              <a:spcPct val="90000"/>
            </a:lnSpc>
            <a:spcBef>
              <a:spcPct val="0"/>
            </a:spcBef>
            <a:spcAft>
              <a:spcPct val="35000"/>
            </a:spcAft>
            <a:buNone/>
          </a:pPr>
          <a:r>
            <a:rPr lang="da-DK" sz="1200" kern="1200"/>
            <a:t>Blive set og hørt</a:t>
          </a:r>
          <a:endParaRPr lang="en-US" sz="1200" kern="1200"/>
        </a:p>
      </dsp:txBody>
      <dsp:txXfrm>
        <a:off x="4203519" y="1452092"/>
        <a:ext cx="2160704" cy="1159843"/>
      </dsp:txXfrm>
    </dsp:sp>
    <dsp:sp modelId="{A112F332-BF5D-4A72-B24C-E0D067787E6B}">
      <dsp:nvSpPr>
        <dsp:cNvPr id="0" name=""/>
        <dsp:cNvSpPr/>
      </dsp:nvSpPr>
      <dsp:spPr>
        <a:xfrm>
          <a:off x="0" y="2901896"/>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B06C2E-71FB-46E8-8899-38334281E0B0}">
      <dsp:nvSpPr>
        <dsp:cNvPr id="0" name=""/>
        <dsp:cNvSpPr/>
      </dsp:nvSpPr>
      <dsp:spPr>
        <a:xfrm>
          <a:off x="350852" y="3162861"/>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79C7DA-8BC4-46D5-B1CD-7145BF90007D}">
      <dsp:nvSpPr>
        <dsp:cNvPr id="0" name=""/>
        <dsp:cNvSpPr/>
      </dsp:nvSpPr>
      <dsp:spPr>
        <a:xfrm>
          <a:off x="1339618" y="2901896"/>
          <a:ext cx="2863900"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da-DK" sz="2200" kern="1200"/>
            <a:t>Fællesskabsfølelse uden kaffe og kage</a:t>
          </a:r>
          <a:endParaRPr lang="en-US" sz="2200" kern="1200"/>
        </a:p>
      </dsp:txBody>
      <dsp:txXfrm>
        <a:off x="1339618" y="2901896"/>
        <a:ext cx="2863900" cy="1159843"/>
      </dsp:txXfrm>
    </dsp:sp>
    <dsp:sp modelId="{1DE3C848-9441-40CD-8148-9320A56D0701}">
      <dsp:nvSpPr>
        <dsp:cNvPr id="0" name=""/>
        <dsp:cNvSpPr/>
      </dsp:nvSpPr>
      <dsp:spPr>
        <a:xfrm>
          <a:off x="4203519" y="2901896"/>
          <a:ext cx="2160704"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533400">
            <a:lnSpc>
              <a:spcPct val="90000"/>
            </a:lnSpc>
            <a:spcBef>
              <a:spcPct val="0"/>
            </a:spcBef>
            <a:spcAft>
              <a:spcPct val="35000"/>
            </a:spcAft>
            <a:buNone/>
          </a:pPr>
          <a:r>
            <a:rPr lang="da-DK" sz="1200" kern="1200"/>
            <a:t>Borgeruddannelse</a:t>
          </a:r>
          <a:endParaRPr lang="en-US" sz="1200" kern="1200"/>
        </a:p>
        <a:p>
          <a:pPr marL="0" lvl="0" indent="0" algn="l" defTabSz="533400">
            <a:lnSpc>
              <a:spcPct val="90000"/>
            </a:lnSpc>
            <a:spcBef>
              <a:spcPct val="0"/>
            </a:spcBef>
            <a:spcAft>
              <a:spcPct val="35000"/>
            </a:spcAft>
            <a:buNone/>
          </a:pPr>
          <a:r>
            <a:rPr lang="da-DK" sz="1200" kern="1200"/>
            <a:t>Vi fejrer succeser </a:t>
          </a:r>
          <a:endParaRPr lang="en-US" sz="1200" kern="1200"/>
        </a:p>
      </dsp:txBody>
      <dsp:txXfrm>
        <a:off x="4203519" y="2901896"/>
        <a:ext cx="2160704" cy="1159843"/>
      </dsp:txXfrm>
    </dsp:sp>
    <dsp:sp modelId="{2533C4F3-609D-4DC8-9A81-8F9CA8A63640}">
      <dsp:nvSpPr>
        <dsp:cNvPr id="0" name=""/>
        <dsp:cNvSpPr/>
      </dsp:nvSpPr>
      <dsp:spPr>
        <a:xfrm>
          <a:off x="0" y="4351700"/>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64C769-42AC-46C0-A3F4-A61D06F1922A}">
      <dsp:nvSpPr>
        <dsp:cNvPr id="0" name=""/>
        <dsp:cNvSpPr/>
      </dsp:nvSpPr>
      <dsp:spPr>
        <a:xfrm>
          <a:off x="350852" y="4612665"/>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5D66D7-DB34-4A17-B888-8A430145F8DB}">
      <dsp:nvSpPr>
        <dsp:cNvPr id="0" name=""/>
        <dsp:cNvSpPr/>
      </dsp:nvSpPr>
      <dsp:spPr>
        <a:xfrm>
          <a:off x="1339618" y="4351700"/>
          <a:ext cx="2863900"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da-DK" sz="2200" kern="1200" dirty="0"/>
            <a:t>Selvstændighed og overførbarhed</a:t>
          </a:r>
          <a:endParaRPr lang="en-US" sz="2200" kern="1200" dirty="0"/>
        </a:p>
      </dsp:txBody>
      <dsp:txXfrm>
        <a:off x="1339618" y="4351700"/>
        <a:ext cx="2863900" cy="1159843"/>
      </dsp:txXfrm>
    </dsp:sp>
    <dsp:sp modelId="{5ABEDC3E-5A65-49EC-BF50-2DF9B15B4CF7}">
      <dsp:nvSpPr>
        <dsp:cNvPr id="0" name=""/>
        <dsp:cNvSpPr/>
      </dsp:nvSpPr>
      <dsp:spPr>
        <a:xfrm>
          <a:off x="4203519" y="4351700"/>
          <a:ext cx="2160704"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533400">
            <a:lnSpc>
              <a:spcPct val="90000"/>
            </a:lnSpc>
            <a:spcBef>
              <a:spcPct val="0"/>
            </a:spcBef>
            <a:spcAft>
              <a:spcPct val="35000"/>
            </a:spcAft>
            <a:buNone/>
          </a:pPr>
          <a:r>
            <a:rPr lang="da-DK" sz="1200" kern="1200"/>
            <a:t>Opvarmning og lektier</a:t>
          </a:r>
          <a:endParaRPr lang="en-US" sz="1200" kern="1200"/>
        </a:p>
        <a:p>
          <a:pPr marL="0" lvl="0" indent="0" algn="l" defTabSz="533400">
            <a:lnSpc>
              <a:spcPct val="90000"/>
            </a:lnSpc>
            <a:spcBef>
              <a:spcPct val="0"/>
            </a:spcBef>
            <a:spcAft>
              <a:spcPct val="35000"/>
            </a:spcAft>
            <a:buNone/>
          </a:pPr>
          <a:r>
            <a:rPr lang="da-DK" sz="1200" kern="1200"/>
            <a:t>Ansvar og selvtræning</a:t>
          </a:r>
          <a:endParaRPr lang="en-US" sz="1200" kern="1200"/>
        </a:p>
      </dsp:txBody>
      <dsp:txXfrm>
        <a:off x="4203519" y="4351700"/>
        <a:ext cx="2160704" cy="11598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6894D-8DA1-445C-9815-0F891F7F46DE}">
      <dsp:nvSpPr>
        <dsp:cNvPr id="0" name=""/>
        <dsp:cNvSpPr/>
      </dsp:nvSpPr>
      <dsp:spPr>
        <a:xfrm>
          <a:off x="671988" y="580"/>
          <a:ext cx="2742307" cy="164538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dirty="0"/>
            <a:t>Digital kommunikation</a:t>
          </a:r>
          <a:endParaRPr lang="en-US" sz="2700" kern="1200" dirty="0"/>
        </a:p>
      </dsp:txBody>
      <dsp:txXfrm>
        <a:off x="671988" y="580"/>
        <a:ext cx="2742307" cy="1645384"/>
      </dsp:txXfrm>
    </dsp:sp>
    <dsp:sp modelId="{26C81D77-98FE-49F6-8A3E-A252802C56BC}">
      <dsp:nvSpPr>
        <dsp:cNvPr id="0" name=""/>
        <dsp:cNvSpPr/>
      </dsp:nvSpPr>
      <dsp:spPr>
        <a:xfrm>
          <a:off x="3688526" y="580"/>
          <a:ext cx="2742307" cy="164538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a:t>Observation gennem kamera</a:t>
          </a:r>
          <a:endParaRPr lang="en-US" sz="2700" kern="1200"/>
        </a:p>
      </dsp:txBody>
      <dsp:txXfrm>
        <a:off x="3688526" y="580"/>
        <a:ext cx="2742307" cy="1645384"/>
      </dsp:txXfrm>
    </dsp:sp>
    <dsp:sp modelId="{B4A6BBF5-34E1-44B0-A7C7-79BF3EEB4A5F}">
      <dsp:nvSpPr>
        <dsp:cNvPr id="0" name=""/>
        <dsp:cNvSpPr/>
      </dsp:nvSpPr>
      <dsp:spPr>
        <a:xfrm>
          <a:off x="6705064" y="580"/>
          <a:ext cx="2742307" cy="164538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a:t>Feedback</a:t>
          </a:r>
          <a:endParaRPr lang="en-US" sz="2700" kern="1200"/>
        </a:p>
      </dsp:txBody>
      <dsp:txXfrm>
        <a:off x="6705064" y="580"/>
        <a:ext cx="2742307" cy="1645384"/>
      </dsp:txXfrm>
    </dsp:sp>
    <dsp:sp modelId="{F9EDD4AA-CC50-49C7-8926-9DAC5BE9E823}">
      <dsp:nvSpPr>
        <dsp:cNvPr id="0" name=""/>
        <dsp:cNvSpPr/>
      </dsp:nvSpPr>
      <dsp:spPr>
        <a:xfrm>
          <a:off x="671988" y="1920195"/>
          <a:ext cx="2742307" cy="164538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a:t>Teknisk forståelse</a:t>
          </a:r>
          <a:endParaRPr lang="en-US" sz="2700" kern="1200"/>
        </a:p>
      </dsp:txBody>
      <dsp:txXfrm>
        <a:off x="671988" y="1920195"/>
        <a:ext cx="2742307" cy="1645384"/>
      </dsp:txXfrm>
    </dsp:sp>
    <dsp:sp modelId="{43825F56-813A-4912-9B82-BDC7177120BB}">
      <dsp:nvSpPr>
        <dsp:cNvPr id="0" name=""/>
        <dsp:cNvSpPr/>
      </dsp:nvSpPr>
      <dsp:spPr>
        <a:xfrm>
          <a:off x="3688526" y="1920195"/>
          <a:ext cx="2742307" cy="164538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a:t>Relationsarbejde</a:t>
          </a:r>
          <a:endParaRPr lang="en-US" sz="2700" kern="1200"/>
        </a:p>
      </dsp:txBody>
      <dsp:txXfrm>
        <a:off x="3688526" y="1920195"/>
        <a:ext cx="2742307" cy="1645384"/>
      </dsp:txXfrm>
    </dsp:sp>
    <dsp:sp modelId="{497E4A9E-7B15-4D4F-8537-67F5A7FCC433}">
      <dsp:nvSpPr>
        <dsp:cNvPr id="0" name=""/>
        <dsp:cNvSpPr/>
      </dsp:nvSpPr>
      <dsp:spPr>
        <a:xfrm>
          <a:off x="6705064" y="1920195"/>
          <a:ext cx="2742307" cy="164538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a-DK" sz="2700" kern="1200"/>
            <a:t>Fokus på empowerment</a:t>
          </a:r>
          <a:endParaRPr lang="en-US" sz="2700" kern="1200"/>
        </a:p>
      </dsp:txBody>
      <dsp:txXfrm>
        <a:off x="6705064" y="1920195"/>
        <a:ext cx="2742307" cy="164538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B1AA1-7FF7-4A9B-8A85-DAE381F9147D}" type="datetimeFigureOut">
              <a:rPr lang="da-DK" smtClean="0"/>
              <a:t>24-08-2026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33369-26D7-44B4-98F0-7E8C776570E1}" type="slidenum">
              <a:rPr lang="da-DK" smtClean="0"/>
              <a:t>‹nr.›</a:t>
            </a:fld>
            <a:endParaRPr lang="da-DK"/>
          </a:p>
        </p:txBody>
      </p:sp>
    </p:spTree>
    <p:extLst>
      <p:ext uri="{BB962C8B-B14F-4D97-AF65-F5344CB8AC3E}">
        <p14:creationId xmlns:p14="http://schemas.microsoft.com/office/powerpoint/2010/main" val="3989353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Vi har dækket et stort geografisk område og derfor muligt at teste af på mange borgere og lave større hold. </a:t>
            </a:r>
            <a:br>
              <a:rPr lang="da-DK" dirty="0"/>
            </a:br>
            <a:r>
              <a:rPr lang="da-DK" dirty="0"/>
              <a:t>Holdopstart hver 14 dag, mulighed for at starte tidligt med kl. 8.30 hold, mandag og torsdag. </a:t>
            </a:r>
            <a:br>
              <a:rPr lang="da-DK" dirty="0"/>
            </a:br>
            <a:r>
              <a:rPr lang="da-DK" dirty="0"/>
              <a:t>Som udgangspunkt ingen løbende opstart, giver mere fællesskab og det er meget få borgere der har haft indvendinger om det. Mange siger: Jeg skal jo bare tænde skærmen, nogle lidt for komfortable som blev bedt om at tage bukser og shorts på. </a:t>
            </a:r>
          </a:p>
        </p:txBody>
      </p:sp>
      <p:sp>
        <p:nvSpPr>
          <p:cNvPr id="4" name="Pladsholder til slidenummer 3"/>
          <p:cNvSpPr>
            <a:spLocks noGrp="1"/>
          </p:cNvSpPr>
          <p:nvPr>
            <p:ph type="sldNum" sz="quarter" idx="5"/>
          </p:nvPr>
        </p:nvSpPr>
        <p:spPr/>
        <p:txBody>
          <a:bodyPr/>
          <a:lstStyle/>
          <a:p>
            <a:fld id="{F6133369-26D7-44B4-98F0-7E8C776570E1}" type="slidenum">
              <a:rPr lang="da-DK" smtClean="0"/>
              <a:t>3</a:t>
            </a:fld>
            <a:endParaRPr lang="da-DK"/>
          </a:p>
        </p:txBody>
      </p:sp>
    </p:spTree>
    <p:extLst>
      <p:ext uri="{BB962C8B-B14F-4D97-AF65-F5344CB8AC3E}">
        <p14:creationId xmlns:p14="http://schemas.microsoft.com/office/powerpoint/2010/main" val="3372690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Forklar supportens rolle og funktion. </a:t>
            </a:r>
          </a:p>
          <a:p>
            <a:r>
              <a:rPr lang="da-DK" dirty="0"/>
              <a:t>Give eksempler på borgere der har tændt kaffemaskinen, snakket med ægtefælder, delt indhold, haft tape over kameraet. </a:t>
            </a:r>
          </a:p>
          <a:p>
            <a:r>
              <a:rPr lang="da-DK" dirty="0"/>
              <a:t>Vi skaber et fortrolighedsrum, de skal være ok med at vi spørger ind til dem på holdet og gerne må dele deres spørgsmål da det er en homogen gruppe, de er eksperter på egen krop, </a:t>
            </a:r>
          </a:p>
        </p:txBody>
      </p:sp>
      <p:sp>
        <p:nvSpPr>
          <p:cNvPr id="4" name="Pladsholder til slidenummer 3"/>
          <p:cNvSpPr>
            <a:spLocks noGrp="1"/>
          </p:cNvSpPr>
          <p:nvPr>
            <p:ph type="sldNum" sz="quarter" idx="5"/>
          </p:nvPr>
        </p:nvSpPr>
        <p:spPr/>
        <p:txBody>
          <a:bodyPr/>
          <a:lstStyle/>
          <a:p>
            <a:fld id="{F6133369-26D7-44B4-98F0-7E8C776570E1}" type="slidenum">
              <a:rPr lang="da-DK" smtClean="0"/>
              <a:t>4</a:t>
            </a:fld>
            <a:endParaRPr lang="da-DK"/>
          </a:p>
        </p:txBody>
      </p:sp>
    </p:spTree>
    <p:extLst>
      <p:ext uri="{BB962C8B-B14F-4D97-AF65-F5344CB8AC3E}">
        <p14:creationId xmlns:p14="http://schemas.microsoft.com/office/powerpoint/2010/main" val="3953012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F6133369-26D7-44B4-98F0-7E8C776570E1}" type="slidenum">
              <a:rPr lang="da-DK" smtClean="0"/>
              <a:t>6</a:t>
            </a:fld>
            <a:endParaRPr lang="da-DK"/>
          </a:p>
        </p:txBody>
      </p:sp>
    </p:spTree>
    <p:extLst>
      <p:ext uri="{BB962C8B-B14F-4D97-AF65-F5344CB8AC3E}">
        <p14:creationId xmlns:p14="http://schemas.microsoft.com/office/powerpoint/2010/main" val="531325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7CE2E-E38A-CF1B-2003-3FEC147C006D}"/>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97B4C4FC-AD68-CBB5-2034-2A7080736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519512DA-1282-9CCC-0B54-952374C35E6D}"/>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6C7EB020-5B80-1D0C-60C5-75487A78936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6946866-C097-382A-D797-D0EE9D533960}"/>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1891631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65E39-B711-68B9-706C-04A7811FEC57}"/>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98C569D2-6144-7A5A-9130-A62A01BAF35B}"/>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334F4A3-5D45-90BE-DAE9-562885524E26}"/>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C1FAD454-9F8B-DEBE-B2F7-D945097D691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DB23F48-9AD8-04EB-5380-2E831D8D7EE0}"/>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330154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ED46A039-A77B-4A33-BAC5-713189984DFF}"/>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979826E-350C-0748-ECFC-27EA97F4FCAA}"/>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525A060-C79E-8A82-9E56-5BBA311695D1}"/>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5FEEDDE2-5799-8936-8D89-9D2C57E06E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E17E270-8A35-D89E-A430-E3D87B0BAB4E}"/>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35455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B433FC-3756-EF23-3AB2-7F0F64918A50}"/>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FD3EF17-3CCD-8CF7-FEC3-64DED4C9611E}"/>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C7FB950-3B65-4757-6770-51F39C273D16}"/>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BD2AE8E8-0C55-60D3-E394-C2DCDC08821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0C3A64A-7380-E72C-FAC8-41481946515E}"/>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2481128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7AD90A-7F7B-E693-3B7F-98EA207158A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F3BD6D47-9673-2AE4-37EC-2FF387E6F0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0548768-BE64-A37F-1A40-BA5C0FB65A66}"/>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D601AEF5-FB40-02B7-2F89-F42E57802A9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3662C39-927E-4D65-B4D5-7C25B2FBCED6}"/>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42434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119759-4370-F667-4A16-961E8914A2A7}"/>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3DB9872-DAF4-9329-4E0B-F94690411954}"/>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6C38F279-C704-35A3-4E64-020A890DC031}"/>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B02AC432-A12D-AC95-9CF0-52AD30146697}"/>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6" name="Pladsholder til sidefod 5">
            <a:extLst>
              <a:ext uri="{FF2B5EF4-FFF2-40B4-BE49-F238E27FC236}">
                <a16:creationId xmlns:a16="http://schemas.microsoft.com/office/drawing/2014/main" id="{10277F89-957E-2866-D429-11C9F7E50AF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870A3BA-A5E6-3995-C0B6-31C1B005D7CE}"/>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1713963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D4959-0C70-EFD7-98E5-0264DF57B19E}"/>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31723A6-A6DE-E246-E4A3-0E6058D0F8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5D3C445-C651-6D5D-10B0-DD859E8EF3DC}"/>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6013109F-07CA-37CC-13CC-F1FDF9D5ED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3E9301D7-54B7-548C-FF6A-FFA905B74F6A}"/>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F8D887D8-02EB-22A3-FB70-8219F4181B33}"/>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8" name="Pladsholder til sidefod 7">
            <a:extLst>
              <a:ext uri="{FF2B5EF4-FFF2-40B4-BE49-F238E27FC236}">
                <a16:creationId xmlns:a16="http://schemas.microsoft.com/office/drawing/2014/main" id="{85100A38-2C54-DDB5-5C92-C8F98B63F876}"/>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1F079EA-B7BC-4190-0CD8-51F5A7930CBF}"/>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4114390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242E3-4A87-BBEA-8BFE-4FC09BB0DE1C}"/>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4D76CD2C-BE31-123A-761E-96C53AE31A1B}"/>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4" name="Pladsholder til sidefod 3">
            <a:extLst>
              <a:ext uri="{FF2B5EF4-FFF2-40B4-BE49-F238E27FC236}">
                <a16:creationId xmlns:a16="http://schemas.microsoft.com/office/drawing/2014/main" id="{8AF114FD-72F5-D49E-3EA9-7F30A307041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ABF62A1D-7630-55BC-0535-F41558AA17FA}"/>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1791047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5AE646A-1B59-9D27-3B7B-2322962823CD}"/>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3" name="Pladsholder til sidefod 2">
            <a:extLst>
              <a:ext uri="{FF2B5EF4-FFF2-40B4-BE49-F238E27FC236}">
                <a16:creationId xmlns:a16="http://schemas.microsoft.com/office/drawing/2014/main" id="{141A73E0-9B66-E533-16BA-182ABDD938BF}"/>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1607FDB3-6980-E5B0-1275-19D273415863}"/>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181237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654F9-4EF5-B131-78D1-EA862AD2EA1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5CCDCAE4-15B2-E180-6E5E-A0F276A25A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1D15147-82A1-E26B-8AEB-E1CE200CC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4FD31C2-1403-3973-F39E-63C2AAF369B1}"/>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6" name="Pladsholder til sidefod 5">
            <a:extLst>
              <a:ext uri="{FF2B5EF4-FFF2-40B4-BE49-F238E27FC236}">
                <a16:creationId xmlns:a16="http://schemas.microsoft.com/office/drawing/2014/main" id="{A3F9AB7E-2704-FBAA-7ABD-0F7EC3F731C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BB67B49-5E6F-B7E6-A81F-5B207ABB5E2B}"/>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72546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859535-763C-B606-8AD7-0F5538FD428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D9DC11DB-3DC5-F90F-E8B3-5E07A7F28F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F4F411E8-AC69-548E-0394-CACAAFB3A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CEA4AC5-ED68-CA6D-0E60-7A9D15943E5C}"/>
              </a:ext>
            </a:extLst>
          </p:cNvPr>
          <p:cNvSpPr>
            <a:spLocks noGrp="1"/>
          </p:cNvSpPr>
          <p:nvPr>
            <p:ph type="dt" sz="half" idx="10"/>
          </p:nvPr>
        </p:nvSpPr>
        <p:spPr/>
        <p:txBody>
          <a:bodyPr/>
          <a:lstStyle/>
          <a:p>
            <a:fld id="{6E071045-0AB5-49B6-877D-7DAD10A78CC3}" type="datetimeFigureOut">
              <a:rPr lang="da-DK" smtClean="0"/>
              <a:t>24-08-2026</a:t>
            </a:fld>
            <a:endParaRPr lang="da-DK"/>
          </a:p>
        </p:txBody>
      </p:sp>
      <p:sp>
        <p:nvSpPr>
          <p:cNvPr id="6" name="Pladsholder til sidefod 5">
            <a:extLst>
              <a:ext uri="{FF2B5EF4-FFF2-40B4-BE49-F238E27FC236}">
                <a16:creationId xmlns:a16="http://schemas.microsoft.com/office/drawing/2014/main" id="{0A412E17-5BCA-7FBC-92FF-84E859CBCB6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B9CE54E-0297-CFAD-2249-E848E5E906AF}"/>
              </a:ext>
            </a:extLst>
          </p:cNvPr>
          <p:cNvSpPr>
            <a:spLocks noGrp="1"/>
          </p:cNvSpPr>
          <p:nvPr>
            <p:ph type="sldNum" sz="quarter" idx="12"/>
          </p:nvPr>
        </p:nvSpPr>
        <p:spPr/>
        <p:txBody>
          <a:bodyPr/>
          <a:lstStyle/>
          <a:p>
            <a:fld id="{C18C432B-BA18-47BC-A003-1CAFAB8FD09E}" type="slidenum">
              <a:rPr lang="da-DK" smtClean="0"/>
              <a:t>‹nr.›</a:t>
            </a:fld>
            <a:endParaRPr lang="da-DK"/>
          </a:p>
        </p:txBody>
      </p:sp>
    </p:spTree>
    <p:extLst>
      <p:ext uri="{BB962C8B-B14F-4D97-AF65-F5344CB8AC3E}">
        <p14:creationId xmlns:p14="http://schemas.microsoft.com/office/powerpoint/2010/main" val="43137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7197B4A-614B-37BC-7DD3-6F1FB1C315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FC21717E-9428-5470-20EC-BBE91E9658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0884626-D061-1BB1-9820-5862AF8E82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071045-0AB5-49B6-877D-7DAD10A78CC3}" type="datetimeFigureOut">
              <a:rPr lang="da-DK" smtClean="0"/>
              <a:t>24-08-2026</a:t>
            </a:fld>
            <a:endParaRPr lang="da-DK"/>
          </a:p>
        </p:txBody>
      </p:sp>
      <p:sp>
        <p:nvSpPr>
          <p:cNvPr id="5" name="Pladsholder til sidefod 4">
            <a:extLst>
              <a:ext uri="{FF2B5EF4-FFF2-40B4-BE49-F238E27FC236}">
                <a16:creationId xmlns:a16="http://schemas.microsoft.com/office/drawing/2014/main" id="{C2DBF570-B151-6864-EE86-43E1D01775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CB16DF11-B1BA-A829-8932-4962A47CC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8C432B-BA18-47BC-A003-1CAFAB8FD09E}" type="slidenum">
              <a:rPr lang="da-DK" smtClean="0"/>
              <a:t>‹nr.›</a:t>
            </a:fld>
            <a:endParaRPr lang="da-DK"/>
          </a:p>
        </p:txBody>
      </p:sp>
    </p:spTree>
    <p:extLst>
      <p:ext uri="{BB962C8B-B14F-4D97-AF65-F5344CB8AC3E}">
        <p14:creationId xmlns:p14="http://schemas.microsoft.com/office/powerpoint/2010/main" val="3139252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lede 4">
            <a:extLst>
              <a:ext uri="{FF2B5EF4-FFF2-40B4-BE49-F238E27FC236}">
                <a16:creationId xmlns:a16="http://schemas.microsoft.com/office/drawing/2014/main" id="{53745211-3777-7851-1247-2B8F10E3159A}"/>
              </a:ext>
            </a:extLst>
          </p:cNvPr>
          <p:cNvPicPr>
            <a:picLocks noChangeAspect="1"/>
          </p:cNvPicPr>
          <p:nvPr/>
        </p:nvPicPr>
        <p:blipFill>
          <a:blip r:embed="rId2"/>
          <a:srcRect t="1180" r="35364" b="7911"/>
          <a:stretch>
            <a:fillRect/>
          </a:stretch>
        </p:blipFill>
        <p:spPr>
          <a:xfrm>
            <a:off x="3523488" y="10"/>
            <a:ext cx="8668512" cy="6857990"/>
          </a:xfrm>
          <a:prstGeom prst="rect">
            <a:avLst/>
          </a:prstGeom>
        </p:spPr>
      </p:pic>
      <p:sp>
        <p:nvSpPr>
          <p:cNvPr id="33" name="Rectangle 27">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A22A339F-F0B7-42DB-E35C-C964AB0EFF29}"/>
              </a:ext>
            </a:extLst>
          </p:cNvPr>
          <p:cNvSpPr>
            <a:spLocks noGrp="1"/>
          </p:cNvSpPr>
          <p:nvPr>
            <p:ph type="ctrTitle"/>
          </p:nvPr>
        </p:nvSpPr>
        <p:spPr>
          <a:xfrm>
            <a:off x="477981" y="1122363"/>
            <a:ext cx="4023360" cy="3204134"/>
          </a:xfrm>
        </p:spPr>
        <p:txBody>
          <a:bodyPr anchor="b">
            <a:normAutofit/>
          </a:bodyPr>
          <a:lstStyle/>
          <a:p>
            <a:pPr algn="l"/>
            <a:r>
              <a:rPr lang="da-DK" sz="4800" dirty="0">
                <a:solidFill>
                  <a:schemeClr val="bg1"/>
                </a:solidFill>
              </a:rPr>
              <a:t>Fra fysisk til digital genoptræning</a:t>
            </a:r>
          </a:p>
        </p:txBody>
      </p:sp>
      <p:sp>
        <p:nvSpPr>
          <p:cNvPr id="3" name="Undertitel 2">
            <a:extLst>
              <a:ext uri="{FF2B5EF4-FFF2-40B4-BE49-F238E27FC236}">
                <a16:creationId xmlns:a16="http://schemas.microsoft.com/office/drawing/2014/main" id="{ABFB4282-1F8E-8861-4A78-37BF9BDA94BD}"/>
              </a:ext>
            </a:extLst>
          </p:cNvPr>
          <p:cNvSpPr>
            <a:spLocks noGrp="1"/>
          </p:cNvSpPr>
          <p:nvPr>
            <p:ph type="subTitle" idx="1"/>
          </p:nvPr>
        </p:nvSpPr>
        <p:spPr>
          <a:xfrm>
            <a:off x="477980" y="4872922"/>
            <a:ext cx="4023359" cy="1208141"/>
          </a:xfrm>
        </p:spPr>
        <p:txBody>
          <a:bodyPr>
            <a:normAutofit/>
          </a:bodyPr>
          <a:lstStyle/>
          <a:p>
            <a:pPr algn="l"/>
            <a:endParaRPr lang="da-DK" sz="2000">
              <a:solidFill>
                <a:schemeClr val="bg1"/>
              </a:solidFill>
            </a:endParaRPr>
          </a:p>
        </p:txBody>
      </p:sp>
      <p:sp>
        <p:nvSpPr>
          <p:cNvPr id="30" name="Rectangle 2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00698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8F427EF-4262-5A56-2786-13AE042F420C}"/>
              </a:ext>
            </a:extLst>
          </p:cNvPr>
          <p:cNvSpPr>
            <a:spLocks noGrp="1"/>
          </p:cNvSpPr>
          <p:nvPr>
            <p:ph type="title"/>
          </p:nvPr>
        </p:nvSpPr>
        <p:spPr>
          <a:xfrm>
            <a:off x="838200" y="557188"/>
            <a:ext cx="10515600" cy="1133499"/>
          </a:xfrm>
        </p:spPr>
        <p:txBody>
          <a:bodyPr>
            <a:normAutofit/>
          </a:bodyPr>
          <a:lstStyle/>
          <a:p>
            <a:pPr algn="ctr"/>
            <a:r>
              <a:rPr lang="da-DK" sz="3600" dirty="0"/>
              <a:t>Teknologien er ingenting i sig selv, det er os mennesker der giver det værdi</a:t>
            </a:r>
          </a:p>
        </p:txBody>
      </p:sp>
      <p:graphicFrame>
        <p:nvGraphicFramePr>
          <p:cNvPr id="5" name="Pladsholder til indhold 2">
            <a:extLst>
              <a:ext uri="{FF2B5EF4-FFF2-40B4-BE49-F238E27FC236}">
                <a16:creationId xmlns:a16="http://schemas.microsoft.com/office/drawing/2014/main" id="{FD8A5CAD-E208-1532-4C40-D5E4C94E8993}"/>
              </a:ext>
            </a:extLst>
          </p:cNvPr>
          <p:cNvGraphicFramePr>
            <a:graphicFrameLocks noGrp="1"/>
          </p:cNvGraphicFramePr>
          <p:nvPr>
            <p:ph idx="1"/>
            <p:extLst>
              <p:ext uri="{D42A27DB-BD31-4B8C-83A1-F6EECF244321}">
                <p14:modId xmlns:p14="http://schemas.microsoft.com/office/powerpoint/2010/main" val="28651034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420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A02F975-838F-D093-D345-E922779967AE}"/>
              </a:ext>
            </a:extLst>
          </p:cNvPr>
          <p:cNvSpPr>
            <a:spLocks noGrp="1"/>
          </p:cNvSpPr>
          <p:nvPr>
            <p:ph type="title"/>
          </p:nvPr>
        </p:nvSpPr>
        <p:spPr>
          <a:xfrm>
            <a:off x="838201" y="300580"/>
            <a:ext cx="9829800" cy="1089529"/>
          </a:xfrm>
        </p:spPr>
        <p:txBody>
          <a:bodyPr>
            <a:normAutofit/>
          </a:bodyPr>
          <a:lstStyle/>
          <a:p>
            <a:r>
              <a:rPr lang="da-DK" sz="3600" dirty="0">
                <a:solidFill>
                  <a:srgbClr val="FFFFFF"/>
                </a:solidFill>
              </a:rPr>
              <a:t>Procedure	</a:t>
            </a:r>
          </a:p>
        </p:txBody>
      </p:sp>
      <p:sp>
        <p:nvSpPr>
          <p:cNvPr id="37"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39"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41"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graphicFrame>
        <p:nvGraphicFramePr>
          <p:cNvPr id="8" name="Pladsholder til indhold 7">
            <a:extLst>
              <a:ext uri="{FF2B5EF4-FFF2-40B4-BE49-F238E27FC236}">
                <a16:creationId xmlns:a16="http://schemas.microsoft.com/office/drawing/2014/main" id="{450F934E-459E-5191-C6EB-B9374005EDD6}"/>
              </a:ext>
            </a:extLst>
          </p:cNvPr>
          <p:cNvGraphicFramePr>
            <a:graphicFrameLocks noGrp="1"/>
          </p:cNvGraphicFramePr>
          <p:nvPr>
            <p:ph idx="1"/>
            <p:extLst>
              <p:ext uri="{D42A27DB-BD31-4B8C-83A1-F6EECF244321}">
                <p14:modId xmlns:p14="http://schemas.microsoft.com/office/powerpoint/2010/main" val="2655030384"/>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486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67C95A9-FE9C-3900-455D-72585C6EF088}"/>
              </a:ext>
            </a:extLst>
          </p:cNvPr>
          <p:cNvSpPr>
            <a:spLocks noGrp="1"/>
          </p:cNvSpPr>
          <p:nvPr>
            <p:ph type="title"/>
          </p:nvPr>
        </p:nvSpPr>
        <p:spPr>
          <a:xfrm>
            <a:off x="838201" y="300580"/>
            <a:ext cx="9829800" cy="1089529"/>
          </a:xfrm>
        </p:spPr>
        <p:txBody>
          <a:bodyPr>
            <a:normAutofit/>
          </a:bodyPr>
          <a:lstStyle/>
          <a:p>
            <a:r>
              <a:rPr lang="da-DK" sz="3600">
                <a:solidFill>
                  <a:srgbClr val="FFFFFF"/>
                </a:solidFill>
              </a:rPr>
              <a:t>Den digital holdtræning	</a:t>
            </a:r>
            <a:endParaRPr lang="da-DK" sz="3600" dirty="0">
              <a:solidFill>
                <a:srgbClr val="FFFFFF"/>
              </a:solidFill>
            </a:endParaRPr>
          </a:p>
        </p:txBody>
      </p:sp>
      <p:sp>
        <p:nvSpPr>
          <p:cNvPr id="22"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24"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31"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graphicFrame>
        <p:nvGraphicFramePr>
          <p:cNvPr id="5" name="Pladsholder til indhold 2">
            <a:extLst>
              <a:ext uri="{FF2B5EF4-FFF2-40B4-BE49-F238E27FC236}">
                <a16:creationId xmlns:a16="http://schemas.microsoft.com/office/drawing/2014/main" id="{01E3B061-F368-786F-8EC7-FD6566FB081C}"/>
              </a:ext>
            </a:extLst>
          </p:cNvPr>
          <p:cNvGraphicFramePr>
            <a:graphicFrameLocks noGrp="1"/>
          </p:cNvGraphicFramePr>
          <p:nvPr>
            <p:ph idx="1"/>
            <p:extLst>
              <p:ext uri="{D42A27DB-BD31-4B8C-83A1-F6EECF244321}">
                <p14:modId xmlns:p14="http://schemas.microsoft.com/office/powerpoint/2010/main" val="777504725"/>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2938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Freeform: Shape 55">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8" name="Freeform: Shape 57">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C17B506-0D02-4ED3-40CD-56180538C5DF}"/>
              </a:ext>
            </a:extLst>
          </p:cNvPr>
          <p:cNvSpPr>
            <a:spLocks noGrp="1"/>
          </p:cNvSpPr>
          <p:nvPr>
            <p:ph type="title"/>
          </p:nvPr>
        </p:nvSpPr>
        <p:spPr>
          <a:xfrm>
            <a:off x="621792" y="1161288"/>
            <a:ext cx="3602736" cy="4526280"/>
          </a:xfrm>
        </p:spPr>
        <p:txBody>
          <a:bodyPr>
            <a:normAutofit/>
          </a:bodyPr>
          <a:lstStyle/>
          <a:p>
            <a:r>
              <a:rPr lang="da-DK" sz="4000"/>
              <a:t>Hvordan skaber vi kvalitet, tryghed og fællesskab på skærmen?</a:t>
            </a:r>
            <a:br>
              <a:rPr lang="da-DK" sz="4000"/>
            </a:br>
            <a:endParaRPr lang="da-DK" sz="4000"/>
          </a:p>
        </p:txBody>
      </p:sp>
      <p:sp>
        <p:nvSpPr>
          <p:cNvPr id="60" name="Rectangle 59">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0" name="Pladsholder til indhold 2">
            <a:extLst>
              <a:ext uri="{FF2B5EF4-FFF2-40B4-BE49-F238E27FC236}">
                <a16:creationId xmlns:a16="http://schemas.microsoft.com/office/drawing/2014/main" id="{3AA39A20-3D8E-9C1E-E264-EF964ACD6B19}"/>
              </a:ext>
            </a:extLst>
          </p:cNvPr>
          <p:cNvGraphicFramePr>
            <a:graphicFrameLocks noGrp="1"/>
          </p:cNvGraphicFramePr>
          <p:nvPr>
            <p:ph idx="1"/>
            <p:extLst>
              <p:ext uri="{D42A27DB-BD31-4B8C-83A1-F6EECF244321}">
                <p14:modId xmlns:p14="http://schemas.microsoft.com/office/powerpoint/2010/main" val="405092535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827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E4D45DD9-DA9C-3571-2384-216BB14B9087}"/>
              </a:ext>
            </a:extLst>
          </p:cNvPr>
          <p:cNvSpPr>
            <a:spLocks noGrp="1"/>
          </p:cNvSpPr>
          <p:nvPr>
            <p:ph type="title"/>
          </p:nvPr>
        </p:nvSpPr>
        <p:spPr>
          <a:xfrm>
            <a:off x="804672" y="457200"/>
            <a:ext cx="10579608" cy="1188720"/>
          </a:xfrm>
        </p:spPr>
        <p:txBody>
          <a:bodyPr>
            <a:normAutofit fontScale="90000"/>
          </a:bodyPr>
          <a:lstStyle/>
          <a:p>
            <a:r>
              <a:rPr lang="da-DK" sz="4000" dirty="0">
                <a:solidFill>
                  <a:schemeClr val="tx2"/>
                </a:solidFill>
              </a:rPr>
              <a:t>Nye kompetencer – samme faglighed</a:t>
            </a:r>
            <a:br>
              <a:rPr lang="da-DK" sz="4000" dirty="0">
                <a:solidFill>
                  <a:schemeClr val="tx2"/>
                </a:solidFill>
              </a:rPr>
            </a:br>
            <a:r>
              <a:rPr lang="da-DK" sz="2200" dirty="0">
                <a:solidFill>
                  <a:schemeClr val="tx2"/>
                </a:solidFill>
              </a:rPr>
              <a:t>” </a:t>
            </a:r>
            <a:r>
              <a:rPr lang="da-DK" sz="2200" dirty="0"/>
              <a:t>Lad digital træning være et middel til større selvstændighed – ikke bare en anden måde at levere det samme på”</a:t>
            </a:r>
            <a:br>
              <a:rPr lang="en-US" sz="2200" dirty="0"/>
            </a:br>
            <a:endParaRPr lang="da-DK" sz="2200" dirty="0">
              <a:solidFill>
                <a:schemeClr val="tx2"/>
              </a:solidFill>
            </a:endParaRP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Pladsholder til indhold 2">
            <a:extLst>
              <a:ext uri="{FF2B5EF4-FFF2-40B4-BE49-F238E27FC236}">
                <a16:creationId xmlns:a16="http://schemas.microsoft.com/office/drawing/2014/main" id="{779A84CB-D5D1-DC85-BE68-1D8D59F65E57}"/>
              </a:ext>
            </a:extLst>
          </p:cNvPr>
          <p:cNvGraphicFramePr>
            <a:graphicFrameLocks noGrp="1"/>
          </p:cNvGraphicFramePr>
          <p:nvPr>
            <p:ph idx="1"/>
            <p:extLst>
              <p:ext uri="{D42A27DB-BD31-4B8C-83A1-F6EECF244321}">
                <p14:modId xmlns:p14="http://schemas.microsoft.com/office/powerpoint/2010/main" val="909467438"/>
              </p:ext>
            </p:extLst>
          </p:nvPr>
        </p:nvGraphicFramePr>
        <p:xfrm>
          <a:off x="1036320" y="2543633"/>
          <a:ext cx="10119360" cy="3566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405729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649</TotalTime>
  <Words>394</Words>
  <Application>Microsoft Office PowerPoint</Application>
  <PresentationFormat>Widescreen</PresentationFormat>
  <Paragraphs>50</Paragraphs>
  <Slides>6</Slides>
  <Notes>3</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6</vt:i4>
      </vt:variant>
    </vt:vector>
  </HeadingPairs>
  <TitlesOfParts>
    <vt:vector size="11" baseType="lpstr">
      <vt:lpstr>Aptos</vt:lpstr>
      <vt:lpstr>Aptos Display</vt:lpstr>
      <vt:lpstr>Arial</vt:lpstr>
      <vt:lpstr>Calibri</vt:lpstr>
      <vt:lpstr>Office-tema</vt:lpstr>
      <vt:lpstr>Fra fysisk til digital genoptræning</vt:lpstr>
      <vt:lpstr>Teknologien er ingenting i sig selv, det er os mennesker der giver det værdi</vt:lpstr>
      <vt:lpstr>Procedure </vt:lpstr>
      <vt:lpstr>Den digital holdtræning </vt:lpstr>
      <vt:lpstr>Hvordan skaber vi kvalitet, tryghed og fællesskab på skærmen? </vt:lpstr>
      <vt:lpstr>Nye kompetencer – samme faglighed ” Lad digital træning være et middel til større selvstændighed – ikke bare en anden måde at levere det samme på” </vt:lpstr>
    </vt:vector>
  </TitlesOfParts>
  <Company>Aarhus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Grosmann Fink</dc:creator>
  <cp:lastModifiedBy>Mads Grosmann Fink</cp:lastModifiedBy>
  <cp:revision>8</cp:revision>
  <dcterms:created xsi:type="dcterms:W3CDTF">2026-08-20T07:33:40Z</dcterms:created>
  <dcterms:modified xsi:type="dcterms:W3CDTF">2026-08-24T08:50:24Z</dcterms:modified>
</cp:coreProperties>
</file>