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2D_6A79A8B3.xml" ContentType="application/vnd.ms-powerpoint.comments+xml"/>
  <Override PartName="/ppt/comments/modernComment_12F_AEA1F47A.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 id="2147483683" r:id="rId5"/>
  </p:sldMasterIdLst>
  <p:notesMasterIdLst>
    <p:notesMasterId r:id="rId14"/>
  </p:notesMasterIdLst>
  <p:sldIdLst>
    <p:sldId id="256" r:id="rId6"/>
    <p:sldId id="305" r:id="rId7"/>
    <p:sldId id="299" r:id="rId8"/>
    <p:sldId id="301" r:id="rId9"/>
    <p:sldId id="302" r:id="rId10"/>
    <p:sldId id="303" r:id="rId11"/>
    <p:sldId id="304" r:id="rId12"/>
    <p:sldId id="324" r:id="rId1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B3C30163-6D37-16EA-8E4B-5222EAFF7A27}" name="Inger Kirk Jordansen" initials="IJ" userId="S::ikj@aarhus.dk::962f9f38-6b5f-495d-bffc-c575124fdb02" providerId="AD"/>
  <p188:author id="{2E2061EB-AE22-B863-C2CF-1D6B6EF3AC28}" name="Jacob Handberg Dyhr" initials="JD" userId="S::gjah@aarhus.dk::85677b3d-5369-4020-b7aa-bbb0010ed85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CE8DE"/>
    <a:srgbClr val="FFFFFF"/>
    <a:srgbClr val="4FC695"/>
    <a:srgbClr val="22123A"/>
    <a:srgbClr val="F8F2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BAB834-3C2F-4C4B-BC0E-F1F3F5FD81E1}" v="176" dt="2026-05-11T10:27:46.007"/>
    <p1510:client id="{79558868-6714-4559-8ABE-DAC94E66BC8A}" v="226" dt="2026-05-11T09:25:30.958"/>
    <p1510:client id="{E95D86F3-D6D6-44B7-9300-0D06E026FA56}" v="1" dt="2026-05-13T11:04:38.416"/>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omments/modernComment_12D_6A79A8B3.xml><?xml version="1.0" encoding="utf-8"?>
<p188:cmLst xmlns:a="http://schemas.openxmlformats.org/drawingml/2006/main" xmlns:r="http://schemas.openxmlformats.org/officeDocument/2006/relationships" xmlns:p188="http://schemas.microsoft.com/office/powerpoint/2018/8/main">
  <p188:cm id="{7C74DD50-062F-41EB-B300-7E73BDF31533}" authorId="{B3C30163-6D37-16EA-8E4B-5222EAFF7A27}" status="resolved" created="2026-05-11T08:57:09.160" complete="100000">
    <ac:txMkLst xmlns:ac="http://schemas.microsoft.com/office/drawing/2013/main/command">
      <pc:docMk xmlns:pc="http://schemas.microsoft.com/office/powerpoint/2013/main/command"/>
      <pc:sldMk xmlns:pc="http://schemas.microsoft.com/office/powerpoint/2013/main/command" cId="1786357939" sldId="301"/>
      <ac:spMk id="8" creationId="{21F8A70C-14A3-7BCC-7EC2-35C2D9CD847F}"/>
      <ac:txMk cp="61" len="5">
        <ac:context len="514" hash="1622515101"/>
      </ac:txMk>
    </ac:txMkLst>
    <p188:pos x="5640052" y="522058"/>
    <p188:replyLst>
      <p188:reply id="{0412EFC5-0B1E-438A-80B6-84B67CF9D8BA}" authorId="{2E2061EB-AE22-B863-C2CF-1D6B6EF3AC28}" created="2026-05-11T08:59:05.525">
        <p188:txBody>
          <a:bodyPr/>
          <a:lstStyle/>
          <a:p>
            <a:r>
              <a:rPr lang="da-DK"/>
              <a:t>Jo det skal der da</a:t>
            </a:r>
          </a:p>
        </p188:txBody>
      </p188:reply>
      <p188:reply id="{B1D4DD32-E1BD-44CD-A7F4-FC64007115CC}" authorId="{B3C30163-6D37-16EA-8E4B-5222EAFF7A27}" created="2026-05-11T09:02:50.580">
        <p188:txBody>
          <a:bodyPr/>
          <a:lstStyle/>
          <a:p>
            <a:r>
              <a:rPr lang="da-DK"/>
              <a:t>Jeg forsøger at sætte den blå op i bullets. Men synes ikke et par af sætningerne skal flyttes op under ”Virtuel holdtræning”. Jeg har markeret dem med rødt. Er du enig</a:t>
            </a:r>
          </a:p>
        </p188:txBody>
      </p188:reply>
      <p188:reply id="{B7AAD440-8187-499F-91FD-745317F3F8CC}" authorId="{2E2061EB-AE22-B863-C2CF-1D6B6EF3AC28}" created="2026-05-11T09:05:18.823">
        <p188:txBody>
          <a:bodyPr/>
          <a:lstStyle/>
          <a:p>
            <a:r>
              <a:rPr lang="da-DK"/>
              <a:t>Ja måske sådan her kan give mening. . </a:t>
            </a:r>
          </a:p>
        </p188:txBody>
        <p188:extLst>
          <p:ext xmlns:p="http://schemas.openxmlformats.org/presentationml/2006/main" uri="{57CB4572-C831-44C2-8A1C-0ADB6CCDFE69}">
            <p223:reactions xmlns:p223="http://schemas.microsoft.com/office/powerpoint/2022/03/main">
              <p223:rxn type="👍">
                <p223:instance time="2026-05-11T09:07:58.556" authorId="{B3C30163-6D37-16EA-8E4B-5222EAFF7A27}"/>
              </p223:rxn>
            </p223:reactions>
          </p:ext>
        </p188:extLst>
      </p188:reply>
    </p188:replyLst>
    <p188:txBody>
      <a:bodyPr/>
      <a:lstStyle/>
      <a:p>
        <a:r>
          <a:rPr lang="da-DK"/>
          <a:t>Skal der ikke stå ”skærmen”, når overskriften er ”træning på skærm”?</a:t>
        </a:r>
      </a:p>
    </p188:txBody>
  </p188:cm>
</p188:cmLst>
</file>

<file path=ppt/comments/modernComment_12F_AEA1F47A.xml><?xml version="1.0" encoding="utf-8"?>
<p188:cmLst xmlns:a="http://schemas.openxmlformats.org/drawingml/2006/main" xmlns:r="http://schemas.openxmlformats.org/officeDocument/2006/relationships" xmlns:p188="http://schemas.microsoft.com/office/powerpoint/2018/8/main">
  <p188:cm id="{52950D6E-8B1D-446F-B681-4753C6CD229C}" authorId="{B3C30163-6D37-16EA-8E4B-5222EAFF7A27}" status="resolved" created="2026-05-11T09:10:01.996" complete="100000">
    <ac:txMkLst xmlns:ac="http://schemas.microsoft.com/office/drawing/2013/main/command">
      <pc:docMk xmlns:pc="http://schemas.microsoft.com/office/powerpoint/2013/main/command"/>
      <pc:sldMk xmlns:pc="http://schemas.microsoft.com/office/powerpoint/2013/main/command" cId="2929849466" sldId="303"/>
      <ac:spMk id="7" creationId="{6C9BD653-52F0-BC06-02BC-2FB76330CF6A}"/>
      <ac:txMk cp="183" len="280">
        <ac:context len="464" hash="707969470"/>
      </ac:txMk>
    </ac:txMkLst>
    <p188:pos x="3885580" y="1264053"/>
    <p188:replyLst>
      <p188:reply id="{1765CAB7-2DA6-4609-9CFE-7130D21124CB}" authorId="{B3C30163-6D37-16EA-8E4B-5222EAFF7A27}" created="2026-05-11T09:25:30.866">
        <p188:txBody>
          <a:bodyPr/>
          <a:lstStyle/>
          <a:p>
            <a:r>
              <a:rPr lang="da-DK"/>
              <a:t>Det er ikkelet 😊</a:t>
            </a:r>
          </a:p>
        </p188:txBody>
      </p188:reply>
      <p188:reply id="{67A13531-6FF9-45C2-80E3-A79DCB98BD6D}" authorId="{2E2061EB-AE22-B863-C2CF-1D6B6EF3AC28}" created="2026-05-11T09:38:44.512">
        <p188:txBody>
          <a:bodyPr/>
          <a:lstStyle/>
          <a:p>
            <a:r>
              <a:rPr lang="da-DK"/>
              <a:t>Tjek den var smuttet fra det oprindelig dokument, godt spottet
</a:t>
            </a:r>
          </a:p>
        </p188:txBody>
      </p188:reply>
    </p188:replyLst>
    <p188:txBody>
      <a:bodyPr/>
      <a:lstStyle/>
      <a:p>
        <a:r>
          <a:rPr lang="da-DK"/>
          <a:t>Du mangler at skrive noget om ”komponenten” skal...</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2C27DE-61D1-4AF4-94A3-E4AF41261EF9}" type="datetimeFigureOut">
              <a:rPr lang="da-DK" smtClean="0"/>
              <a:t>13-05-2026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1D1239-1FB2-4436-ACA0-60D24F5203ED}" type="slidenum">
              <a:rPr lang="da-DK" smtClean="0"/>
              <a:t>‹nr.›</a:t>
            </a:fld>
            <a:endParaRPr lang="da-DK"/>
          </a:p>
        </p:txBody>
      </p:sp>
    </p:spTree>
    <p:extLst>
      <p:ext uri="{BB962C8B-B14F-4D97-AF65-F5344CB8AC3E}">
        <p14:creationId xmlns:p14="http://schemas.microsoft.com/office/powerpoint/2010/main" val="603539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2610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rødtekst sand">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786F7C-D068-CCF4-C4BC-B55EE09068EF}"/>
              </a:ext>
            </a:extLst>
          </p:cNvPr>
          <p:cNvSpPr>
            <a:spLocks noGrp="1"/>
          </p:cNvSpPr>
          <p:nvPr>
            <p:ph type="title" hasCustomPrompt="1"/>
          </p:nvPr>
        </p:nvSpPr>
        <p:spPr>
          <a:xfrm>
            <a:off x="1198009" y="459063"/>
            <a:ext cx="9387165" cy="1325563"/>
          </a:xfrm>
        </p:spPr>
        <p:txBody>
          <a:bodyPr/>
          <a:lstStyle>
            <a:lvl1pPr>
              <a:defRPr/>
            </a:lvl1pPr>
          </a:lstStyle>
          <a:p>
            <a:r>
              <a:rPr lang="da-DK"/>
              <a:t>Overskrift</a:t>
            </a:r>
          </a:p>
        </p:txBody>
      </p:sp>
      <p:sp>
        <p:nvSpPr>
          <p:cNvPr id="4" name="Pladsholder til slidenummer 3">
            <a:extLst>
              <a:ext uri="{FF2B5EF4-FFF2-40B4-BE49-F238E27FC236}">
                <a16:creationId xmlns:a16="http://schemas.microsoft.com/office/drawing/2014/main" id="{FF8C1B03-4EC6-3885-8F87-58F43A8F9188}"/>
              </a:ext>
            </a:extLst>
          </p:cNvPr>
          <p:cNvSpPr>
            <a:spLocks noGrp="1"/>
          </p:cNvSpPr>
          <p:nvPr>
            <p:ph type="sldNum" sz="quarter" idx="11"/>
          </p:nvPr>
        </p:nvSpPr>
        <p:spPr/>
        <p:txBody>
          <a:bodyPr/>
          <a:lstStyle/>
          <a:p>
            <a:fld id="{606D6DFE-51CA-418D-8FCC-0899EA6F81E7}" type="slidenum">
              <a:rPr lang="da-DK" smtClean="0"/>
              <a:pPr/>
              <a:t>‹nr.›</a:t>
            </a:fld>
            <a:endParaRPr lang="da-DK"/>
          </a:p>
        </p:txBody>
      </p:sp>
      <p:sp>
        <p:nvSpPr>
          <p:cNvPr id="5" name="Pladsholder til tekst 2">
            <a:extLst>
              <a:ext uri="{FF2B5EF4-FFF2-40B4-BE49-F238E27FC236}">
                <a16:creationId xmlns:a16="http://schemas.microsoft.com/office/drawing/2014/main" id="{F0C4A273-A8D3-40E1-F4D5-11A95F3D2B6F}"/>
              </a:ext>
            </a:extLst>
          </p:cNvPr>
          <p:cNvSpPr>
            <a:spLocks noGrp="1"/>
          </p:cNvSpPr>
          <p:nvPr>
            <p:ph idx="1" hasCustomPrompt="1"/>
          </p:nvPr>
        </p:nvSpPr>
        <p:spPr>
          <a:xfrm>
            <a:off x="1198009" y="1879807"/>
            <a:ext cx="9387165" cy="4519130"/>
          </a:xfrm>
          <a:prstGeom prst="rect">
            <a:avLst/>
          </a:prstGeom>
        </p:spPr>
        <p:txBody>
          <a:bodyPr vert="horz" lIns="91440" tIns="45720" rIns="91440" bIns="45720" rtlCol="0">
            <a:normAutofit/>
          </a:bodyPr>
          <a:lstStyle>
            <a:lvl1pPr marL="0" indent="0">
              <a:lnSpc>
                <a:spcPct val="100000"/>
              </a:lnSpc>
              <a:spcBef>
                <a:spcPts val="1200"/>
              </a:spcBef>
              <a:spcAft>
                <a:spcPts val="0"/>
              </a:spcAft>
              <a:buNone/>
              <a:defRPr/>
            </a:lvl1pPr>
            <a:lvl2pPr>
              <a:lnSpc>
                <a:spcPct val="100000"/>
              </a:lnSpc>
              <a:spcAft>
                <a:spcPts val="0"/>
              </a:spcAft>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da-DK"/>
              <a:t>Her er en kortere brødtekst, som ikke er sat op i spalter</a:t>
            </a:r>
          </a:p>
        </p:txBody>
      </p:sp>
    </p:spTree>
    <p:extLst>
      <p:ext uri="{BB962C8B-B14F-4D97-AF65-F5344CB8AC3E}">
        <p14:creationId xmlns:p14="http://schemas.microsoft.com/office/powerpoint/2010/main" val="171405093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ng brødtekst hvi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786F7C-D068-CCF4-C4BC-B55EE09068EF}"/>
              </a:ext>
            </a:extLst>
          </p:cNvPr>
          <p:cNvSpPr>
            <a:spLocks noGrp="1"/>
          </p:cNvSpPr>
          <p:nvPr>
            <p:ph type="title" hasCustomPrompt="1"/>
          </p:nvPr>
        </p:nvSpPr>
        <p:spPr>
          <a:xfrm>
            <a:off x="346362" y="180097"/>
            <a:ext cx="10911110" cy="1325563"/>
          </a:xfrm>
        </p:spPr>
        <p:txBody>
          <a:bodyPr/>
          <a:lstStyle>
            <a:lvl1pPr>
              <a:defRPr/>
            </a:lvl1pPr>
          </a:lstStyle>
          <a:p>
            <a:r>
              <a:rPr lang="da-DK"/>
              <a:t>Overskrift</a:t>
            </a:r>
          </a:p>
        </p:txBody>
      </p:sp>
      <p:sp>
        <p:nvSpPr>
          <p:cNvPr id="4" name="Pladsholder til slidenummer 3">
            <a:extLst>
              <a:ext uri="{FF2B5EF4-FFF2-40B4-BE49-F238E27FC236}">
                <a16:creationId xmlns:a16="http://schemas.microsoft.com/office/drawing/2014/main" id="{FF8C1B03-4EC6-3885-8F87-58F43A8F9188}"/>
              </a:ext>
            </a:extLst>
          </p:cNvPr>
          <p:cNvSpPr>
            <a:spLocks noGrp="1"/>
          </p:cNvSpPr>
          <p:nvPr>
            <p:ph type="sldNum" sz="quarter" idx="11"/>
          </p:nvPr>
        </p:nvSpPr>
        <p:spPr/>
        <p:txBody>
          <a:bodyPr/>
          <a:lstStyle/>
          <a:p>
            <a:fld id="{606D6DFE-51CA-418D-8FCC-0899EA6F81E7}" type="slidenum">
              <a:rPr lang="da-DK" smtClean="0"/>
              <a:pPr/>
              <a:t>‹nr.›</a:t>
            </a:fld>
            <a:endParaRPr lang="da-DK"/>
          </a:p>
        </p:txBody>
      </p:sp>
      <p:sp>
        <p:nvSpPr>
          <p:cNvPr id="6" name="Pladsholder til tekst 5">
            <a:extLst>
              <a:ext uri="{FF2B5EF4-FFF2-40B4-BE49-F238E27FC236}">
                <a16:creationId xmlns:a16="http://schemas.microsoft.com/office/drawing/2014/main" id="{1177EB3E-E25F-E0B3-A109-A722B093895B}"/>
              </a:ext>
            </a:extLst>
          </p:cNvPr>
          <p:cNvSpPr>
            <a:spLocks noGrp="1"/>
          </p:cNvSpPr>
          <p:nvPr>
            <p:ph type="body" sz="quarter" idx="12" hasCustomPrompt="1"/>
          </p:nvPr>
        </p:nvSpPr>
        <p:spPr>
          <a:xfrm>
            <a:off x="346075" y="1665288"/>
            <a:ext cx="10910888" cy="4891087"/>
          </a:xfrm>
        </p:spPr>
        <p:txBody>
          <a:bodyPr numCol="3" spcCol="180000">
            <a:noAutofit/>
          </a:bodyPr>
          <a:lstStyle>
            <a:lvl1pPr marL="0" indent="0">
              <a:lnSpc>
                <a:spcPct val="120000"/>
              </a:lnSpc>
              <a:spcBef>
                <a:spcPts val="0"/>
              </a:spcBef>
              <a:spcAft>
                <a:spcPts val="100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da-DK"/>
              <a:t>Dette layout er beregnet til en større mængde almindelig brødtekst.</a:t>
            </a:r>
          </a:p>
          <a:p>
            <a:pPr lvl="0"/>
            <a:r>
              <a:rPr lang="da-DK"/>
              <a:t>Du kan fjerne spalterne ved at vælge Hjem -&gt; Afsnit -&gt; Spalter. Spalter forøger læsevenligheden, hvis din tekst er lang.</a:t>
            </a:r>
          </a:p>
          <a:p>
            <a:pPr lvl="0"/>
            <a:r>
              <a:rPr lang="da-DK"/>
              <a:t>Når du kopierer tekst ind i dette felt, skal du vælge ”Behold kun tekst.” Så vil teksten optræde mest muligt ensartet.</a:t>
            </a:r>
          </a:p>
          <a:p>
            <a:pPr lvl="0"/>
            <a:endParaRPr lang="da-DK"/>
          </a:p>
        </p:txBody>
      </p:sp>
    </p:spTree>
    <p:extLst>
      <p:ext uri="{BB962C8B-B14F-4D97-AF65-F5344CB8AC3E}">
        <p14:creationId xmlns:p14="http://schemas.microsoft.com/office/powerpoint/2010/main" val="885155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ng brødtekst mørk">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786F7C-D068-CCF4-C4BC-B55EE09068EF}"/>
              </a:ext>
            </a:extLst>
          </p:cNvPr>
          <p:cNvSpPr>
            <a:spLocks noGrp="1"/>
          </p:cNvSpPr>
          <p:nvPr>
            <p:ph type="title" hasCustomPrompt="1"/>
          </p:nvPr>
        </p:nvSpPr>
        <p:spPr>
          <a:xfrm>
            <a:off x="353679" y="180097"/>
            <a:ext cx="10876603" cy="1325563"/>
          </a:xfrm>
        </p:spPr>
        <p:txBody>
          <a:bodyPr/>
          <a:lstStyle>
            <a:lvl1pPr>
              <a:defRPr/>
            </a:lvl1pPr>
          </a:lstStyle>
          <a:p>
            <a:r>
              <a:rPr lang="da-DK"/>
              <a:t>Overskrift</a:t>
            </a:r>
          </a:p>
        </p:txBody>
      </p:sp>
      <p:sp>
        <p:nvSpPr>
          <p:cNvPr id="4" name="Pladsholder til slidenummer 3">
            <a:extLst>
              <a:ext uri="{FF2B5EF4-FFF2-40B4-BE49-F238E27FC236}">
                <a16:creationId xmlns:a16="http://schemas.microsoft.com/office/drawing/2014/main" id="{FF8C1B03-4EC6-3885-8F87-58F43A8F9188}"/>
              </a:ext>
            </a:extLst>
          </p:cNvPr>
          <p:cNvSpPr>
            <a:spLocks noGrp="1"/>
          </p:cNvSpPr>
          <p:nvPr>
            <p:ph type="sldNum" sz="quarter" idx="11"/>
          </p:nvPr>
        </p:nvSpPr>
        <p:spPr/>
        <p:txBody>
          <a:bodyPr/>
          <a:lstStyle>
            <a:lvl1pPr>
              <a:defRPr>
                <a:solidFill>
                  <a:schemeClr val="tx1"/>
                </a:solidFill>
              </a:defRPr>
            </a:lvl1pPr>
          </a:lstStyle>
          <a:p>
            <a:fld id="{606D6DFE-51CA-418D-8FCC-0899EA6F81E7}" type="slidenum">
              <a:rPr lang="da-DK" smtClean="0"/>
              <a:pPr/>
              <a:t>‹nr.›</a:t>
            </a:fld>
            <a:endParaRPr lang="da-DK"/>
          </a:p>
        </p:txBody>
      </p:sp>
      <p:sp>
        <p:nvSpPr>
          <p:cNvPr id="3" name="Pladsholder til tekst 5">
            <a:extLst>
              <a:ext uri="{FF2B5EF4-FFF2-40B4-BE49-F238E27FC236}">
                <a16:creationId xmlns:a16="http://schemas.microsoft.com/office/drawing/2014/main" id="{26C830E8-E130-F575-CEC8-7EC51DCDB5E3}"/>
              </a:ext>
            </a:extLst>
          </p:cNvPr>
          <p:cNvSpPr>
            <a:spLocks noGrp="1"/>
          </p:cNvSpPr>
          <p:nvPr>
            <p:ph type="body" sz="quarter" idx="12" hasCustomPrompt="1"/>
          </p:nvPr>
        </p:nvSpPr>
        <p:spPr>
          <a:xfrm>
            <a:off x="346075" y="1665288"/>
            <a:ext cx="10910888" cy="4891087"/>
          </a:xfrm>
        </p:spPr>
        <p:txBody>
          <a:bodyPr numCol="3" spcCol="180000">
            <a:noAutofit/>
          </a:bodyPr>
          <a:lstStyle>
            <a:lvl1pPr marL="0" indent="0">
              <a:lnSpc>
                <a:spcPct val="120000"/>
              </a:lnSpc>
              <a:spcBef>
                <a:spcPts val="0"/>
              </a:spcBef>
              <a:spcAft>
                <a:spcPts val="100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da-DK"/>
              <a:t>Dette layout er beregnet til en større mængde almindelig brødtekst.</a:t>
            </a:r>
          </a:p>
          <a:p>
            <a:pPr lvl="0"/>
            <a:r>
              <a:rPr lang="da-DK"/>
              <a:t>Du kan fjerne spalterne ved at vælge Hjem -&gt; Afsnit -&gt; Spalter. Spalter forøger læsevenligheden, hvis din tekst er lang.</a:t>
            </a:r>
          </a:p>
          <a:p>
            <a:pPr lvl="0"/>
            <a:r>
              <a:rPr lang="da-DK"/>
              <a:t>Når du kopierer tekst ind i dette felt, skal du vælge ”Behold kun tekst.” Så vil teksten optræde mest muligt ensartet.</a:t>
            </a:r>
          </a:p>
          <a:p>
            <a:pPr lvl="0"/>
            <a:endParaRPr lang="da-DK"/>
          </a:p>
          <a:p>
            <a:pPr lvl="0"/>
            <a:endParaRPr lang="da-DK"/>
          </a:p>
        </p:txBody>
      </p:sp>
    </p:spTree>
    <p:extLst>
      <p:ext uri="{BB962C8B-B14F-4D97-AF65-F5344CB8AC3E}">
        <p14:creationId xmlns:p14="http://schemas.microsoft.com/office/powerpoint/2010/main" val="1905734808"/>
      </p:ext>
    </p:extLst>
  </p:cSld>
  <p:clrMapOvr>
    <a:overrideClrMapping bg1="lt1" tx1="dk1" bg2="lt2" tx2="dk2" accent1="accent1" accent2="accent2" accent3="accent3" accent4="accent4" accent5="accent5" accent6="accent6" hlink="hlink" folHlink="folHlink"/>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itat lys">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A6F0F-EDF8-7564-D772-3D80FAC6CCF9}"/>
              </a:ext>
            </a:extLst>
          </p:cNvPr>
          <p:cNvSpPr>
            <a:spLocks noGrp="1"/>
          </p:cNvSpPr>
          <p:nvPr>
            <p:ph type="title" hasCustomPrompt="1"/>
          </p:nvPr>
        </p:nvSpPr>
        <p:spPr>
          <a:xfrm>
            <a:off x="2106506" y="2766219"/>
            <a:ext cx="7978988" cy="1325563"/>
          </a:xfrm>
        </p:spPr>
        <p:txBody>
          <a:bodyPr/>
          <a:lstStyle>
            <a:lvl1pPr algn="ctr">
              <a:defRPr sz="4800" b="1">
                <a:solidFill>
                  <a:schemeClr val="tx1"/>
                </a:solidFill>
              </a:defRPr>
            </a:lvl1pPr>
          </a:lstStyle>
          <a:p>
            <a:r>
              <a:rPr lang="da-DK"/>
              <a:t>Her står et kort citat på få linjer</a:t>
            </a:r>
          </a:p>
        </p:txBody>
      </p:sp>
      <p:sp>
        <p:nvSpPr>
          <p:cNvPr id="7" name="Pladsholder til tekst 6">
            <a:extLst>
              <a:ext uri="{FF2B5EF4-FFF2-40B4-BE49-F238E27FC236}">
                <a16:creationId xmlns:a16="http://schemas.microsoft.com/office/drawing/2014/main" id="{3593B047-60AA-A551-6D73-D973536D8CB6}"/>
              </a:ext>
            </a:extLst>
          </p:cNvPr>
          <p:cNvSpPr>
            <a:spLocks noGrp="1"/>
          </p:cNvSpPr>
          <p:nvPr>
            <p:ph type="body" sz="quarter" idx="10" hasCustomPrompt="1"/>
          </p:nvPr>
        </p:nvSpPr>
        <p:spPr>
          <a:xfrm>
            <a:off x="3836988" y="4964113"/>
            <a:ext cx="4518025" cy="454025"/>
          </a:xfrm>
        </p:spPr>
        <p:txBody>
          <a:bodyPr>
            <a:normAutofit/>
          </a:bodyPr>
          <a:lstStyle>
            <a:lvl1pPr marL="0" indent="0" algn="ctr">
              <a:buNone/>
              <a:defRPr sz="1800"/>
            </a:lvl1pPr>
          </a:lstStyle>
          <a:p>
            <a:pPr lvl="0"/>
            <a:r>
              <a:rPr lang="da-DK"/>
              <a:t>- evt. forfatter</a:t>
            </a:r>
          </a:p>
        </p:txBody>
      </p:sp>
      <p:sp>
        <p:nvSpPr>
          <p:cNvPr id="3" name="Grafik 6">
            <a:extLst>
              <a:ext uri="{FF2B5EF4-FFF2-40B4-BE49-F238E27FC236}">
                <a16:creationId xmlns:a16="http://schemas.microsoft.com/office/drawing/2014/main" id="{C01089C0-A8A2-4EF5-D8F1-00955C63EAC4}"/>
              </a:ext>
            </a:extLst>
          </p:cNvPr>
          <p:cNvSpPr/>
          <p:nvPr userDrawn="1"/>
        </p:nvSpPr>
        <p:spPr>
          <a:xfrm>
            <a:off x="5694797" y="1694744"/>
            <a:ext cx="802405" cy="682791"/>
          </a:xfrm>
          <a:custGeom>
            <a:avLst/>
            <a:gdLst>
              <a:gd name="connsiteX0" fmla="*/ 1598581 w 1651730"/>
              <a:gd name="connsiteY0" fmla="*/ 755904 h 1405508"/>
              <a:gd name="connsiteX1" fmla="*/ 1284256 w 1651730"/>
              <a:gd name="connsiteY1" fmla="*/ 755904 h 1405508"/>
              <a:gd name="connsiteX2" fmla="*/ 1373219 w 1651730"/>
              <a:gd name="connsiteY2" fmla="*/ 448437 h 1405508"/>
              <a:gd name="connsiteX3" fmla="*/ 1651730 w 1651730"/>
              <a:gd name="connsiteY3" fmla="*/ 268129 h 1405508"/>
              <a:gd name="connsiteX4" fmla="*/ 1524667 w 1651730"/>
              <a:gd name="connsiteY4" fmla="*/ 0 h 1405508"/>
              <a:gd name="connsiteX5" fmla="*/ 1183767 w 1651730"/>
              <a:gd name="connsiteY5" fmla="*/ 203454 h 1405508"/>
              <a:gd name="connsiteX6" fmla="*/ 998887 w 1651730"/>
              <a:gd name="connsiteY6" fmla="*/ 494729 h 1405508"/>
              <a:gd name="connsiteX7" fmla="*/ 949166 w 1651730"/>
              <a:gd name="connsiteY7" fmla="*/ 940880 h 1405508"/>
              <a:gd name="connsiteX8" fmla="*/ 949166 w 1651730"/>
              <a:gd name="connsiteY8" fmla="*/ 1405509 h 1405508"/>
              <a:gd name="connsiteX9" fmla="*/ 1598676 w 1651730"/>
              <a:gd name="connsiteY9" fmla="*/ 1405509 h 1405508"/>
              <a:gd name="connsiteX10" fmla="*/ 1598676 w 1651730"/>
              <a:gd name="connsiteY10" fmla="*/ 755999 h 1405508"/>
              <a:gd name="connsiteX11" fmla="*/ 649510 w 1651730"/>
              <a:gd name="connsiteY11" fmla="*/ 755904 h 1405508"/>
              <a:gd name="connsiteX12" fmla="*/ 335185 w 1651730"/>
              <a:gd name="connsiteY12" fmla="*/ 755904 h 1405508"/>
              <a:gd name="connsiteX13" fmla="*/ 424148 w 1651730"/>
              <a:gd name="connsiteY13" fmla="*/ 448437 h 1405508"/>
              <a:gd name="connsiteX14" fmla="*/ 702659 w 1651730"/>
              <a:gd name="connsiteY14" fmla="*/ 268129 h 1405508"/>
              <a:gd name="connsiteX15" fmla="*/ 575596 w 1651730"/>
              <a:gd name="connsiteY15" fmla="*/ 0 h 1405508"/>
              <a:gd name="connsiteX16" fmla="*/ 233458 w 1651730"/>
              <a:gd name="connsiteY16" fmla="*/ 203454 h 1405508"/>
              <a:gd name="connsiteX17" fmla="*/ 49720 w 1651730"/>
              <a:gd name="connsiteY17" fmla="*/ 495872 h 1405508"/>
              <a:gd name="connsiteX18" fmla="*/ 0 w 1651730"/>
              <a:gd name="connsiteY18" fmla="*/ 940784 h 1405508"/>
              <a:gd name="connsiteX19" fmla="*/ 0 w 1651730"/>
              <a:gd name="connsiteY19" fmla="*/ 1405414 h 1405508"/>
              <a:gd name="connsiteX20" fmla="*/ 649510 w 1651730"/>
              <a:gd name="connsiteY20" fmla="*/ 1405414 h 1405508"/>
              <a:gd name="connsiteX21" fmla="*/ 649510 w 1651730"/>
              <a:gd name="connsiteY21" fmla="*/ 755904 h 140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51730" h="1405508">
                <a:moveTo>
                  <a:pt x="1598581" y="755904"/>
                </a:moveTo>
                <a:lnTo>
                  <a:pt x="1284256" y="755904"/>
                </a:lnTo>
                <a:cubicBezTo>
                  <a:pt x="1287304" y="627983"/>
                  <a:pt x="1316927" y="525590"/>
                  <a:pt x="1373219" y="448437"/>
                </a:cubicBezTo>
                <a:cubicBezTo>
                  <a:pt x="1429417" y="371380"/>
                  <a:pt x="1522286" y="311277"/>
                  <a:pt x="1651730" y="268129"/>
                </a:cubicBezTo>
                <a:lnTo>
                  <a:pt x="1524667" y="0"/>
                </a:lnTo>
                <a:cubicBezTo>
                  <a:pt x="1387507" y="49340"/>
                  <a:pt x="1273874" y="117158"/>
                  <a:pt x="1183767" y="203454"/>
                </a:cubicBezTo>
                <a:cubicBezTo>
                  <a:pt x="1093661" y="289751"/>
                  <a:pt x="1031938" y="386906"/>
                  <a:pt x="998887" y="494729"/>
                </a:cubicBezTo>
                <a:cubicBezTo>
                  <a:pt x="965740" y="602647"/>
                  <a:pt x="949166" y="751332"/>
                  <a:pt x="949166" y="940880"/>
                </a:cubicBezTo>
                <a:lnTo>
                  <a:pt x="949166" y="1405509"/>
                </a:lnTo>
                <a:lnTo>
                  <a:pt x="1598676" y="1405509"/>
                </a:lnTo>
                <a:lnTo>
                  <a:pt x="1598676" y="755999"/>
                </a:lnTo>
                <a:close/>
                <a:moveTo>
                  <a:pt x="649510" y="755904"/>
                </a:moveTo>
                <a:lnTo>
                  <a:pt x="335185" y="755904"/>
                </a:lnTo>
                <a:cubicBezTo>
                  <a:pt x="338233" y="627983"/>
                  <a:pt x="367951" y="525590"/>
                  <a:pt x="424148" y="448437"/>
                </a:cubicBezTo>
                <a:cubicBezTo>
                  <a:pt x="480346" y="371380"/>
                  <a:pt x="573215" y="311277"/>
                  <a:pt x="702659" y="268129"/>
                </a:cubicBezTo>
                <a:lnTo>
                  <a:pt x="575596" y="0"/>
                </a:lnTo>
                <a:cubicBezTo>
                  <a:pt x="436912" y="49340"/>
                  <a:pt x="322898" y="117158"/>
                  <a:pt x="233458" y="203454"/>
                </a:cubicBezTo>
                <a:cubicBezTo>
                  <a:pt x="144113" y="289751"/>
                  <a:pt x="82772" y="387191"/>
                  <a:pt x="49720" y="495872"/>
                </a:cubicBezTo>
                <a:cubicBezTo>
                  <a:pt x="16574" y="604457"/>
                  <a:pt x="0" y="752761"/>
                  <a:pt x="0" y="940784"/>
                </a:cubicBezTo>
                <a:lnTo>
                  <a:pt x="0" y="1405414"/>
                </a:lnTo>
                <a:lnTo>
                  <a:pt x="649510" y="1405414"/>
                </a:lnTo>
                <a:lnTo>
                  <a:pt x="649510" y="755904"/>
                </a:lnTo>
                <a:close/>
              </a:path>
            </a:pathLst>
          </a:custGeom>
          <a:solidFill>
            <a:schemeClr val="tx1"/>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162815597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itat mørk">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A6F0F-EDF8-7564-D772-3D80FAC6CCF9}"/>
              </a:ext>
            </a:extLst>
          </p:cNvPr>
          <p:cNvSpPr>
            <a:spLocks noGrp="1"/>
          </p:cNvSpPr>
          <p:nvPr>
            <p:ph type="title" hasCustomPrompt="1"/>
          </p:nvPr>
        </p:nvSpPr>
        <p:spPr>
          <a:xfrm>
            <a:off x="2106506" y="2766219"/>
            <a:ext cx="7978988" cy="1325563"/>
          </a:xfrm>
        </p:spPr>
        <p:txBody>
          <a:bodyPr/>
          <a:lstStyle>
            <a:lvl1pPr algn="ctr">
              <a:defRPr sz="4800" b="1">
                <a:solidFill>
                  <a:schemeClr val="tx1"/>
                </a:solidFill>
              </a:defRPr>
            </a:lvl1pPr>
          </a:lstStyle>
          <a:p>
            <a:r>
              <a:rPr lang="da-DK"/>
              <a:t>Her står et kort citat på få linjer</a:t>
            </a:r>
          </a:p>
        </p:txBody>
      </p:sp>
      <p:sp>
        <p:nvSpPr>
          <p:cNvPr id="7" name="Pladsholder til tekst 6">
            <a:extLst>
              <a:ext uri="{FF2B5EF4-FFF2-40B4-BE49-F238E27FC236}">
                <a16:creationId xmlns:a16="http://schemas.microsoft.com/office/drawing/2014/main" id="{3593B047-60AA-A551-6D73-D973536D8CB6}"/>
              </a:ext>
            </a:extLst>
          </p:cNvPr>
          <p:cNvSpPr>
            <a:spLocks noGrp="1"/>
          </p:cNvSpPr>
          <p:nvPr>
            <p:ph type="body" sz="quarter" idx="10" hasCustomPrompt="1"/>
          </p:nvPr>
        </p:nvSpPr>
        <p:spPr>
          <a:xfrm>
            <a:off x="3836988" y="4964113"/>
            <a:ext cx="4518025" cy="454025"/>
          </a:xfrm>
        </p:spPr>
        <p:txBody>
          <a:bodyPr>
            <a:normAutofit/>
          </a:bodyPr>
          <a:lstStyle>
            <a:lvl1pPr marL="0" indent="0" algn="ctr">
              <a:buNone/>
              <a:defRPr sz="1800">
                <a:solidFill>
                  <a:srgbClr val="FFFFFF"/>
                </a:solidFill>
              </a:defRPr>
            </a:lvl1pPr>
          </a:lstStyle>
          <a:p>
            <a:pPr lvl="0"/>
            <a:r>
              <a:rPr lang="da-DK"/>
              <a:t>- evt. forfatter</a:t>
            </a:r>
          </a:p>
        </p:txBody>
      </p:sp>
      <p:sp>
        <p:nvSpPr>
          <p:cNvPr id="3" name="Grafik 6">
            <a:extLst>
              <a:ext uri="{FF2B5EF4-FFF2-40B4-BE49-F238E27FC236}">
                <a16:creationId xmlns:a16="http://schemas.microsoft.com/office/drawing/2014/main" id="{80D1F453-F880-2616-DDB0-D3D05F405770}"/>
              </a:ext>
            </a:extLst>
          </p:cNvPr>
          <p:cNvSpPr/>
          <p:nvPr userDrawn="1"/>
        </p:nvSpPr>
        <p:spPr>
          <a:xfrm>
            <a:off x="5694797" y="1694744"/>
            <a:ext cx="802405" cy="682791"/>
          </a:xfrm>
          <a:custGeom>
            <a:avLst/>
            <a:gdLst>
              <a:gd name="connsiteX0" fmla="*/ 1598581 w 1651730"/>
              <a:gd name="connsiteY0" fmla="*/ 755904 h 1405508"/>
              <a:gd name="connsiteX1" fmla="*/ 1284256 w 1651730"/>
              <a:gd name="connsiteY1" fmla="*/ 755904 h 1405508"/>
              <a:gd name="connsiteX2" fmla="*/ 1373219 w 1651730"/>
              <a:gd name="connsiteY2" fmla="*/ 448437 h 1405508"/>
              <a:gd name="connsiteX3" fmla="*/ 1651730 w 1651730"/>
              <a:gd name="connsiteY3" fmla="*/ 268129 h 1405508"/>
              <a:gd name="connsiteX4" fmla="*/ 1524667 w 1651730"/>
              <a:gd name="connsiteY4" fmla="*/ 0 h 1405508"/>
              <a:gd name="connsiteX5" fmla="*/ 1183767 w 1651730"/>
              <a:gd name="connsiteY5" fmla="*/ 203454 h 1405508"/>
              <a:gd name="connsiteX6" fmla="*/ 998887 w 1651730"/>
              <a:gd name="connsiteY6" fmla="*/ 494729 h 1405508"/>
              <a:gd name="connsiteX7" fmla="*/ 949166 w 1651730"/>
              <a:gd name="connsiteY7" fmla="*/ 940880 h 1405508"/>
              <a:gd name="connsiteX8" fmla="*/ 949166 w 1651730"/>
              <a:gd name="connsiteY8" fmla="*/ 1405509 h 1405508"/>
              <a:gd name="connsiteX9" fmla="*/ 1598676 w 1651730"/>
              <a:gd name="connsiteY9" fmla="*/ 1405509 h 1405508"/>
              <a:gd name="connsiteX10" fmla="*/ 1598676 w 1651730"/>
              <a:gd name="connsiteY10" fmla="*/ 755999 h 1405508"/>
              <a:gd name="connsiteX11" fmla="*/ 649510 w 1651730"/>
              <a:gd name="connsiteY11" fmla="*/ 755904 h 1405508"/>
              <a:gd name="connsiteX12" fmla="*/ 335185 w 1651730"/>
              <a:gd name="connsiteY12" fmla="*/ 755904 h 1405508"/>
              <a:gd name="connsiteX13" fmla="*/ 424148 w 1651730"/>
              <a:gd name="connsiteY13" fmla="*/ 448437 h 1405508"/>
              <a:gd name="connsiteX14" fmla="*/ 702659 w 1651730"/>
              <a:gd name="connsiteY14" fmla="*/ 268129 h 1405508"/>
              <a:gd name="connsiteX15" fmla="*/ 575596 w 1651730"/>
              <a:gd name="connsiteY15" fmla="*/ 0 h 1405508"/>
              <a:gd name="connsiteX16" fmla="*/ 233458 w 1651730"/>
              <a:gd name="connsiteY16" fmla="*/ 203454 h 1405508"/>
              <a:gd name="connsiteX17" fmla="*/ 49720 w 1651730"/>
              <a:gd name="connsiteY17" fmla="*/ 495872 h 1405508"/>
              <a:gd name="connsiteX18" fmla="*/ 0 w 1651730"/>
              <a:gd name="connsiteY18" fmla="*/ 940784 h 1405508"/>
              <a:gd name="connsiteX19" fmla="*/ 0 w 1651730"/>
              <a:gd name="connsiteY19" fmla="*/ 1405414 h 1405508"/>
              <a:gd name="connsiteX20" fmla="*/ 649510 w 1651730"/>
              <a:gd name="connsiteY20" fmla="*/ 1405414 h 1405508"/>
              <a:gd name="connsiteX21" fmla="*/ 649510 w 1651730"/>
              <a:gd name="connsiteY21" fmla="*/ 755904 h 140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51730" h="1405508">
                <a:moveTo>
                  <a:pt x="1598581" y="755904"/>
                </a:moveTo>
                <a:lnTo>
                  <a:pt x="1284256" y="755904"/>
                </a:lnTo>
                <a:cubicBezTo>
                  <a:pt x="1287304" y="627983"/>
                  <a:pt x="1316927" y="525590"/>
                  <a:pt x="1373219" y="448437"/>
                </a:cubicBezTo>
                <a:cubicBezTo>
                  <a:pt x="1429417" y="371380"/>
                  <a:pt x="1522286" y="311277"/>
                  <a:pt x="1651730" y="268129"/>
                </a:cubicBezTo>
                <a:lnTo>
                  <a:pt x="1524667" y="0"/>
                </a:lnTo>
                <a:cubicBezTo>
                  <a:pt x="1387507" y="49340"/>
                  <a:pt x="1273874" y="117158"/>
                  <a:pt x="1183767" y="203454"/>
                </a:cubicBezTo>
                <a:cubicBezTo>
                  <a:pt x="1093661" y="289751"/>
                  <a:pt x="1031938" y="386906"/>
                  <a:pt x="998887" y="494729"/>
                </a:cubicBezTo>
                <a:cubicBezTo>
                  <a:pt x="965740" y="602647"/>
                  <a:pt x="949166" y="751332"/>
                  <a:pt x="949166" y="940880"/>
                </a:cubicBezTo>
                <a:lnTo>
                  <a:pt x="949166" y="1405509"/>
                </a:lnTo>
                <a:lnTo>
                  <a:pt x="1598676" y="1405509"/>
                </a:lnTo>
                <a:lnTo>
                  <a:pt x="1598676" y="755999"/>
                </a:lnTo>
                <a:close/>
                <a:moveTo>
                  <a:pt x="649510" y="755904"/>
                </a:moveTo>
                <a:lnTo>
                  <a:pt x="335185" y="755904"/>
                </a:lnTo>
                <a:cubicBezTo>
                  <a:pt x="338233" y="627983"/>
                  <a:pt x="367951" y="525590"/>
                  <a:pt x="424148" y="448437"/>
                </a:cubicBezTo>
                <a:cubicBezTo>
                  <a:pt x="480346" y="371380"/>
                  <a:pt x="573215" y="311277"/>
                  <a:pt x="702659" y="268129"/>
                </a:cubicBezTo>
                <a:lnTo>
                  <a:pt x="575596" y="0"/>
                </a:lnTo>
                <a:cubicBezTo>
                  <a:pt x="436912" y="49340"/>
                  <a:pt x="322898" y="117158"/>
                  <a:pt x="233458" y="203454"/>
                </a:cubicBezTo>
                <a:cubicBezTo>
                  <a:pt x="144113" y="289751"/>
                  <a:pt x="82772" y="387191"/>
                  <a:pt x="49720" y="495872"/>
                </a:cubicBezTo>
                <a:cubicBezTo>
                  <a:pt x="16574" y="604457"/>
                  <a:pt x="0" y="752761"/>
                  <a:pt x="0" y="940784"/>
                </a:cubicBezTo>
                <a:lnTo>
                  <a:pt x="0" y="1405414"/>
                </a:lnTo>
                <a:lnTo>
                  <a:pt x="649510" y="1405414"/>
                </a:lnTo>
                <a:lnTo>
                  <a:pt x="649510" y="755904"/>
                </a:lnTo>
                <a:close/>
              </a:path>
            </a:pathLst>
          </a:custGeom>
          <a:solidFill>
            <a:schemeClr val="tx1"/>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1940518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 med billede hvid">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10D7F62C-1434-DEB3-9120-480DED070E5B}"/>
              </a:ext>
            </a:extLst>
          </p:cNvPr>
          <p:cNvSpPr>
            <a:spLocks noGrp="1"/>
          </p:cNvSpPr>
          <p:nvPr>
            <p:ph type="pic" idx="1"/>
          </p:nvPr>
        </p:nvSpPr>
        <p:spPr>
          <a:xfrm>
            <a:off x="6096000" y="0"/>
            <a:ext cx="5548127"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a:extLst>
              <a:ext uri="{FF2B5EF4-FFF2-40B4-BE49-F238E27FC236}">
                <a16:creationId xmlns:a16="http://schemas.microsoft.com/office/drawing/2014/main" id="{0631609C-F932-CD92-392E-89ADDAF5E544}"/>
              </a:ext>
            </a:extLst>
          </p:cNvPr>
          <p:cNvSpPr>
            <a:spLocks noGrp="1"/>
          </p:cNvSpPr>
          <p:nvPr>
            <p:ph type="body" sz="half" idx="2" hasCustomPrompt="1"/>
          </p:nvPr>
        </p:nvSpPr>
        <p:spPr>
          <a:xfrm>
            <a:off x="930710" y="1730376"/>
            <a:ext cx="4406603" cy="4682618"/>
          </a:xfrm>
        </p:spPr>
        <p:txBody>
          <a:bodyPr/>
          <a:lstStyle>
            <a:lvl1pPr marL="0" indent="0">
              <a:lnSpc>
                <a:spcPct val="100000"/>
              </a:lnSpc>
              <a:buFont typeface="Arial" panose="020B0604020202020204" pitchFamily="34" charse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Her står en længere citattekst på mange linjer. Citattekst, citattekst, citattekst. </a:t>
            </a:r>
            <a:br>
              <a:rPr lang="da-DK"/>
            </a:br>
            <a:r>
              <a:rPr lang="da-DK" err="1"/>
              <a:t>xxxxxxx</a:t>
            </a:r>
            <a:endParaRPr lang="da-DK"/>
          </a:p>
        </p:txBody>
      </p:sp>
      <p:sp>
        <p:nvSpPr>
          <p:cNvPr id="10" name="Pladsholder til slidenummer 5">
            <a:extLst>
              <a:ext uri="{FF2B5EF4-FFF2-40B4-BE49-F238E27FC236}">
                <a16:creationId xmlns:a16="http://schemas.microsoft.com/office/drawing/2014/main" id="{054E79B0-3A24-7E23-1550-991B11A553B4}"/>
              </a:ext>
            </a:extLst>
          </p:cNvPr>
          <p:cNvSpPr>
            <a:spLocks noGrp="1"/>
          </p:cNvSpPr>
          <p:nvPr>
            <p:ph type="sldNum" sz="quarter" idx="12"/>
          </p:nvPr>
        </p:nvSpPr>
        <p:spPr>
          <a:xfrm>
            <a:off x="11644128" y="6412994"/>
            <a:ext cx="547872" cy="365125"/>
          </a:xfrm>
          <a:prstGeom prst="rect">
            <a:avLst/>
          </a:prstGeom>
        </p:spPr>
        <p:txBody>
          <a:bodyPr/>
          <a:lstStyle>
            <a:lvl1pPr>
              <a:defRPr>
                <a:solidFill>
                  <a:schemeClr val="tx1"/>
                </a:solidFill>
              </a:defRPr>
            </a:lvl1pPr>
          </a:lstStyle>
          <a:p>
            <a:fld id="{606D6DFE-51CA-418D-8FCC-0899EA6F81E7}" type="slidenum">
              <a:rPr lang="da-DK" smtClean="0"/>
              <a:pPr/>
              <a:t>‹nr.›</a:t>
            </a:fld>
            <a:endParaRPr lang="da-DK"/>
          </a:p>
        </p:txBody>
      </p:sp>
      <p:sp>
        <p:nvSpPr>
          <p:cNvPr id="5" name="Grafik 6">
            <a:extLst>
              <a:ext uri="{FF2B5EF4-FFF2-40B4-BE49-F238E27FC236}">
                <a16:creationId xmlns:a16="http://schemas.microsoft.com/office/drawing/2014/main" id="{F1A13CC3-10A8-2CEF-F231-22545CD1ACD5}"/>
              </a:ext>
            </a:extLst>
          </p:cNvPr>
          <p:cNvSpPr/>
          <p:nvPr userDrawn="1"/>
        </p:nvSpPr>
        <p:spPr>
          <a:xfrm>
            <a:off x="1020161" y="970159"/>
            <a:ext cx="678011" cy="576940"/>
          </a:xfrm>
          <a:custGeom>
            <a:avLst/>
            <a:gdLst>
              <a:gd name="connsiteX0" fmla="*/ 1598581 w 1651730"/>
              <a:gd name="connsiteY0" fmla="*/ 755904 h 1405508"/>
              <a:gd name="connsiteX1" fmla="*/ 1284256 w 1651730"/>
              <a:gd name="connsiteY1" fmla="*/ 755904 h 1405508"/>
              <a:gd name="connsiteX2" fmla="*/ 1373219 w 1651730"/>
              <a:gd name="connsiteY2" fmla="*/ 448437 h 1405508"/>
              <a:gd name="connsiteX3" fmla="*/ 1651730 w 1651730"/>
              <a:gd name="connsiteY3" fmla="*/ 268129 h 1405508"/>
              <a:gd name="connsiteX4" fmla="*/ 1524667 w 1651730"/>
              <a:gd name="connsiteY4" fmla="*/ 0 h 1405508"/>
              <a:gd name="connsiteX5" fmla="*/ 1183767 w 1651730"/>
              <a:gd name="connsiteY5" fmla="*/ 203454 h 1405508"/>
              <a:gd name="connsiteX6" fmla="*/ 998887 w 1651730"/>
              <a:gd name="connsiteY6" fmla="*/ 494729 h 1405508"/>
              <a:gd name="connsiteX7" fmla="*/ 949166 w 1651730"/>
              <a:gd name="connsiteY7" fmla="*/ 940880 h 1405508"/>
              <a:gd name="connsiteX8" fmla="*/ 949166 w 1651730"/>
              <a:gd name="connsiteY8" fmla="*/ 1405509 h 1405508"/>
              <a:gd name="connsiteX9" fmla="*/ 1598676 w 1651730"/>
              <a:gd name="connsiteY9" fmla="*/ 1405509 h 1405508"/>
              <a:gd name="connsiteX10" fmla="*/ 1598676 w 1651730"/>
              <a:gd name="connsiteY10" fmla="*/ 755999 h 1405508"/>
              <a:gd name="connsiteX11" fmla="*/ 649510 w 1651730"/>
              <a:gd name="connsiteY11" fmla="*/ 755904 h 1405508"/>
              <a:gd name="connsiteX12" fmla="*/ 335185 w 1651730"/>
              <a:gd name="connsiteY12" fmla="*/ 755904 h 1405508"/>
              <a:gd name="connsiteX13" fmla="*/ 424148 w 1651730"/>
              <a:gd name="connsiteY13" fmla="*/ 448437 h 1405508"/>
              <a:gd name="connsiteX14" fmla="*/ 702659 w 1651730"/>
              <a:gd name="connsiteY14" fmla="*/ 268129 h 1405508"/>
              <a:gd name="connsiteX15" fmla="*/ 575596 w 1651730"/>
              <a:gd name="connsiteY15" fmla="*/ 0 h 1405508"/>
              <a:gd name="connsiteX16" fmla="*/ 233458 w 1651730"/>
              <a:gd name="connsiteY16" fmla="*/ 203454 h 1405508"/>
              <a:gd name="connsiteX17" fmla="*/ 49720 w 1651730"/>
              <a:gd name="connsiteY17" fmla="*/ 495872 h 1405508"/>
              <a:gd name="connsiteX18" fmla="*/ 0 w 1651730"/>
              <a:gd name="connsiteY18" fmla="*/ 940784 h 1405508"/>
              <a:gd name="connsiteX19" fmla="*/ 0 w 1651730"/>
              <a:gd name="connsiteY19" fmla="*/ 1405414 h 1405508"/>
              <a:gd name="connsiteX20" fmla="*/ 649510 w 1651730"/>
              <a:gd name="connsiteY20" fmla="*/ 1405414 h 1405508"/>
              <a:gd name="connsiteX21" fmla="*/ 649510 w 1651730"/>
              <a:gd name="connsiteY21" fmla="*/ 755904 h 140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51730" h="1405508">
                <a:moveTo>
                  <a:pt x="1598581" y="755904"/>
                </a:moveTo>
                <a:lnTo>
                  <a:pt x="1284256" y="755904"/>
                </a:lnTo>
                <a:cubicBezTo>
                  <a:pt x="1287304" y="627983"/>
                  <a:pt x="1316927" y="525590"/>
                  <a:pt x="1373219" y="448437"/>
                </a:cubicBezTo>
                <a:cubicBezTo>
                  <a:pt x="1429417" y="371380"/>
                  <a:pt x="1522286" y="311277"/>
                  <a:pt x="1651730" y="268129"/>
                </a:cubicBezTo>
                <a:lnTo>
                  <a:pt x="1524667" y="0"/>
                </a:lnTo>
                <a:cubicBezTo>
                  <a:pt x="1387507" y="49340"/>
                  <a:pt x="1273874" y="117158"/>
                  <a:pt x="1183767" y="203454"/>
                </a:cubicBezTo>
                <a:cubicBezTo>
                  <a:pt x="1093661" y="289751"/>
                  <a:pt x="1031938" y="386906"/>
                  <a:pt x="998887" y="494729"/>
                </a:cubicBezTo>
                <a:cubicBezTo>
                  <a:pt x="965740" y="602647"/>
                  <a:pt x="949166" y="751332"/>
                  <a:pt x="949166" y="940880"/>
                </a:cubicBezTo>
                <a:lnTo>
                  <a:pt x="949166" y="1405509"/>
                </a:lnTo>
                <a:lnTo>
                  <a:pt x="1598676" y="1405509"/>
                </a:lnTo>
                <a:lnTo>
                  <a:pt x="1598676" y="755999"/>
                </a:lnTo>
                <a:close/>
                <a:moveTo>
                  <a:pt x="649510" y="755904"/>
                </a:moveTo>
                <a:lnTo>
                  <a:pt x="335185" y="755904"/>
                </a:lnTo>
                <a:cubicBezTo>
                  <a:pt x="338233" y="627983"/>
                  <a:pt x="367951" y="525590"/>
                  <a:pt x="424148" y="448437"/>
                </a:cubicBezTo>
                <a:cubicBezTo>
                  <a:pt x="480346" y="371380"/>
                  <a:pt x="573215" y="311277"/>
                  <a:pt x="702659" y="268129"/>
                </a:cubicBezTo>
                <a:lnTo>
                  <a:pt x="575596" y="0"/>
                </a:lnTo>
                <a:cubicBezTo>
                  <a:pt x="436912" y="49340"/>
                  <a:pt x="322898" y="117158"/>
                  <a:pt x="233458" y="203454"/>
                </a:cubicBezTo>
                <a:cubicBezTo>
                  <a:pt x="144113" y="289751"/>
                  <a:pt x="82772" y="387191"/>
                  <a:pt x="49720" y="495872"/>
                </a:cubicBezTo>
                <a:cubicBezTo>
                  <a:pt x="16574" y="604457"/>
                  <a:pt x="0" y="752761"/>
                  <a:pt x="0" y="940784"/>
                </a:cubicBezTo>
                <a:lnTo>
                  <a:pt x="0" y="1405414"/>
                </a:lnTo>
                <a:lnTo>
                  <a:pt x="649510" y="1405414"/>
                </a:lnTo>
                <a:lnTo>
                  <a:pt x="649510" y="755904"/>
                </a:lnTo>
                <a:close/>
              </a:path>
            </a:pathLst>
          </a:custGeom>
          <a:solidFill>
            <a:schemeClr val="tx1"/>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3549522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 med billede sand">
    <p:bg>
      <p:bgRef idx="1001">
        <a:schemeClr val="bg2"/>
      </p:bgRef>
    </p:bg>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10D7F62C-1434-DEB3-9120-480DED070E5B}"/>
              </a:ext>
            </a:extLst>
          </p:cNvPr>
          <p:cNvSpPr>
            <a:spLocks noGrp="1"/>
          </p:cNvSpPr>
          <p:nvPr>
            <p:ph type="pic" idx="1"/>
          </p:nvPr>
        </p:nvSpPr>
        <p:spPr>
          <a:xfrm>
            <a:off x="6096000" y="0"/>
            <a:ext cx="5548127"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a:extLst>
              <a:ext uri="{FF2B5EF4-FFF2-40B4-BE49-F238E27FC236}">
                <a16:creationId xmlns:a16="http://schemas.microsoft.com/office/drawing/2014/main" id="{0631609C-F932-CD92-392E-89ADDAF5E544}"/>
              </a:ext>
            </a:extLst>
          </p:cNvPr>
          <p:cNvSpPr>
            <a:spLocks noGrp="1"/>
          </p:cNvSpPr>
          <p:nvPr>
            <p:ph type="body" sz="half" idx="2" hasCustomPrompt="1"/>
          </p:nvPr>
        </p:nvSpPr>
        <p:spPr>
          <a:xfrm>
            <a:off x="930710" y="1730376"/>
            <a:ext cx="4406603" cy="4682618"/>
          </a:xfrm>
        </p:spPr>
        <p:txBody>
          <a:bodyPr/>
          <a:lstStyle>
            <a:lvl1pPr marL="0" indent="0">
              <a:lnSpc>
                <a:spcPct val="100000"/>
              </a:lnSpc>
              <a:buFont typeface="Arial" panose="020B0604020202020204" pitchFamily="34" charse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Her står en længere citattekst på mange linjer. Citattekst, citattekst, citattekst. </a:t>
            </a:r>
            <a:br>
              <a:rPr lang="da-DK"/>
            </a:br>
            <a:r>
              <a:rPr lang="da-DK" err="1"/>
              <a:t>xxxxxxx</a:t>
            </a:r>
            <a:endParaRPr lang="da-DK"/>
          </a:p>
        </p:txBody>
      </p:sp>
      <p:sp>
        <p:nvSpPr>
          <p:cNvPr id="10" name="Pladsholder til slidenummer 5">
            <a:extLst>
              <a:ext uri="{FF2B5EF4-FFF2-40B4-BE49-F238E27FC236}">
                <a16:creationId xmlns:a16="http://schemas.microsoft.com/office/drawing/2014/main" id="{054E79B0-3A24-7E23-1550-991B11A553B4}"/>
              </a:ext>
            </a:extLst>
          </p:cNvPr>
          <p:cNvSpPr>
            <a:spLocks noGrp="1"/>
          </p:cNvSpPr>
          <p:nvPr>
            <p:ph type="sldNum" sz="quarter" idx="12"/>
          </p:nvPr>
        </p:nvSpPr>
        <p:spPr>
          <a:xfrm>
            <a:off x="11644128" y="6412994"/>
            <a:ext cx="547872" cy="365125"/>
          </a:xfrm>
          <a:prstGeom prst="rect">
            <a:avLst/>
          </a:prstGeom>
        </p:spPr>
        <p:txBody>
          <a:bodyPr/>
          <a:lstStyle>
            <a:lvl1pPr>
              <a:defRPr>
                <a:solidFill>
                  <a:schemeClr val="tx1"/>
                </a:solidFill>
              </a:defRPr>
            </a:lvl1pPr>
          </a:lstStyle>
          <a:p>
            <a:fld id="{606D6DFE-51CA-418D-8FCC-0899EA6F81E7}" type="slidenum">
              <a:rPr lang="da-DK" smtClean="0"/>
              <a:pPr/>
              <a:t>‹nr.›</a:t>
            </a:fld>
            <a:endParaRPr lang="da-DK"/>
          </a:p>
        </p:txBody>
      </p:sp>
      <p:sp>
        <p:nvSpPr>
          <p:cNvPr id="5" name="Grafik 6">
            <a:extLst>
              <a:ext uri="{FF2B5EF4-FFF2-40B4-BE49-F238E27FC236}">
                <a16:creationId xmlns:a16="http://schemas.microsoft.com/office/drawing/2014/main" id="{F1A13CC3-10A8-2CEF-F231-22545CD1ACD5}"/>
              </a:ext>
            </a:extLst>
          </p:cNvPr>
          <p:cNvSpPr/>
          <p:nvPr userDrawn="1"/>
        </p:nvSpPr>
        <p:spPr>
          <a:xfrm>
            <a:off x="1020161" y="970159"/>
            <a:ext cx="678011" cy="576940"/>
          </a:xfrm>
          <a:custGeom>
            <a:avLst/>
            <a:gdLst>
              <a:gd name="connsiteX0" fmla="*/ 1598581 w 1651730"/>
              <a:gd name="connsiteY0" fmla="*/ 755904 h 1405508"/>
              <a:gd name="connsiteX1" fmla="*/ 1284256 w 1651730"/>
              <a:gd name="connsiteY1" fmla="*/ 755904 h 1405508"/>
              <a:gd name="connsiteX2" fmla="*/ 1373219 w 1651730"/>
              <a:gd name="connsiteY2" fmla="*/ 448437 h 1405508"/>
              <a:gd name="connsiteX3" fmla="*/ 1651730 w 1651730"/>
              <a:gd name="connsiteY3" fmla="*/ 268129 h 1405508"/>
              <a:gd name="connsiteX4" fmla="*/ 1524667 w 1651730"/>
              <a:gd name="connsiteY4" fmla="*/ 0 h 1405508"/>
              <a:gd name="connsiteX5" fmla="*/ 1183767 w 1651730"/>
              <a:gd name="connsiteY5" fmla="*/ 203454 h 1405508"/>
              <a:gd name="connsiteX6" fmla="*/ 998887 w 1651730"/>
              <a:gd name="connsiteY6" fmla="*/ 494729 h 1405508"/>
              <a:gd name="connsiteX7" fmla="*/ 949166 w 1651730"/>
              <a:gd name="connsiteY7" fmla="*/ 940880 h 1405508"/>
              <a:gd name="connsiteX8" fmla="*/ 949166 w 1651730"/>
              <a:gd name="connsiteY8" fmla="*/ 1405509 h 1405508"/>
              <a:gd name="connsiteX9" fmla="*/ 1598676 w 1651730"/>
              <a:gd name="connsiteY9" fmla="*/ 1405509 h 1405508"/>
              <a:gd name="connsiteX10" fmla="*/ 1598676 w 1651730"/>
              <a:gd name="connsiteY10" fmla="*/ 755999 h 1405508"/>
              <a:gd name="connsiteX11" fmla="*/ 649510 w 1651730"/>
              <a:gd name="connsiteY11" fmla="*/ 755904 h 1405508"/>
              <a:gd name="connsiteX12" fmla="*/ 335185 w 1651730"/>
              <a:gd name="connsiteY12" fmla="*/ 755904 h 1405508"/>
              <a:gd name="connsiteX13" fmla="*/ 424148 w 1651730"/>
              <a:gd name="connsiteY13" fmla="*/ 448437 h 1405508"/>
              <a:gd name="connsiteX14" fmla="*/ 702659 w 1651730"/>
              <a:gd name="connsiteY14" fmla="*/ 268129 h 1405508"/>
              <a:gd name="connsiteX15" fmla="*/ 575596 w 1651730"/>
              <a:gd name="connsiteY15" fmla="*/ 0 h 1405508"/>
              <a:gd name="connsiteX16" fmla="*/ 233458 w 1651730"/>
              <a:gd name="connsiteY16" fmla="*/ 203454 h 1405508"/>
              <a:gd name="connsiteX17" fmla="*/ 49720 w 1651730"/>
              <a:gd name="connsiteY17" fmla="*/ 495872 h 1405508"/>
              <a:gd name="connsiteX18" fmla="*/ 0 w 1651730"/>
              <a:gd name="connsiteY18" fmla="*/ 940784 h 1405508"/>
              <a:gd name="connsiteX19" fmla="*/ 0 w 1651730"/>
              <a:gd name="connsiteY19" fmla="*/ 1405414 h 1405508"/>
              <a:gd name="connsiteX20" fmla="*/ 649510 w 1651730"/>
              <a:gd name="connsiteY20" fmla="*/ 1405414 h 1405508"/>
              <a:gd name="connsiteX21" fmla="*/ 649510 w 1651730"/>
              <a:gd name="connsiteY21" fmla="*/ 755904 h 140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51730" h="1405508">
                <a:moveTo>
                  <a:pt x="1598581" y="755904"/>
                </a:moveTo>
                <a:lnTo>
                  <a:pt x="1284256" y="755904"/>
                </a:lnTo>
                <a:cubicBezTo>
                  <a:pt x="1287304" y="627983"/>
                  <a:pt x="1316927" y="525590"/>
                  <a:pt x="1373219" y="448437"/>
                </a:cubicBezTo>
                <a:cubicBezTo>
                  <a:pt x="1429417" y="371380"/>
                  <a:pt x="1522286" y="311277"/>
                  <a:pt x="1651730" y="268129"/>
                </a:cubicBezTo>
                <a:lnTo>
                  <a:pt x="1524667" y="0"/>
                </a:lnTo>
                <a:cubicBezTo>
                  <a:pt x="1387507" y="49340"/>
                  <a:pt x="1273874" y="117158"/>
                  <a:pt x="1183767" y="203454"/>
                </a:cubicBezTo>
                <a:cubicBezTo>
                  <a:pt x="1093661" y="289751"/>
                  <a:pt x="1031938" y="386906"/>
                  <a:pt x="998887" y="494729"/>
                </a:cubicBezTo>
                <a:cubicBezTo>
                  <a:pt x="965740" y="602647"/>
                  <a:pt x="949166" y="751332"/>
                  <a:pt x="949166" y="940880"/>
                </a:cubicBezTo>
                <a:lnTo>
                  <a:pt x="949166" y="1405509"/>
                </a:lnTo>
                <a:lnTo>
                  <a:pt x="1598676" y="1405509"/>
                </a:lnTo>
                <a:lnTo>
                  <a:pt x="1598676" y="755999"/>
                </a:lnTo>
                <a:close/>
                <a:moveTo>
                  <a:pt x="649510" y="755904"/>
                </a:moveTo>
                <a:lnTo>
                  <a:pt x="335185" y="755904"/>
                </a:lnTo>
                <a:cubicBezTo>
                  <a:pt x="338233" y="627983"/>
                  <a:pt x="367951" y="525590"/>
                  <a:pt x="424148" y="448437"/>
                </a:cubicBezTo>
                <a:cubicBezTo>
                  <a:pt x="480346" y="371380"/>
                  <a:pt x="573215" y="311277"/>
                  <a:pt x="702659" y="268129"/>
                </a:cubicBezTo>
                <a:lnTo>
                  <a:pt x="575596" y="0"/>
                </a:lnTo>
                <a:cubicBezTo>
                  <a:pt x="436912" y="49340"/>
                  <a:pt x="322898" y="117158"/>
                  <a:pt x="233458" y="203454"/>
                </a:cubicBezTo>
                <a:cubicBezTo>
                  <a:pt x="144113" y="289751"/>
                  <a:pt x="82772" y="387191"/>
                  <a:pt x="49720" y="495872"/>
                </a:cubicBezTo>
                <a:cubicBezTo>
                  <a:pt x="16574" y="604457"/>
                  <a:pt x="0" y="752761"/>
                  <a:pt x="0" y="940784"/>
                </a:cubicBezTo>
                <a:lnTo>
                  <a:pt x="0" y="1405414"/>
                </a:lnTo>
                <a:lnTo>
                  <a:pt x="649510" y="1405414"/>
                </a:lnTo>
                <a:lnTo>
                  <a:pt x="649510" y="755904"/>
                </a:lnTo>
                <a:close/>
              </a:path>
            </a:pathLst>
          </a:custGeom>
          <a:solidFill>
            <a:schemeClr val="tx1"/>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57111534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tat med billede mørk">
    <p:bg>
      <p:bgRef idx="1001">
        <a:schemeClr val="bg1"/>
      </p:bgRef>
    </p:bg>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10D7F62C-1434-DEB3-9120-480DED070E5B}"/>
              </a:ext>
            </a:extLst>
          </p:cNvPr>
          <p:cNvSpPr>
            <a:spLocks noGrp="1"/>
          </p:cNvSpPr>
          <p:nvPr>
            <p:ph type="pic" idx="1"/>
          </p:nvPr>
        </p:nvSpPr>
        <p:spPr>
          <a:xfrm>
            <a:off x="6096000" y="0"/>
            <a:ext cx="5548127"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a:extLst>
              <a:ext uri="{FF2B5EF4-FFF2-40B4-BE49-F238E27FC236}">
                <a16:creationId xmlns:a16="http://schemas.microsoft.com/office/drawing/2014/main" id="{0631609C-F932-CD92-392E-89ADDAF5E544}"/>
              </a:ext>
            </a:extLst>
          </p:cNvPr>
          <p:cNvSpPr>
            <a:spLocks noGrp="1"/>
          </p:cNvSpPr>
          <p:nvPr>
            <p:ph type="body" sz="half" idx="2" hasCustomPrompt="1"/>
          </p:nvPr>
        </p:nvSpPr>
        <p:spPr>
          <a:xfrm>
            <a:off x="930710" y="1730376"/>
            <a:ext cx="4406603" cy="4682618"/>
          </a:xfrm>
        </p:spPr>
        <p:txBody>
          <a:bodyPr/>
          <a:lstStyle>
            <a:lvl1pPr marL="0" indent="0">
              <a:lnSpc>
                <a:spcPct val="100000"/>
              </a:lnSpc>
              <a:buFont typeface="Arial" panose="020B0604020202020204" pitchFamily="34" charse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Her står en længere citattekst på mange linjer. Citattekst, citattekst, citattekst. </a:t>
            </a:r>
            <a:br>
              <a:rPr lang="da-DK"/>
            </a:br>
            <a:r>
              <a:rPr lang="da-DK" err="1"/>
              <a:t>xxxxxxx</a:t>
            </a:r>
            <a:endParaRPr lang="da-DK"/>
          </a:p>
        </p:txBody>
      </p:sp>
      <p:sp>
        <p:nvSpPr>
          <p:cNvPr id="10" name="Pladsholder til slidenummer 5">
            <a:extLst>
              <a:ext uri="{FF2B5EF4-FFF2-40B4-BE49-F238E27FC236}">
                <a16:creationId xmlns:a16="http://schemas.microsoft.com/office/drawing/2014/main" id="{054E79B0-3A24-7E23-1550-991B11A553B4}"/>
              </a:ext>
            </a:extLst>
          </p:cNvPr>
          <p:cNvSpPr>
            <a:spLocks noGrp="1"/>
          </p:cNvSpPr>
          <p:nvPr>
            <p:ph type="sldNum" sz="quarter" idx="12"/>
          </p:nvPr>
        </p:nvSpPr>
        <p:spPr>
          <a:xfrm>
            <a:off x="11644128" y="6412994"/>
            <a:ext cx="547872" cy="365125"/>
          </a:xfrm>
          <a:prstGeom prst="rect">
            <a:avLst/>
          </a:prstGeom>
        </p:spPr>
        <p:txBody>
          <a:bodyPr/>
          <a:lstStyle>
            <a:lvl1pPr>
              <a:defRPr>
                <a:solidFill>
                  <a:schemeClr val="tx1"/>
                </a:solidFill>
              </a:defRPr>
            </a:lvl1pPr>
          </a:lstStyle>
          <a:p>
            <a:fld id="{606D6DFE-51CA-418D-8FCC-0899EA6F81E7}" type="slidenum">
              <a:rPr lang="da-DK" smtClean="0"/>
              <a:pPr/>
              <a:t>‹nr.›</a:t>
            </a:fld>
            <a:endParaRPr lang="da-DK"/>
          </a:p>
        </p:txBody>
      </p:sp>
      <p:sp>
        <p:nvSpPr>
          <p:cNvPr id="5" name="Grafik 6">
            <a:extLst>
              <a:ext uri="{FF2B5EF4-FFF2-40B4-BE49-F238E27FC236}">
                <a16:creationId xmlns:a16="http://schemas.microsoft.com/office/drawing/2014/main" id="{F1A13CC3-10A8-2CEF-F231-22545CD1ACD5}"/>
              </a:ext>
            </a:extLst>
          </p:cNvPr>
          <p:cNvSpPr/>
          <p:nvPr userDrawn="1"/>
        </p:nvSpPr>
        <p:spPr>
          <a:xfrm>
            <a:off x="1020161" y="970159"/>
            <a:ext cx="678011" cy="576940"/>
          </a:xfrm>
          <a:custGeom>
            <a:avLst/>
            <a:gdLst>
              <a:gd name="connsiteX0" fmla="*/ 1598581 w 1651730"/>
              <a:gd name="connsiteY0" fmla="*/ 755904 h 1405508"/>
              <a:gd name="connsiteX1" fmla="*/ 1284256 w 1651730"/>
              <a:gd name="connsiteY1" fmla="*/ 755904 h 1405508"/>
              <a:gd name="connsiteX2" fmla="*/ 1373219 w 1651730"/>
              <a:gd name="connsiteY2" fmla="*/ 448437 h 1405508"/>
              <a:gd name="connsiteX3" fmla="*/ 1651730 w 1651730"/>
              <a:gd name="connsiteY3" fmla="*/ 268129 h 1405508"/>
              <a:gd name="connsiteX4" fmla="*/ 1524667 w 1651730"/>
              <a:gd name="connsiteY4" fmla="*/ 0 h 1405508"/>
              <a:gd name="connsiteX5" fmla="*/ 1183767 w 1651730"/>
              <a:gd name="connsiteY5" fmla="*/ 203454 h 1405508"/>
              <a:gd name="connsiteX6" fmla="*/ 998887 w 1651730"/>
              <a:gd name="connsiteY6" fmla="*/ 494729 h 1405508"/>
              <a:gd name="connsiteX7" fmla="*/ 949166 w 1651730"/>
              <a:gd name="connsiteY7" fmla="*/ 940880 h 1405508"/>
              <a:gd name="connsiteX8" fmla="*/ 949166 w 1651730"/>
              <a:gd name="connsiteY8" fmla="*/ 1405509 h 1405508"/>
              <a:gd name="connsiteX9" fmla="*/ 1598676 w 1651730"/>
              <a:gd name="connsiteY9" fmla="*/ 1405509 h 1405508"/>
              <a:gd name="connsiteX10" fmla="*/ 1598676 w 1651730"/>
              <a:gd name="connsiteY10" fmla="*/ 755999 h 1405508"/>
              <a:gd name="connsiteX11" fmla="*/ 649510 w 1651730"/>
              <a:gd name="connsiteY11" fmla="*/ 755904 h 1405508"/>
              <a:gd name="connsiteX12" fmla="*/ 335185 w 1651730"/>
              <a:gd name="connsiteY12" fmla="*/ 755904 h 1405508"/>
              <a:gd name="connsiteX13" fmla="*/ 424148 w 1651730"/>
              <a:gd name="connsiteY13" fmla="*/ 448437 h 1405508"/>
              <a:gd name="connsiteX14" fmla="*/ 702659 w 1651730"/>
              <a:gd name="connsiteY14" fmla="*/ 268129 h 1405508"/>
              <a:gd name="connsiteX15" fmla="*/ 575596 w 1651730"/>
              <a:gd name="connsiteY15" fmla="*/ 0 h 1405508"/>
              <a:gd name="connsiteX16" fmla="*/ 233458 w 1651730"/>
              <a:gd name="connsiteY16" fmla="*/ 203454 h 1405508"/>
              <a:gd name="connsiteX17" fmla="*/ 49720 w 1651730"/>
              <a:gd name="connsiteY17" fmla="*/ 495872 h 1405508"/>
              <a:gd name="connsiteX18" fmla="*/ 0 w 1651730"/>
              <a:gd name="connsiteY18" fmla="*/ 940784 h 1405508"/>
              <a:gd name="connsiteX19" fmla="*/ 0 w 1651730"/>
              <a:gd name="connsiteY19" fmla="*/ 1405414 h 1405508"/>
              <a:gd name="connsiteX20" fmla="*/ 649510 w 1651730"/>
              <a:gd name="connsiteY20" fmla="*/ 1405414 h 1405508"/>
              <a:gd name="connsiteX21" fmla="*/ 649510 w 1651730"/>
              <a:gd name="connsiteY21" fmla="*/ 755904 h 140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51730" h="1405508">
                <a:moveTo>
                  <a:pt x="1598581" y="755904"/>
                </a:moveTo>
                <a:lnTo>
                  <a:pt x="1284256" y="755904"/>
                </a:lnTo>
                <a:cubicBezTo>
                  <a:pt x="1287304" y="627983"/>
                  <a:pt x="1316927" y="525590"/>
                  <a:pt x="1373219" y="448437"/>
                </a:cubicBezTo>
                <a:cubicBezTo>
                  <a:pt x="1429417" y="371380"/>
                  <a:pt x="1522286" y="311277"/>
                  <a:pt x="1651730" y="268129"/>
                </a:cubicBezTo>
                <a:lnTo>
                  <a:pt x="1524667" y="0"/>
                </a:lnTo>
                <a:cubicBezTo>
                  <a:pt x="1387507" y="49340"/>
                  <a:pt x="1273874" y="117158"/>
                  <a:pt x="1183767" y="203454"/>
                </a:cubicBezTo>
                <a:cubicBezTo>
                  <a:pt x="1093661" y="289751"/>
                  <a:pt x="1031938" y="386906"/>
                  <a:pt x="998887" y="494729"/>
                </a:cubicBezTo>
                <a:cubicBezTo>
                  <a:pt x="965740" y="602647"/>
                  <a:pt x="949166" y="751332"/>
                  <a:pt x="949166" y="940880"/>
                </a:cubicBezTo>
                <a:lnTo>
                  <a:pt x="949166" y="1405509"/>
                </a:lnTo>
                <a:lnTo>
                  <a:pt x="1598676" y="1405509"/>
                </a:lnTo>
                <a:lnTo>
                  <a:pt x="1598676" y="755999"/>
                </a:lnTo>
                <a:close/>
                <a:moveTo>
                  <a:pt x="649510" y="755904"/>
                </a:moveTo>
                <a:lnTo>
                  <a:pt x="335185" y="755904"/>
                </a:lnTo>
                <a:cubicBezTo>
                  <a:pt x="338233" y="627983"/>
                  <a:pt x="367951" y="525590"/>
                  <a:pt x="424148" y="448437"/>
                </a:cubicBezTo>
                <a:cubicBezTo>
                  <a:pt x="480346" y="371380"/>
                  <a:pt x="573215" y="311277"/>
                  <a:pt x="702659" y="268129"/>
                </a:cubicBezTo>
                <a:lnTo>
                  <a:pt x="575596" y="0"/>
                </a:lnTo>
                <a:cubicBezTo>
                  <a:pt x="436912" y="49340"/>
                  <a:pt x="322898" y="117158"/>
                  <a:pt x="233458" y="203454"/>
                </a:cubicBezTo>
                <a:cubicBezTo>
                  <a:pt x="144113" y="289751"/>
                  <a:pt x="82772" y="387191"/>
                  <a:pt x="49720" y="495872"/>
                </a:cubicBezTo>
                <a:cubicBezTo>
                  <a:pt x="16574" y="604457"/>
                  <a:pt x="0" y="752761"/>
                  <a:pt x="0" y="940784"/>
                </a:cubicBezTo>
                <a:lnTo>
                  <a:pt x="0" y="1405414"/>
                </a:lnTo>
                <a:lnTo>
                  <a:pt x="649510" y="1405414"/>
                </a:lnTo>
                <a:lnTo>
                  <a:pt x="649510" y="755904"/>
                </a:lnTo>
                <a:close/>
              </a:path>
            </a:pathLst>
          </a:custGeom>
          <a:solidFill>
            <a:schemeClr val="tx1"/>
          </a:solidFill>
          <a:ln w="9525" cap="flat">
            <a:noFill/>
            <a:prstDash val="solid"/>
            <a:miter/>
          </a:ln>
        </p:spPr>
        <p:txBody>
          <a:bodyPr rtlCol="0" anchor="ctr"/>
          <a:lstStyle/>
          <a:p>
            <a:endParaRPr lang="da-DK"/>
          </a:p>
        </p:txBody>
      </p:sp>
      <p:sp>
        <p:nvSpPr>
          <p:cNvPr id="7" name="Rektangel 6">
            <a:extLst>
              <a:ext uri="{FF2B5EF4-FFF2-40B4-BE49-F238E27FC236}">
                <a16:creationId xmlns:a16="http://schemas.microsoft.com/office/drawing/2014/main" id="{044C7ADA-7F73-A538-8546-CB0A3B864011}"/>
              </a:ext>
            </a:extLst>
          </p:cNvPr>
          <p:cNvSpPr/>
          <p:nvPr userDrawn="1"/>
        </p:nvSpPr>
        <p:spPr>
          <a:xfrm>
            <a:off x="11644129" y="0"/>
            <a:ext cx="547871"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kstfelt 7">
            <a:extLst>
              <a:ext uri="{FF2B5EF4-FFF2-40B4-BE49-F238E27FC236}">
                <a16:creationId xmlns:a16="http://schemas.microsoft.com/office/drawing/2014/main" id="{998546AB-102F-4CF0-5769-A1B3440F7AEB}"/>
              </a:ext>
            </a:extLst>
          </p:cNvPr>
          <p:cNvSpPr txBox="1"/>
          <p:nvPr userDrawn="1"/>
        </p:nvSpPr>
        <p:spPr>
          <a:xfrm rot="5400000">
            <a:off x="8743543" y="3356719"/>
            <a:ext cx="634904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solidFill>
                  <a:schemeClr val="bg1"/>
                </a:solidFill>
              </a:rPr>
              <a:t>SUNDHED OG OMSORG		AARHUS KOMMUNE</a:t>
            </a:r>
          </a:p>
        </p:txBody>
      </p:sp>
      <p:sp>
        <p:nvSpPr>
          <p:cNvPr id="9" name="Pladsholder til slidenummer 3">
            <a:extLst>
              <a:ext uri="{FF2B5EF4-FFF2-40B4-BE49-F238E27FC236}">
                <a16:creationId xmlns:a16="http://schemas.microsoft.com/office/drawing/2014/main" id="{168F04AF-0D28-3355-CB3A-A38046522416}"/>
              </a:ext>
            </a:extLst>
          </p:cNvPr>
          <p:cNvSpPr txBox="1">
            <a:spLocks/>
          </p:cNvSpPr>
          <p:nvPr userDrawn="1"/>
        </p:nvSpPr>
        <p:spPr>
          <a:xfrm>
            <a:off x="11644128" y="6404644"/>
            <a:ext cx="547872" cy="365125"/>
          </a:xfrm>
          <a:prstGeom prst="rect">
            <a:avLst/>
          </a:prstGeom>
        </p:spPr>
        <p:txBody>
          <a:bodyPr/>
          <a:lstStyle>
            <a:defPPr>
              <a:defRPr lang="da-DK"/>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6D6DFE-51CA-418D-8FCC-0899EA6F81E7}" type="slidenum">
              <a:rPr lang="da-DK" smtClean="0"/>
              <a:pPr/>
              <a:t>‹nr.›</a:t>
            </a:fld>
            <a:endParaRPr lang="da-DK"/>
          </a:p>
        </p:txBody>
      </p:sp>
    </p:spTree>
    <p:extLst>
      <p:ext uri="{BB962C8B-B14F-4D97-AF65-F5344CB8AC3E}">
        <p14:creationId xmlns:p14="http://schemas.microsoft.com/office/powerpoint/2010/main" val="332744793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tatement lys">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A6F0F-EDF8-7564-D772-3D80FAC6CCF9}"/>
              </a:ext>
            </a:extLst>
          </p:cNvPr>
          <p:cNvSpPr>
            <a:spLocks noGrp="1"/>
          </p:cNvSpPr>
          <p:nvPr>
            <p:ph type="title" hasCustomPrompt="1"/>
          </p:nvPr>
        </p:nvSpPr>
        <p:spPr>
          <a:xfrm>
            <a:off x="2106506" y="2766219"/>
            <a:ext cx="7978988" cy="1325563"/>
          </a:xfrm>
        </p:spPr>
        <p:txBody>
          <a:bodyPr/>
          <a:lstStyle>
            <a:lvl1pPr algn="ctr">
              <a:defRPr sz="4800" b="1">
                <a:solidFill>
                  <a:schemeClr val="bg1"/>
                </a:solidFill>
                <a:highlight>
                  <a:srgbClr val="22123A"/>
                </a:highlight>
              </a:defRPr>
            </a:lvl1pPr>
          </a:lstStyle>
          <a:p>
            <a:r>
              <a:rPr lang="da-DK"/>
              <a:t>Her står en kort tekst. Det kan være et statement eller slogan.</a:t>
            </a:r>
          </a:p>
        </p:txBody>
      </p:sp>
      <p:sp>
        <p:nvSpPr>
          <p:cNvPr id="7" name="Pladsholder til tekst 6">
            <a:extLst>
              <a:ext uri="{FF2B5EF4-FFF2-40B4-BE49-F238E27FC236}">
                <a16:creationId xmlns:a16="http://schemas.microsoft.com/office/drawing/2014/main" id="{3593B047-60AA-A551-6D73-D973536D8CB6}"/>
              </a:ext>
            </a:extLst>
          </p:cNvPr>
          <p:cNvSpPr>
            <a:spLocks noGrp="1"/>
          </p:cNvSpPr>
          <p:nvPr>
            <p:ph type="body" sz="quarter" idx="10" hasCustomPrompt="1"/>
          </p:nvPr>
        </p:nvSpPr>
        <p:spPr>
          <a:xfrm>
            <a:off x="3836988" y="4964113"/>
            <a:ext cx="4518025" cy="454025"/>
          </a:xfrm>
        </p:spPr>
        <p:txBody>
          <a:bodyPr>
            <a:normAutofit/>
          </a:bodyPr>
          <a:lstStyle>
            <a:lvl1pPr marL="0" indent="0" algn="ctr">
              <a:buNone/>
              <a:defRPr sz="1800"/>
            </a:lvl1pPr>
          </a:lstStyle>
          <a:p>
            <a:pPr lvl="0"/>
            <a:r>
              <a:rPr lang="da-DK"/>
              <a:t>- evt. forfatter</a:t>
            </a:r>
          </a:p>
        </p:txBody>
      </p:sp>
    </p:spTree>
    <p:extLst>
      <p:ext uri="{BB962C8B-B14F-4D97-AF65-F5344CB8AC3E}">
        <p14:creationId xmlns:p14="http://schemas.microsoft.com/office/powerpoint/2010/main" val="405922422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tatement mørk">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A6F0F-EDF8-7564-D772-3D80FAC6CCF9}"/>
              </a:ext>
            </a:extLst>
          </p:cNvPr>
          <p:cNvSpPr>
            <a:spLocks noGrp="1"/>
          </p:cNvSpPr>
          <p:nvPr>
            <p:ph type="title" hasCustomPrompt="1"/>
          </p:nvPr>
        </p:nvSpPr>
        <p:spPr>
          <a:xfrm>
            <a:off x="2106506" y="2766219"/>
            <a:ext cx="7978988" cy="1325563"/>
          </a:xfrm>
        </p:spPr>
        <p:txBody>
          <a:bodyPr/>
          <a:lstStyle>
            <a:lvl1pPr algn="ctr">
              <a:defRPr sz="4800" b="1">
                <a:solidFill>
                  <a:schemeClr val="bg1"/>
                </a:solidFill>
                <a:highlight>
                  <a:srgbClr val="FFFFFF"/>
                </a:highlight>
              </a:defRPr>
            </a:lvl1pPr>
          </a:lstStyle>
          <a:p>
            <a:r>
              <a:rPr lang="da-DK"/>
              <a:t>Her står en kort tekst. Det kan være et statement eller slogan.</a:t>
            </a:r>
          </a:p>
        </p:txBody>
      </p:sp>
      <p:sp>
        <p:nvSpPr>
          <p:cNvPr id="7" name="Pladsholder til tekst 6">
            <a:extLst>
              <a:ext uri="{FF2B5EF4-FFF2-40B4-BE49-F238E27FC236}">
                <a16:creationId xmlns:a16="http://schemas.microsoft.com/office/drawing/2014/main" id="{3593B047-60AA-A551-6D73-D973536D8CB6}"/>
              </a:ext>
            </a:extLst>
          </p:cNvPr>
          <p:cNvSpPr>
            <a:spLocks noGrp="1"/>
          </p:cNvSpPr>
          <p:nvPr>
            <p:ph type="body" sz="quarter" idx="10" hasCustomPrompt="1"/>
          </p:nvPr>
        </p:nvSpPr>
        <p:spPr>
          <a:xfrm>
            <a:off x="3836988" y="4964113"/>
            <a:ext cx="4518025" cy="454025"/>
          </a:xfrm>
        </p:spPr>
        <p:txBody>
          <a:bodyPr>
            <a:normAutofit/>
          </a:bodyPr>
          <a:lstStyle>
            <a:lvl1pPr marL="0" indent="0" algn="ctr">
              <a:buNone/>
              <a:defRPr sz="1800">
                <a:solidFill>
                  <a:srgbClr val="FFFFFF"/>
                </a:solidFill>
              </a:defRPr>
            </a:lvl1pPr>
          </a:lstStyle>
          <a:p>
            <a:pPr lvl="0"/>
            <a:r>
              <a:rPr lang="da-DK"/>
              <a:t>- evt. forfatter</a:t>
            </a:r>
          </a:p>
        </p:txBody>
      </p:sp>
    </p:spTree>
    <p:extLst>
      <p:ext uri="{BB962C8B-B14F-4D97-AF65-F5344CB8AC3E}">
        <p14:creationId xmlns:p14="http://schemas.microsoft.com/office/powerpoint/2010/main" val="349178480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4879A2-53F4-B26E-CC42-835B903B6E98}"/>
              </a:ext>
            </a:extLst>
          </p:cNvPr>
          <p:cNvSpPr>
            <a:spLocks noGrp="1"/>
          </p:cNvSpPr>
          <p:nvPr>
            <p:ph type="ctrTitle" hasCustomPrompt="1"/>
          </p:nvPr>
        </p:nvSpPr>
        <p:spPr>
          <a:xfrm>
            <a:off x="1687906" y="380522"/>
            <a:ext cx="9144000" cy="2387600"/>
          </a:xfrm>
        </p:spPr>
        <p:txBody>
          <a:bodyPr anchor="b"/>
          <a:lstStyle>
            <a:lvl1pPr algn="l">
              <a:defRPr sz="7200"/>
            </a:lvl1pPr>
          </a:lstStyle>
          <a:p>
            <a:r>
              <a:rPr lang="da-DK"/>
              <a:t>Overskrift her</a:t>
            </a:r>
          </a:p>
        </p:txBody>
      </p:sp>
      <p:sp>
        <p:nvSpPr>
          <p:cNvPr id="3" name="Undertitel 2">
            <a:extLst>
              <a:ext uri="{FF2B5EF4-FFF2-40B4-BE49-F238E27FC236}">
                <a16:creationId xmlns:a16="http://schemas.microsoft.com/office/drawing/2014/main" id="{5AA95D2F-133B-046B-BA70-20B48FDEF940}"/>
              </a:ext>
            </a:extLst>
          </p:cNvPr>
          <p:cNvSpPr>
            <a:spLocks noGrp="1"/>
          </p:cNvSpPr>
          <p:nvPr>
            <p:ph type="subTitle" idx="1" hasCustomPrompt="1"/>
          </p:nvPr>
        </p:nvSpPr>
        <p:spPr>
          <a:xfrm>
            <a:off x="1687906" y="2828504"/>
            <a:ext cx="9144000" cy="1655762"/>
          </a:xfr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Undertitel her</a:t>
            </a:r>
          </a:p>
        </p:txBody>
      </p:sp>
      <p:sp>
        <p:nvSpPr>
          <p:cNvPr id="6" name="Pladsholder til slidenummer 5">
            <a:extLst>
              <a:ext uri="{FF2B5EF4-FFF2-40B4-BE49-F238E27FC236}">
                <a16:creationId xmlns:a16="http://schemas.microsoft.com/office/drawing/2014/main" id="{C17AD611-6F6F-DCF4-B328-022F92CD5088}"/>
              </a:ext>
            </a:extLst>
          </p:cNvPr>
          <p:cNvSpPr>
            <a:spLocks noGrp="1"/>
          </p:cNvSpPr>
          <p:nvPr>
            <p:ph type="sldNum" sz="quarter" idx="12"/>
          </p:nvPr>
        </p:nvSpPr>
        <p:spPr/>
        <p:txBody>
          <a:bodyPr/>
          <a:lstStyle/>
          <a:p>
            <a:fld id="{E92CC585-F47C-4B51-B255-614CA0E05850}" type="slidenum">
              <a:rPr lang="da-DK" smtClean="0"/>
              <a:t>‹nr.›</a:t>
            </a:fld>
            <a:endParaRPr lang="da-DK"/>
          </a:p>
        </p:txBody>
      </p:sp>
      <p:pic>
        <p:nvPicPr>
          <p:cNvPr id="7" name="Billede 6">
            <a:extLst>
              <a:ext uri="{FF2B5EF4-FFF2-40B4-BE49-F238E27FC236}">
                <a16:creationId xmlns:a16="http://schemas.microsoft.com/office/drawing/2014/main" id="{DA10BFF2-960F-395C-3844-832A153D2E1A}"/>
              </a:ext>
            </a:extLst>
          </p:cNvPr>
          <p:cNvPicPr>
            <a:picLocks noChangeAspect="1"/>
          </p:cNvPicPr>
          <p:nvPr userDrawn="1"/>
        </p:nvPicPr>
        <p:blipFill>
          <a:blip r:embed="rId2"/>
          <a:stretch>
            <a:fillRect/>
          </a:stretch>
        </p:blipFill>
        <p:spPr>
          <a:xfrm>
            <a:off x="276768" y="0"/>
            <a:ext cx="640135" cy="896190"/>
          </a:xfrm>
          <a:prstGeom prst="rect">
            <a:avLst/>
          </a:prstGeom>
        </p:spPr>
      </p:pic>
      <p:sp>
        <p:nvSpPr>
          <p:cNvPr id="8" name="Pladsholder til tekst 12">
            <a:extLst>
              <a:ext uri="{FF2B5EF4-FFF2-40B4-BE49-F238E27FC236}">
                <a16:creationId xmlns:a16="http://schemas.microsoft.com/office/drawing/2014/main" id="{710874D6-D8F1-7E41-6125-39475410FF15}"/>
              </a:ext>
            </a:extLst>
          </p:cNvPr>
          <p:cNvSpPr>
            <a:spLocks noGrp="1"/>
          </p:cNvSpPr>
          <p:nvPr>
            <p:ph type="body" sz="quarter" idx="13" hasCustomPrompt="1"/>
          </p:nvPr>
        </p:nvSpPr>
        <p:spPr>
          <a:xfrm>
            <a:off x="8286750" y="6257419"/>
            <a:ext cx="1752600" cy="365125"/>
          </a:xfrm>
        </p:spPr>
        <p:txBody>
          <a:bodyPr>
            <a:normAutofit/>
          </a:bodyPr>
          <a:lstStyle>
            <a:lvl1pPr marL="0" indent="0" algn="r">
              <a:buNone/>
              <a:defRPr sz="1400" b="1"/>
            </a:lvl1pPr>
          </a:lstStyle>
          <a:p>
            <a:pPr lvl="0"/>
            <a:r>
              <a:rPr lang="da-DK"/>
              <a:t>Navn(e) her</a:t>
            </a:r>
          </a:p>
        </p:txBody>
      </p:sp>
      <p:sp>
        <p:nvSpPr>
          <p:cNvPr id="9" name="Pladsholder til tekst 15">
            <a:extLst>
              <a:ext uri="{FF2B5EF4-FFF2-40B4-BE49-F238E27FC236}">
                <a16:creationId xmlns:a16="http://schemas.microsoft.com/office/drawing/2014/main" id="{2E437AC1-58E5-9D6F-0F73-652BB3720437}"/>
              </a:ext>
            </a:extLst>
          </p:cNvPr>
          <p:cNvSpPr>
            <a:spLocks noGrp="1"/>
          </p:cNvSpPr>
          <p:nvPr>
            <p:ph type="body" sz="quarter" idx="14" hasCustomPrompt="1"/>
          </p:nvPr>
        </p:nvSpPr>
        <p:spPr>
          <a:xfrm>
            <a:off x="10153650" y="6257925"/>
            <a:ext cx="1352550" cy="365125"/>
          </a:xfrm>
        </p:spPr>
        <p:txBody>
          <a:bodyPr>
            <a:normAutofit/>
          </a:bodyPr>
          <a:lstStyle>
            <a:lvl1pPr marL="0" indent="0">
              <a:buNone/>
              <a:defRPr sz="1400"/>
            </a:lvl1pPr>
          </a:lstStyle>
          <a:p>
            <a:pPr lvl="0"/>
            <a:r>
              <a:rPr lang="da-DK" sz="1400"/>
              <a:t>|    xx/x 2025</a:t>
            </a:r>
            <a:endParaRPr lang="da-DK"/>
          </a:p>
        </p:txBody>
      </p:sp>
      <p:grpSp>
        <p:nvGrpSpPr>
          <p:cNvPr id="4" name="Gruppe 3">
            <a:extLst>
              <a:ext uri="{FF2B5EF4-FFF2-40B4-BE49-F238E27FC236}">
                <a16:creationId xmlns:a16="http://schemas.microsoft.com/office/drawing/2014/main" id="{CD6191DF-8673-B46D-C82C-5D3DA05FE648}"/>
              </a:ext>
            </a:extLst>
          </p:cNvPr>
          <p:cNvGrpSpPr/>
          <p:nvPr userDrawn="1"/>
        </p:nvGrpSpPr>
        <p:grpSpPr>
          <a:xfrm>
            <a:off x="5211643" y="4267838"/>
            <a:ext cx="5853792" cy="2057274"/>
            <a:chOff x="5659417" y="4230075"/>
            <a:chExt cx="5853792" cy="2057274"/>
          </a:xfrm>
        </p:grpSpPr>
        <p:sp>
          <p:nvSpPr>
            <p:cNvPr id="5" name="Kombinationstegning: figur 4">
              <a:extLst>
                <a:ext uri="{FF2B5EF4-FFF2-40B4-BE49-F238E27FC236}">
                  <a16:creationId xmlns:a16="http://schemas.microsoft.com/office/drawing/2014/main" id="{3CC00E26-F2CD-E949-107E-F6EDC15DF5A6}"/>
                </a:ext>
              </a:extLst>
            </p:cNvPr>
            <p:cNvSpPr/>
            <p:nvPr/>
          </p:nvSpPr>
          <p:spPr>
            <a:xfrm>
              <a:off x="7017314" y="5086563"/>
              <a:ext cx="1084421" cy="690086"/>
            </a:xfrm>
            <a:custGeom>
              <a:avLst/>
              <a:gdLst>
                <a:gd name="connsiteX0" fmla="*/ 0 w 1084421"/>
                <a:gd name="connsiteY0" fmla="*/ 690086 h 690086"/>
                <a:gd name="connsiteX1" fmla="*/ 0 w 1084421"/>
                <a:gd name="connsiteY1" fmla="*/ 11525 h 690086"/>
                <a:gd name="connsiteX2" fmla="*/ 11335 w 1084421"/>
                <a:gd name="connsiteY2" fmla="*/ 191 h 690086"/>
                <a:gd name="connsiteX3" fmla="*/ 1074992 w 1084421"/>
                <a:gd name="connsiteY3" fmla="*/ 0 h 690086"/>
                <a:gd name="connsiteX4" fmla="*/ 1084421 w 1084421"/>
                <a:gd name="connsiteY4" fmla="*/ 9430 h 690086"/>
                <a:gd name="connsiteX5" fmla="*/ 1084421 w 1084421"/>
                <a:gd name="connsiteY5" fmla="*/ 584740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4421" h="690086">
                  <a:moveTo>
                    <a:pt x="0" y="690086"/>
                  </a:moveTo>
                  <a:lnTo>
                    <a:pt x="0" y="11525"/>
                  </a:lnTo>
                  <a:cubicBezTo>
                    <a:pt x="0" y="5239"/>
                    <a:pt x="5048" y="191"/>
                    <a:pt x="11335" y="191"/>
                  </a:cubicBezTo>
                  <a:lnTo>
                    <a:pt x="1074992" y="0"/>
                  </a:lnTo>
                  <a:cubicBezTo>
                    <a:pt x="1080230" y="0"/>
                    <a:pt x="1084421" y="4191"/>
                    <a:pt x="1084421" y="9430"/>
                  </a:cubicBezTo>
                  <a:lnTo>
                    <a:pt x="1084421" y="584740"/>
                  </a:lnTo>
                </a:path>
              </a:pathLst>
            </a:custGeom>
            <a:noFill/>
            <a:ln w="9525" cap="sq">
              <a:solidFill>
                <a:srgbClr val="15003C"/>
              </a:solidFill>
              <a:prstDash val="solid"/>
              <a:round/>
            </a:ln>
          </p:spPr>
          <p:txBody>
            <a:bodyPr rtlCol="0" anchor="ctr"/>
            <a:lstStyle/>
            <a:p>
              <a:endParaRPr lang="da-DK"/>
            </a:p>
          </p:txBody>
        </p:sp>
        <p:sp>
          <p:nvSpPr>
            <p:cNvPr id="10" name="Kombinationstegning: figur 9">
              <a:extLst>
                <a:ext uri="{FF2B5EF4-FFF2-40B4-BE49-F238E27FC236}">
                  <a16:creationId xmlns:a16="http://schemas.microsoft.com/office/drawing/2014/main" id="{90945652-F245-8C65-AEFF-1B613CD3BC65}"/>
                </a:ext>
              </a:extLst>
            </p:cNvPr>
            <p:cNvSpPr/>
            <p:nvPr/>
          </p:nvSpPr>
          <p:spPr>
            <a:xfrm>
              <a:off x="7131043" y="5026224"/>
              <a:ext cx="792194" cy="51195"/>
            </a:xfrm>
            <a:custGeom>
              <a:avLst/>
              <a:gdLst>
                <a:gd name="connsiteX0" fmla="*/ 0 w 792194"/>
                <a:gd name="connsiteY0" fmla="*/ 51100 h 51195"/>
                <a:gd name="connsiteX1" fmla="*/ 76486 w 792194"/>
                <a:gd name="connsiteY1" fmla="*/ 25859 h 51195"/>
                <a:gd name="connsiteX2" fmla="*/ 155543 w 792194"/>
                <a:gd name="connsiteY2" fmla="*/ 13952 h 51195"/>
                <a:gd name="connsiteX3" fmla="*/ 467963 w 792194"/>
                <a:gd name="connsiteY3" fmla="*/ 1284 h 51195"/>
                <a:gd name="connsiteX4" fmla="*/ 792194 w 792194"/>
                <a:gd name="connsiteY4" fmla="*/ 51195 h 51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194" h="51195">
                  <a:moveTo>
                    <a:pt x="0" y="51100"/>
                  </a:moveTo>
                  <a:cubicBezTo>
                    <a:pt x="24384" y="36812"/>
                    <a:pt x="40862" y="33193"/>
                    <a:pt x="76486" y="25859"/>
                  </a:cubicBezTo>
                  <a:cubicBezTo>
                    <a:pt x="98774" y="21572"/>
                    <a:pt x="125635" y="17477"/>
                    <a:pt x="155543" y="13952"/>
                  </a:cubicBezTo>
                  <a:cubicBezTo>
                    <a:pt x="256413" y="1951"/>
                    <a:pt x="365188" y="-2431"/>
                    <a:pt x="467963" y="1284"/>
                  </a:cubicBezTo>
                  <a:cubicBezTo>
                    <a:pt x="610267" y="9571"/>
                    <a:pt x="723043" y="15191"/>
                    <a:pt x="792194" y="51195"/>
                  </a:cubicBezTo>
                </a:path>
              </a:pathLst>
            </a:custGeom>
            <a:noFill/>
            <a:ln w="9525" cap="flat">
              <a:solidFill>
                <a:srgbClr val="15003C"/>
              </a:solidFill>
              <a:prstDash val="solid"/>
              <a:round/>
            </a:ln>
          </p:spPr>
          <p:txBody>
            <a:bodyPr rtlCol="0" anchor="ctr"/>
            <a:lstStyle/>
            <a:p>
              <a:endParaRPr lang="da-DK"/>
            </a:p>
          </p:txBody>
        </p:sp>
        <p:sp>
          <p:nvSpPr>
            <p:cNvPr id="11" name="Kombinationstegning: figur 10">
              <a:extLst>
                <a:ext uri="{FF2B5EF4-FFF2-40B4-BE49-F238E27FC236}">
                  <a16:creationId xmlns:a16="http://schemas.microsoft.com/office/drawing/2014/main" id="{A8320294-EC0B-59D6-D120-E0D2C0247B68}"/>
                </a:ext>
              </a:extLst>
            </p:cNvPr>
            <p:cNvSpPr/>
            <p:nvPr/>
          </p:nvSpPr>
          <p:spPr>
            <a:xfrm>
              <a:off x="7131043" y="4959059"/>
              <a:ext cx="792194" cy="127694"/>
            </a:xfrm>
            <a:custGeom>
              <a:avLst/>
              <a:gdLst>
                <a:gd name="connsiteX0" fmla="*/ 0 w 792194"/>
                <a:gd name="connsiteY0" fmla="*/ 127695 h 127694"/>
                <a:gd name="connsiteX1" fmla="*/ 12287 w 792194"/>
                <a:gd name="connsiteY1" fmla="*/ 45589 h 127694"/>
                <a:gd name="connsiteX2" fmla="*/ 164021 w 792194"/>
                <a:gd name="connsiteY2" fmla="*/ 11775 h 127694"/>
                <a:gd name="connsiteX3" fmla="*/ 623888 w 792194"/>
                <a:gd name="connsiteY3" fmla="*/ 11585 h 127694"/>
                <a:gd name="connsiteX4" fmla="*/ 779145 w 792194"/>
                <a:gd name="connsiteY4" fmla="*/ 45589 h 127694"/>
                <a:gd name="connsiteX5" fmla="*/ 792194 w 792194"/>
                <a:gd name="connsiteY5" fmla="*/ 127504 h 12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194" h="127694">
                  <a:moveTo>
                    <a:pt x="0" y="127695"/>
                  </a:moveTo>
                  <a:cubicBezTo>
                    <a:pt x="1238" y="104168"/>
                    <a:pt x="-3334" y="57400"/>
                    <a:pt x="12287" y="45589"/>
                  </a:cubicBezTo>
                  <a:cubicBezTo>
                    <a:pt x="54578" y="25777"/>
                    <a:pt x="115443" y="18634"/>
                    <a:pt x="164021" y="11775"/>
                  </a:cubicBezTo>
                  <a:cubicBezTo>
                    <a:pt x="314992" y="-3845"/>
                    <a:pt x="473202" y="-3941"/>
                    <a:pt x="623888" y="11585"/>
                  </a:cubicBezTo>
                  <a:cubicBezTo>
                    <a:pt x="673418" y="18443"/>
                    <a:pt x="735711" y="25968"/>
                    <a:pt x="779145" y="45589"/>
                  </a:cubicBezTo>
                  <a:cubicBezTo>
                    <a:pt x="795718" y="57210"/>
                    <a:pt x="790766" y="103787"/>
                    <a:pt x="792194" y="127504"/>
                  </a:cubicBezTo>
                </a:path>
              </a:pathLst>
            </a:custGeom>
            <a:noFill/>
            <a:ln w="9525" cap="flat">
              <a:solidFill>
                <a:srgbClr val="15003C"/>
              </a:solidFill>
              <a:prstDash val="solid"/>
              <a:round/>
            </a:ln>
          </p:spPr>
          <p:txBody>
            <a:bodyPr rtlCol="0" anchor="ctr"/>
            <a:lstStyle/>
            <a:p>
              <a:endParaRPr lang="da-DK"/>
            </a:p>
          </p:txBody>
        </p:sp>
        <p:sp>
          <p:nvSpPr>
            <p:cNvPr id="12" name="Kombinationstegning: figur 11">
              <a:extLst>
                <a:ext uri="{FF2B5EF4-FFF2-40B4-BE49-F238E27FC236}">
                  <a16:creationId xmlns:a16="http://schemas.microsoft.com/office/drawing/2014/main" id="{06C5996A-8F32-22D8-D42B-ACCA22F834EB}"/>
                </a:ext>
              </a:extLst>
            </p:cNvPr>
            <p:cNvSpPr/>
            <p:nvPr/>
          </p:nvSpPr>
          <p:spPr>
            <a:xfrm>
              <a:off x="7183144" y="5051797"/>
              <a:ext cx="700087" cy="34766"/>
            </a:xfrm>
            <a:custGeom>
              <a:avLst/>
              <a:gdLst>
                <a:gd name="connsiteX0" fmla="*/ 0 w 700087"/>
                <a:gd name="connsiteY0" fmla="*/ 34766 h 34766"/>
                <a:gd name="connsiteX1" fmla="*/ 344043 w 700087"/>
                <a:gd name="connsiteY1" fmla="*/ 0 h 34766"/>
                <a:gd name="connsiteX2" fmla="*/ 700088 w 700087"/>
                <a:gd name="connsiteY2" fmla="*/ 34766 h 34766"/>
              </a:gdLst>
              <a:ahLst/>
              <a:cxnLst>
                <a:cxn ang="0">
                  <a:pos x="connsiteX0" y="connsiteY0"/>
                </a:cxn>
                <a:cxn ang="0">
                  <a:pos x="connsiteX1" y="connsiteY1"/>
                </a:cxn>
                <a:cxn ang="0">
                  <a:pos x="connsiteX2" y="connsiteY2"/>
                </a:cxn>
              </a:cxnLst>
              <a:rect l="l" t="t" r="r" b="b"/>
              <a:pathLst>
                <a:path w="700087" h="34766">
                  <a:moveTo>
                    <a:pt x="0" y="34766"/>
                  </a:moveTo>
                  <a:cubicBezTo>
                    <a:pt x="0" y="34766"/>
                    <a:pt x="69533" y="0"/>
                    <a:pt x="344043" y="0"/>
                  </a:cubicBezTo>
                  <a:cubicBezTo>
                    <a:pt x="591407" y="0"/>
                    <a:pt x="700088" y="34766"/>
                    <a:pt x="700088" y="34766"/>
                  </a:cubicBezTo>
                </a:path>
              </a:pathLst>
            </a:custGeom>
            <a:noFill/>
            <a:ln w="9525" cap="flat">
              <a:solidFill>
                <a:srgbClr val="15003C"/>
              </a:solidFill>
              <a:prstDash val="solid"/>
              <a:round/>
            </a:ln>
          </p:spPr>
          <p:txBody>
            <a:bodyPr rtlCol="0" anchor="ctr"/>
            <a:lstStyle/>
            <a:p>
              <a:endParaRPr lang="da-DK"/>
            </a:p>
          </p:txBody>
        </p:sp>
        <p:sp>
          <p:nvSpPr>
            <p:cNvPr id="13" name="Kombinationstegning: figur 12">
              <a:extLst>
                <a:ext uri="{FF2B5EF4-FFF2-40B4-BE49-F238E27FC236}">
                  <a16:creationId xmlns:a16="http://schemas.microsoft.com/office/drawing/2014/main" id="{E776CF0A-26A6-4794-4800-892FBB13F807}"/>
                </a:ext>
              </a:extLst>
            </p:cNvPr>
            <p:cNvSpPr/>
            <p:nvPr/>
          </p:nvSpPr>
          <p:spPr>
            <a:xfrm>
              <a:off x="7279823" y="5169907"/>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ln w="9525" cap="flat">
              <a:solidFill>
                <a:srgbClr val="15003C"/>
              </a:solidFill>
              <a:prstDash val="solid"/>
              <a:round/>
            </a:ln>
          </p:spPr>
          <p:txBody>
            <a:bodyPr rtlCol="0" anchor="ctr"/>
            <a:lstStyle/>
            <a:p>
              <a:endParaRPr lang="da-DK"/>
            </a:p>
          </p:txBody>
        </p:sp>
        <p:sp>
          <p:nvSpPr>
            <p:cNvPr id="14" name="Kombinationstegning: figur 13">
              <a:extLst>
                <a:ext uri="{FF2B5EF4-FFF2-40B4-BE49-F238E27FC236}">
                  <a16:creationId xmlns:a16="http://schemas.microsoft.com/office/drawing/2014/main" id="{E827CFC9-E610-D829-4D8C-0F71A5C0CE42}"/>
                </a:ext>
              </a:extLst>
            </p:cNvPr>
            <p:cNvSpPr/>
            <p:nvPr/>
          </p:nvSpPr>
          <p:spPr>
            <a:xfrm>
              <a:off x="7279823" y="5253536"/>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ln w="9525" cap="flat">
              <a:solidFill>
                <a:srgbClr val="15003C"/>
              </a:solidFill>
              <a:prstDash val="solid"/>
              <a:round/>
            </a:ln>
          </p:spPr>
          <p:txBody>
            <a:bodyPr rtlCol="0" anchor="ctr"/>
            <a:lstStyle/>
            <a:p>
              <a:endParaRPr lang="da-DK"/>
            </a:p>
          </p:txBody>
        </p:sp>
        <p:sp>
          <p:nvSpPr>
            <p:cNvPr id="15" name="Kombinationstegning: figur 14">
              <a:extLst>
                <a:ext uri="{FF2B5EF4-FFF2-40B4-BE49-F238E27FC236}">
                  <a16:creationId xmlns:a16="http://schemas.microsoft.com/office/drawing/2014/main" id="{F5DB638F-00E6-267D-E178-2F96FE45DDCA}"/>
                </a:ext>
              </a:extLst>
            </p:cNvPr>
            <p:cNvSpPr/>
            <p:nvPr/>
          </p:nvSpPr>
          <p:spPr>
            <a:xfrm>
              <a:off x="7279823" y="5337166"/>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ln w="9525" cap="flat">
              <a:solidFill>
                <a:srgbClr val="15003C"/>
              </a:solidFill>
              <a:prstDash val="solid"/>
              <a:round/>
            </a:ln>
          </p:spPr>
          <p:txBody>
            <a:bodyPr rtlCol="0" anchor="ctr"/>
            <a:lstStyle/>
            <a:p>
              <a:endParaRPr lang="da-DK"/>
            </a:p>
          </p:txBody>
        </p:sp>
        <p:sp>
          <p:nvSpPr>
            <p:cNvPr id="16" name="Kombinationstegning: figur 15">
              <a:extLst>
                <a:ext uri="{FF2B5EF4-FFF2-40B4-BE49-F238E27FC236}">
                  <a16:creationId xmlns:a16="http://schemas.microsoft.com/office/drawing/2014/main" id="{AA2E8D7A-19C6-35D5-07BF-36D854EA9685}"/>
                </a:ext>
              </a:extLst>
            </p:cNvPr>
            <p:cNvSpPr/>
            <p:nvPr/>
          </p:nvSpPr>
          <p:spPr>
            <a:xfrm>
              <a:off x="7279823" y="5420891"/>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ln w="9525" cap="flat">
              <a:solidFill>
                <a:srgbClr val="15003C"/>
              </a:solidFill>
              <a:prstDash val="solid"/>
              <a:round/>
            </a:ln>
          </p:spPr>
          <p:txBody>
            <a:bodyPr rtlCol="0" anchor="ctr"/>
            <a:lstStyle/>
            <a:p>
              <a:endParaRPr lang="da-DK"/>
            </a:p>
          </p:txBody>
        </p:sp>
        <p:sp>
          <p:nvSpPr>
            <p:cNvPr id="17" name="Kombinationstegning: figur 16">
              <a:extLst>
                <a:ext uri="{FF2B5EF4-FFF2-40B4-BE49-F238E27FC236}">
                  <a16:creationId xmlns:a16="http://schemas.microsoft.com/office/drawing/2014/main" id="{001ABF1E-4AE1-A7EB-C850-9AE5751535A4}"/>
                </a:ext>
              </a:extLst>
            </p:cNvPr>
            <p:cNvSpPr/>
            <p:nvPr/>
          </p:nvSpPr>
          <p:spPr>
            <a:xfrm>
              <a:off x="7279823" y="5588150"/>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ln w="9525" cap="flat">
              <a:solidFill>
                <a:srgbClr val="15003C"/>
              </a:solidFill>
              <a:prstDash val="solid"/>
              <a:round/>
            </a:ln>
          </p:spPr>
          <p:txBody>
            <a:bodyPr rtlCol="0" anchor="ctr"/>
            <a:lstStyle/>
            <a:p>
              <a:endParaRPr lang="da-DK"/>
            </a:p>
          </p:txBody>
        </p:sp>
        <p:sp>
          <p:nvSpPr>
            <p:cNvPr id="18" name="Kombinationstegning: figur 17">
              <a:extLst>
                <a:ext uri="{FF2B5EF4-FFF2-40B4-BE49-F238E27FC236}">
                  <a16:creationId xmlns:a16="http://schemas.microsoft.com/office/drawing/2014/main" id="{79612D98-7034-1DEC-AEF2-97C1B0F2378F}"/>
                </a:ext>
              </a:extLst>
            </p:cNvPr>
            <p:cNvSpPr/>
            <p:nvPr/>
          </p:nvSpPr>
          <p:spPr>
            <a:xfrm>
              <a:off x="7279823" y="5504520"/>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ln w="9525" cap="flat">
              <a:solidFill>
                <a:srgbClr val="15003C"/>
              </a:solidFill>
              <a:prstDash val="solid"/>
              <a:round/>
            </a:ln>
          </p:spPr>
          <p:txBody>
            <a:bodyPr rtlCol="0" anchor="ctr"/>
            <a:lstStyle/>
            <a:p>
              <a:endParaRPr lang="da-DK"/>
            </a:p>
          </p:txBody>
        </p:sp>
        <p:sp>
          <p:nvSpPr>
            <p:cNvPr id="19" name="Kombinationstegning: figur 18">
              <a:extLst>
                <a:ext uri="{FF2B5EF4-FFF2-40B4-BE49-F238E27FC236}">
                  <a16:creationId xmlns:a16="http://schemas.microsoft.com/office/drawing/2014/main" id="{C9F3A4EA-84A4-7BE5-5C15-5EFEC6CCF3DE}"/>
                </a:ext>
              </a:extLst>
            </p:cNvPr>
            <p:cNvSpPr/>
            <p:nvPr/>
          </p:nvSpPr>
          <p:spPr>
            <a:xfrm>
              <a:off x="7657204" y="5085706"/>
              <a:ext cx="9525" cy="624935"/>
            </a:xfrm>
            <a:custGeom>
              <a:avLst/>
              <a:gdLst>
                <a:gd name="connsiteX0" fmla="*/ 0 w 9525"/>
                <a:gd name="connsiteY0" fmla="*/ 0 h 624935"/>
                <a:gd name="connsiteX1" fmla="*/ 0 w 9525"/>
                <a:gd name="connsiteY1" fmla="*/ 624935 h 624935"/>
              </a:gdLst>
              <a:ahLst/>
              <a:cxnLst>
                <a:cxn ang="0">
                  <a:pos x="connsiteX0" y="connsiteY0"/>
                </a:cxn>
                <a:cxn ang="0">
                  <a:pos x="connsiteX1" y="connsiteY1"/>
                </a:cxn>
              </a:cxnLst>
              <a:rect l="l" t="t" r="r" b="b"/>
              <a:pathLst>
                <a:path w="9525" h="624935">
                  <a:moveTo>
                    <a:pt x="0" y="0"/>
                  </a:moveTo>
                  <a:lnTo>
                    <a:pt x="0" y="624935"/>
                  </a:lnTo>
                </a:path>
              </a:pathLst>
            </a:custGeom>
            <a:ln w="9525" cap="flat">
              <a:solidFill>
                <a:srgbClr val="15003C"/>
              </a:solidFill>
              <a:prstDash val="solid"/>
              <a:round/>
            </a:ln>
          </p:spPr>
          <p:txBody>
            <a:bodyPr rtlCol="0" anchor="ctr"/>
            <a:lstStyle/>
            <a:p>
              <a:endParaRPr lang="da-DK"/>
            </a:p>
          </p:txBody>
        </p:sp>
        <p:sp>
          <p:nvSpPr>
            <p:cNvPr id="20" name="Kombinationstegning: figur 19">
              <a:extLst>
                <a:ext uri="{FF2B5EF4-FFF2-40B4-BE49-F238E27FC236}">
                  <a16:creationId xmlns:a16="http://schemas.microsoft.com/office/drawing/2014/main" id="{4887FAAE-EBC3-06E5-6299-D3B8B8E6E3AD}"/>
                </a:ext>
              </a:extLst>
            </p:cNvPr>
            <p:cNvSpPr/>
            <p:nvPr/>
          </p:nvSpPr>
          <p:spPr>
            <a:xfrm>
              <a:off x="7581766" y="5085706"/>
              <a:ext cx="9525" cy="632745"/>
            </a:xfrm>
            <a:custGeom>
              <a:avLst/>
              <a:gdLst>
                <a:gd name="connsiteX0" fmla="*/ 0 w 9525"/>
                <a:gd name="connsiteY0" fmla="*/ 0 h 632745"/>
                <a:gd name="connsiteX1" fmla="*/ 0 w 9525"/>
                <a:gd name="connsiteY1" fmla="*/ 632746 h 632745"/>
              </a:gdLst>
              <a:ahLst/>
              <a:cxnLst>
                <a:cxn ang="0">
                  <a:pos x="connsiteX0" y="connsiteY0"/>
                </a:cxn>
                <a:cxn ang="0">
                  <a:pos x="connsiteX1" y="connsiteY1"/>
                </a:cxn>
              </a:cxnLst>
              <a:rect l="l" t="t" r="r" b="b"/>
              <a:pathLst>
                <a:path w="9525" h="632745">
                  <a:moveTo>
                    <a:pt x="0" y="0"/>
                  </a:moveTo>
                  <a:lnTo>
                    <a:pt x="0" y="632746"/>
                  </a:lnTo>
                </a:path>
              </a:pathLst>
            </a:custGeom>
            <a:ln w="9525" cap="flat">
              <a:solidFill>
                <a:srgbClr val="15003C"/>
              </a:solidFill>
              <a:prstDash val="solid"/>
              <a:round/>
            </a:ln>
          </p:spPr>
          <p:txBody>
            <a:bodyPr rtlCol="0" anchor="ctr"/>
            <a:lstStyle/>
            <a:p>
              <a:endParaRPr lang="da-DK"/>
            </a:p>
          </p:txBody>
        </p:sp>
        <p:sp>
          <p:nvSpPr>
            <p:cNvPr id="21" name="Kombinationstegning: figur 20">
              <a:extLst>
                <a:ext uri="{FF2B5EF4-FFF2-40B4-BE49-F238E27FC236}">
                  <a16:creationId xmlns:a16="http://schemas.microsoft.com/office/drawing/2014/main" id="{F99108D9-35DB-A88D-F6AC-F1CD1F19A521}"/>
                </a:ext>
              </a:extLst>
            </p:cNvPr>
            <p:cNvSpPr/>
            <p:nvPr/>
          </p:nvSpPr>
          <p:spPr>
            <a:xfrm>
              <a:off x="7506232" y="5093421"/>
              <a:ext cx="9525" cy="627507"/>
            </a:xfrm>
            <a:custGeom>
              <a:avLst/>
              <a:gdLst>
                <a:gd name="connsiteX0" fmla="*/ 0 w 9525"/>
                <a:gd name="connsiteY0" fmla="*/ 0 h 627507"/>
                <a:gd name="connsiteX1" fmla="*/ 0 w 9525"/>
                <a:gd name="connsiteY1" fmla="*/ 627507 h 627507"/>
              </a:gdLst>
              <a:ahLst/>
              <a:cxnLst>
                <a:cxn ang="0">
                  <a:pos x="connsiteX0" y="connsiteY0"/>
                </a:cxn>
                <a:cxn ang="0">
                  <a:pos x="connsiteX1" y="connsiteY1"/>
                </a:cxn>
              </a:cxnLst>
              <a:rect l="l" t="t" r="r" b="b"/>
              <a:pathLst>
                <a:path w="9525" h="627507">
                  <a:moveTo>
                    <a:pt x="0" y="0"/>
                  </a:moveTo>
                  <a:lnTo>
                    <a:pt x="0" y="627507"/>
                  </a:lnTo>
                </a:path>
              </a:pathLst>
            </a:custGeom>
            <a:ln w="9525" cap="flat">
              <a:solidFill>
                <a:srgbClr val="15003C"/>
              </a:solidFill>
              <a:prstDash val="solid"/>
              <a:round/>
            </a:ln>
          </p:spPr>
          <p:txBody>
            <a:bodyPr rtlCol="0" anchor="ctr"/>
            <a:lstStyle/>
            <a:p>
              <a:endParaRPr lang="da-DK"/>
            </a:p>
          </p:txBody>
        </p:sp>
        <p:sp>
          <p:nvSpPr>
            <p:cNvPr id="22" name="Kombinationstegning: figur 21">
              <a:extLst>
                <a:ext uri="{FF2B5EF4-FFF2-40B4-BE49-F238E27FC236}">
                  <a16:creationId xmlns:a16="http://schemas.microsoft.com/office/drawing/2014/main" id="{60D95189-56B5-0BCD-1666-069A66423D16}"/>
                </a:ext>
              </a:extLst>
            </p:cNvPr>
            <p:cNvSpPr/>
            <p:nvPr/>
          </p:nvSpPr>
          <p:spPr>
            <a:xfrm>
              <a:off x="7430794" y="5085706"/>
              <a:ext cx="9525" cy="635222"/>
            </a:xfrm>
            <a:custGeom>
              <a:avLst/>
              <a:gdLst>
                <a:gd name="connsiteX0" fmla="*/ 0 w 9525"/>
                <a:gd name="connsiteY0" fmla="*/ 0 h 635222"/>
                <a:gd name="connsiteX1" fmla="*/ 0 w 9525"/>
                <a:gd name="connsiteY1" fmla="*/ 635222 h 635222"/>
              </a:gdLst>
              <a:ahLst/>
              <a:cxnLst>
                <a:cxn ang="0">
                  <a:pos x="connsiteX0" y="connsiteY0"/>
                </a:cxn>
                <a:cxn ang="0">
                  <a:pos x="connsiteX1" y="connsiteY1"/>
                </a:cxn>
              </a:cxnLst>
              <a:rect l="l" t="t" r="r" b="b"/>
              <a:pathLst>
                <a:path w="9525" h="635222">
                  <a:moveTo>
                    <a:pt x="0" y="0"/>
                  </a:moveTo>
                  <a:lnTo>
                    <a:pt x="0" y="635222"/>
                  </a:lnTo>
                </a:path>
              </a:pathLst>
            </a:custGeom>
            <a:ln w="9525" cap="flat">
              <a:solidFill>
                <a:srgbClr val="15003C"/>
              </a:solidFill>
              <a:prstDash val="solid"/>
              <a:round/>
            </a:ln>
          </p:spPr>
          <p:txBody>
            <a:bodyPr rtlCol="0" anchor="ctr"/>
            <a:lstStyle/>
            <a:p>
              <a:endParaRPr lang="da-DK"/>
            </a:p>
          </p:txBody>
        </p:sp>
        <p:sp>
          <p:nvSpPr>
            <p:cNvPr id="23" name="Kombinationstegning: figur 22">
              <a:extLst>
                <a:ext uri="{FF2B5EF4-FFF2-40B4-BE49-F238E27FC236}">
                  <a16:creationId xmlns:a16="http://schemas.microsoft.com/office/drawing/2014/main" id="{3ED0C674-C38F-198F-2C18-B77F9CF39082}"/>
                </a:ext>
              </a:extLst>
            </p:cNvPr>
            <p:cNvSpPr/>
            <p:nvPr/>
          </p:nvSpPr>
          <p:spPr>
            <a:xfrm>
              <a:off x="7355261" y="5085706"/>
              <a:ext cx="9525" cy="646747"/>
            </a:xfrm>
            <a:custGeom>
              <a:avLst/>
              <a:gdLst>
                <a:gd name="connsiteX0" fmla="*/ 0 w 9525"/>
                <a:gd name="connsiteY0" fmla="*/ 0 h 646747"/>
                <a:gd name="connsiteX1" fmla="*/ 0 w 9525"/>
                <a:gd name="connsiteY1" fmla="*/ 646747 h 646747"/>
              </a:gdLst>
              <a:ahLst/>
              <a:cxnLst>
                <a:cxn ang="0">
                  <a:pos x="connsiteX0" y="connsiteY0"/>
                </a:cxn>
                <a:cxn ang="0">
                  <a:pos x="connsiteX1" y="connsiteY1"/>
                </a:cxn>
              </a:cxnLst>
              <a:rect l="l" t="t" r="r" b="b"/>
              <a:pathLst>
                <a:path w="9525" h="646747">
                  <a:moveTo>
                    <a:pt x="0" y="0"/>
                  </a:moveTo>
                  <a:lnTo>
                    <a:pt x="0" y="646747"/>
                  </a:lnTo>
                </a:path>
              </a:pathLst>
            </a:custGeom>
            <a:ln w="9525" cap="flat">
              <a:solidFill>
                <a:srgbClr val="15003C"/>
              </a:solidFill>
              <a:prstDash val="solid"/>
              <a:round/>
            </a:ln>
          </p:spPr>
          <p:txBody>
            <a:bodyPr rtlCol="0" anchor="ctr"/>
            <a:lstStyle/>
            <a:p>
              <a:endParaRPr lang="da-DK"/>
            </a:p>
          </p:txBody>
        </p:sp>
        <p:sp>
          <p:nvSpPr>
            <p:cNvPr id="24" name="Kombinationstegning: figur 23">
              <a:extLst>
                <a:ext uri="{FF2B5EF4-FFF2-40B4-BE49-F238E27FC236}">
                  <a16:creationId xmlns:a16="http://schemas.microsoft.com/office/drawing/2014/main" id="{A317FB59-6153-E4EB-F052-17FDA669732C}"/>
                </a:ext>
              </a:extLst>
            </p:cNvPr>
            <p:cNvSpPr/>
            <p:nvPr/>
          </p:nvSpPr>
          <p:spPr>
            <a:xfrm>
              <a:off x="7279823" y="5089325"/>
              <a:ext cx="9525" cy="652843"/>
            </a:xfrm>
            <a:custGeom>
              <a:avLst/>
              <a:gdLst>
                <a:gd name="connsiteX0" fmla="*/ 0 w 9525"/>
                <a:gd name="connsiteY0" fmla="*/ 0 h 652843"/>
                <a:gd name="connsiteX1" fmla="*/ 0 w 9525"/>
                <a:gd name="connsiteY1" fmla="*/ 652844 h 652843"/>
              </a:gdLst>
              <a:ahLst/>
              <a:cxnLst>
                <a:cxn ang="0">
                  <a:pos x="connsiteX0" y="connsiteY0"/>
                </a:cxn>
                <a:cxn ang="0">
                  <a:pos x="connsiteX1" y="connsiteY1"/>
                </a:cxn>
              </a:cxnLst>
              <a:rect l="l" t="t" r="r" b="b"/>
              <a:pathLst>
                <a:path w="9525" h="652843">
                  <a:moveTo>
                    <a:pt x="0" y="0"/>
                  </a:moveTo>
                  <a:lnTo>
                    <a:pt x="0" y="652844"/>
                  </a:lnTo>
                </a:path>
              </a:pathLst>
            </a:custGeom>
            <a:ln w="9525" cap="flat">
              <a:solidFill>
                <a:srgbClr val="15003C"/>
              </a:solidFill>
              <a:prstDash val="solid"/>
              <a:round/>
            </a:ln>
          </p:spPr>
          <p:txBody>
            <a:bodyPr rtlCol="0" anchor="ctr"/>
            <a:lstStyle/>
            <a:p>
              <a:endParaRPr lang="da-DK"/>
            </a:p>
          </p:txBody>
        </p:sp>
        <p:grpSp>
          <p:nvGrpSpPr>
            <p:cNvPr id="25" name="Grafik 103">
              <a:extLst>
                <a:ext uri="{FF2B5EF4-FFF2-40B4-BE49-F238E27FC236}">
                  <a16:creationId xmlns:a16="http://schemas.microsoft.com/office/drawing/2014/main" id="{CAD9A965-1E1E-0024-103E-0E7DCC358D17}"/>
                </a:ext>
              </a:extLst>
            </p:cNvPr>
            <p:cNvGrpSpPr/>
            <p:nvPr/>
          </p:nvGrpSpPr>
          <p:grpSpPr>
            <a:xfrm>
              <a:off x="8769438" y="4230075"/>
              <a:ext cx="783145" cy="1710785"/>
              <a:chOff x="8769438" y="4230075"/>
              <a:chExt cx="783145" cy="1710785"/>
            </a:xfrm>
            <a:noFill/>
          </p:grpSpPr>
          <p:sp>
            <p:nvSpPr>
              <p:cNvPr id="122" name="Kombinationstegning: figur 121">
                <a:extLst>
                  <a:ext uri="{FF2B5EF4-FFF2-40B4-BE49-F238E27FC236}">
                    <a16:creationId xmlns:a16="http://schemas.microsoft.com/office/drawing/2014/main" id="{29DB8F77-C84A-2DDC-5F7D-55493D7C2CEA}"/>
                  </a:ext>
                </a:extLst>
              </p:cNvPr>
              <p:cNvSpPr/>
              <p:nvPr/>
            </p:nvSpPr>
            <p:spPr>
              <a:xfrm>
                <a:off x="9038416" y="4307704"/>
                <a:ext cx="255069" cy="548544"/>
              </a:xfrm>
              <a:custGeom>
                <a:avLst/>
                <a:gdLst>
                  <a:gd name="connsiteX0" fmla="*/ 124976 w 255069"/>
                  <a:gd name="connsiteY0" fmla="*/ 95 h 548544"/>
                  <a:gd name="connsiteX1" fmla="*/ 246896 w 255069"/>
                  <a:gd name="connsiteY1" fmla="*/ 534638 h 548544"/>
                  <a:gd name="connsiteX2" fmla="*/ 252897 w 255069"/>
                  <a:gd name="connsiteY2" fmla="*/ 548545 h 548544"/>
                  <a:gd name="connsiteX3" fmla="*/ 2294 w 255069"/>
                  <a:gd name="connsiteY3" fmla="*/ 548545 h 548544"/>
                  <a:gd name="connsiteX4" fmla="*/ 770 w 255069"/>
                  <a:gd name="connsiteY4" fmla="*/ 545306 h 548544"/>
                  <a:gd name="connsiteX5" fmla="*/ 124595 w 255069"/>
                  <a:gd name="connsiteY5" fmla="*/ 0 h 548544"/>
                  <a:gd name="connsiteX6" fmla="*/ 124976 w 255069"/>
                  <a:gd name="connsiteY6" fmla="*/ 0 h 54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69" h="548544">
                    <a:moveTo>
                      <a:pt x="124976" y="95"/>
                    </a:moveTo>
                    <a:cubicBezTo>
                      <a:pt x="159361" y="82582"/>
                      <a:pt x="196604" y="458438"/>
                      <a:pt x="246896" y="534638"/>
                    </a:cubicBezTo>
                    <a:cubicBezTo>
                      <a:pt x="249563" y="539591"/>
                      <a:pt x="259374" y="548545"/>
                      <a:pt x="252897" y="548545"/>
                    </a:cubicBezTo>
                    <a:cubicBezTo>
                      <a:pt x="187936" y="548545"/>
                      <a:pt x="76780" y="548545"/>
                      <a:pt x="2294" y="548545"/>
                    </a:cubicBezTo>
                    <a:cubicBezTo>
                      <a:pt x="103" y="548545"/>
                      <a:pt x="-754" y="547688"/>
                      <a:pt x="770" y="545306"/>
                    </a:cubicBezTo>
                    <a:cubicBezTo>
                      <a:pt x="62778" y="462820"/>
                      <a:pt x="81352" y="95441"/>
                      <a:pt x="124595" y="0"/>
                    </a:cubicBezTo>
                    <a:lnTo>
                      <a:pt x="124976" y="0"/>
                    </a:lnTo>
                    <a:close/>
                  </a:path>
                </a:pathLst>
              </a:custGeom>
              <a:noFill/>
              <a:ln w="9525" cap="rnd">
                <a:solidFill>
                  <a:srgbClr val="15003C"/>
                </a:solidFill>
                <a:prstDash val="solid"/>
                <a:round/>
              </a:ln>
            </p:spPr>
            <p:txBody>
              <a:bodyPr rtlCol="0" anchor="ctr"/>
              <a:lstStyle/>
              <a:p>
                <a:endParaRPr lang="da-DK"/>
              </a:p>
            </p:txBody>
          </p:sp>
          <p:sp>
            <p:nvSpPr>
              <p:cNvPr id="123" name="Kombinationstegning: figur 122">
                <a:extLst>
                  <a:ext uri="{FF2B5EF4-FFF2-40B4-BE49-F238E27FC236}">
                    <a16:creationId xmlns:a16="http://schemas.microsoft.com/office/drawing/2014/main" id="{7F55DB03-FCE0-C11E-C0E4-E6A1C7B9B9E1}"/>
                  </a:ext>
                </a:extLst>
              </p:cNvPr>
              <p:cNvSpPr/>
              <p:nvPr/>
            </p:nvSpPr>
            <p:spPr>
              <a:xfrm>
                <a:off x="9163106" y="4254840"/>
                <a:ext cx="9525" cy="54483"/>
              </a:xfrm>
              <a:custGeom>
                <a:avLst/>
                <a:gdLst>
                  <a:gd name="connsiteX0" fmla="*/ 0 w 9525"/>
                  <a:gd name="connsiteY0" fmla="*/ 54483 h 54483"/>
                  <a:gd name="connsiteX1" fmla="*/ 0 w 9525"/>
                  <a:gd name="connsiteY1" fmla="*/ 0 h 54483"/>
                </a:gdLst>
                <a:ahLst/>
                <a:cxnLst>
                  <a:cxn ang="0">
                    <a:pos x="connsiteX0" y="connsiteY0"/>
                  </a:cxn>
                  <a:cxn ang="0">
                    <a:pos x="connsiteX1" y="connsiteY1"/>
                  </a:cxn>
                </a:cxnLst>
                <a:rect l="l" t="t" r="r" b="b"/>
                <a:pathLst>
                  <a:path w="9525" h="54483">
                    <a:moveTo>
                      <a:pt x="0" y="54483"/>
                    </a:moveTo>
                    <a:lnTo>
                      <a:pt x="0" y="0"/>
                    </a:lnTo>
                  </a:path>
                </a:pathLst>
              </a:custGeom>
              <a:ln w="9525" cap="rnd">
                <a:solidFill>
                  <a:srgbClr val="15003C"/>
                </a:solidFill>
                <a:prstDash val="solid"/>
                <a:round/>
              </a:ln>
            </p:spPr>
            <p:txBody>
              <a:bodyPr rtlCol="0" anchor="ctr"/>
              <a:lstStyle/>
              <a:p>
                <a:endParaRPr lang="da-DK"/>
              </a:p>
            </p:txBody>
          </p:sp>
          <p:sp>
            <p:nvSpPr>
              <p:cNvPr id="124" name="Kombinationstegning: figur 123">
                <a:extLst>
                  <a:ext uri="{FF2B5EF4-FFF2-40B4-BE49-F238E27FC236}">
                    <a16:creationId xmlns:a16="http://schemas.microsoft.com/office/drawing/2014/main" id="{62F8095B-067D-9B29-41E6-691F39BAEE8D}"/>
                  </a:ext>
                </a:extLst>
              </p:cNvPr>
              <p:cNvSpPr/>
              <p:nvPr/>
            </p:nvSpPr>
            <p:spPr>
              <a:xfrm>
                <a:off x="9151390" y="4230075"/>
                <a:ext cx="23431" cy="23431"/>
              </a:xfrm>
              <a:custGeom>
                <a:avLst/>
                <a:gdLst>
                  <a:gd name="connsiteX0" fmla="*/ 23432 w 23431"/>
                  <a:gd name="connsiteY0" fmla="*/ 11716 h 23431"/>
                  <a:gd name="connsiteX1" fmla="*/ 11716 w 23431"/>
                  <a:gd name="connsiteY1" fmla="*/ 23432 h 23431"/>
                  <a:gd name="connsiteX2" fmla="*/ 0 w 23431"/>
                  <a:gd name="connsiteY2" fmla="*/ 11716 h 23431"/>
                  <a:gd name="connsiteX3" fmla="*/ 11716 w 23431"/>
                  <a:gd name="connsiteY3" fmla="*/ 0 h 23431"/>
                  <a:gd name="connsiteX4" fmla="*/ 23432 w 23431"/>
                  <a:gd name="connsiteY4" fmla="*/ 11716 h 23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31" h="23431">
                    <a:moveTo>
                      <a:pt x="23432" y="11716"/>
                    </a:moveTo>
                    <a:cubicBezTo>
                      <a:pt x="23432" y="18186"/>
                      <a:pt x="18186" y="23432"/>
                      <a:pt x="11716" y="23432"/>
                    </a:cubicBezTo>
                    <a:cubicBezTo>
                      <a:pt x="5245" y="23432"/>
                      <a:pt x="0" y="18186"/>
                      <a:pt x="0" y="11716"/>
                    </a:cubicBezTo>
                    <a:cubicBezTo>
                      <a:pt x="0" y="5245"/>
                      <a:pt x="5245" y="0"/>
                      <a:pt x="11716" y="0"/>
                    </a:cubicBezTo>
                    <a:cubicBezTo>
                      <a:pt x="18186" y="0"/>
                      <a:pt x="23432" y="5245"/>
                      <a:pt x="23432" y="11716"/>
                    </a:cubicBezTo>
                    <a:close/>
                  </a:path>
                </a:pathLst>
              </a:custGeom>
              <a:noFill/>
              <a:ln w="9525" cap="rnd">
                <a:solidFill>
                  <a:srgbClr val="15003C"/>
                </a:solidFill>
                <a:prstDash val="solid"/>
                <a:round/>
              </a:ln>
            </p:spPr>
            <p:txBody>
              <a:bodyPr rtlCol="0" anchor="ctr"/>
              <a:lstStyle/>
              <a:p>
                <a:endParaRPr lang="da-DK"/>
              </a:p>
            </p:txBody>
          </p:sp>
          <p:sp>
            <p:nvSpPr>
              <p:cNvPr id="125" name="Kombinationstegning: figur 124">
                <a:extLst>
                  <a:ext uri="{FF2B5EF4-FFF2-40B4-BE49-F238E27FC236}">
                    <a16:creationId xmlns:a16="http://schemas.microsoft.com/office/drawing/2014/main" id="{CB835292-C190-B046-604E-D22B5574D6D5}"/>
                  </a:ext>
                </a:extLst>
              </p:cNvPr>
              <p:cNvSpPr/>
              <p:nvPr/>
            </p:nvSpPr>
            <p:spPr>
              <a:xfrm>
                <a:off x="9281026" y="5469849"/>
                <a:ext cx="232981" cy="471011"/>
              </a:xfrm>
              <a:custGeom>
                <a:avLst/>
                <a:gdLst>
                  <a:gd name="connsiteX0" fmla="*/ 0 w 232981"/>
                  <a:gd name="connsiteY0" fmla="*/ 0 h 471011"/>
                  <a:gd name="connsiteX1" fmla="*/ 188023 w 232981"/>
                  <a:gd name="connsiteY1" fmla="*/ 0 h 471011"/>
                  <a:gd name="connsiteX2" fmla="*/ 232981 w 232981"/>
                  <a:gd name="connsiteY2" fmla="*/ 149447 h 471011"/>
                  <a:gd name="connsiteX3" fmla="*/ 232981 w 232981"/>
                  <a:gd name="connsiteY3" fmla="*/ 471011 h 471011"/>
                </a:gdLst>
                <a:ahLst/>
                <a:cxnLst>
                  <a:cxn ang="0">
                    <a:pos x="connsiteX0" y="connsiteY0"/>
                  </a:cxn>
                  <a:cxn ang="0">
                    <a:pos x="connsiteX1" y="connsiteY1"/>
                  </a:cxn>
                  <a:cxn ang="0">
                    <a:pos x="connsiteX2" y="connsiteY2"/>
                  </a:cxn>
                  <a:cxn ang="0">
                    <a:pos x="connsiteX3" y="connsiteY3"/>
                  </a:cxn>
                </a:cxnLst>
                <a:rect l="l" t="t" r="r" b="b"/>
                <a:pathLst>
                  <a:path w="232981" h="471011">
                    <a:moveTo>
                      <a:pt x="0" y="0"/>
                    </a:moveTo>
                    <a:lnTo>
                      <a:pt x="188023" y="0"/>
                    </a:lnTo>
                    <a:lnTo>
                      <a:pt x="232981" y="149447"/>
                    </a:lnTo>
                    <a:lnTo>
                      <a:pt x="232981" y="471011"/>
                    </a:lnTo>
                  </a:path>
                </a:pathLst>
              </a:custGeom>
              <a:noFill/>
              <a:ln w="9525" cap="rnd">
                <a:solidFill>
                  <a:srgbClr val="15003C"/>
                </a:solidFill>
                <a:prstDash val="solid"/>
                <a:round/>
              </a:ln>
            </p:spPr>
            <p:txBody>
              <a:bodyPr rtlCol="0" anchor="ctr"/>
              <a:lstStyle/>
              <a:p>
                <a:endParaRPr lang="da-DK"/>
              </a:p>
            </p:txBody>
          </p:sp>
          <p:sp>
            <p:nvSpPr>
              <p:cNvPr id="126" name="Kombinationstegning: figur 125">
                <a:extLst>
                  <a:ext uri="{FF2B5EF4-FFF2-40B4-BE49-F238E27FC236}">
                    <a16:creationId xmlns:a16="http://schemas.microsoft.com/office/drawing/2014/main" id="{C18A101E-B383-C22D-A9CD-E44440167706}"/>
                  </a:ext>
                </a:extLst>
              </p:cNvPr>
              <p:cNvSpPr/>
              <p:nvPr/>
            </p:nvSpPr>
            <p:spPr>
              <a:xfrm>
                <a:off x="8809157" y="5469849"/>
                <a:ext cx="241934" cy="459295"/>
              </a:xfrm>
              <a:custGeom>
                <a:avLst/>
                <a:gdLst>
                  <a:gd name="connsiteX0" fmla="*/ 0 w 241934"/>
                  <a:gd name="connsiteY0" fmla="*/ 459296 h 459295"/>
                  <a:gd name="connsiteX1" fmla="*/ 0 w 241934"/>
                  <a:gd name="connsiteY1" fmla="*/ 149447 h 459295"/>
                  <a:gd name="connsiteX2" fmla="*/ 56102 w 241934"/>
                  <a:gd name="connsiteY2" fmla="*/ 0 h 459295"/>
                  <a:gd name="connsiteX3" fmla="*/ 241935 w 241934"/>
                  <a:gd name="connsiteY3" fmla="*/ 0 h 459295"/>
                </a:gdLst>
                <a:ahLst/>
                <a:cxnLst>
                  <a:cxn ang="0">
                    <a:pos x="connsiteX0" y="connsiteY0"/>
                  </a:cxn>
                  <a:cxn ang="0">
                    <a:pos x="connsiteX1" y="connsiteY1"/>
                  </a:cxn>
                  <a:cxn ang="0">
                    <a:pos x="connsiteX2" y="connsiteY2"/>
                  </a:cxn>
                  <a:cxn ang="0">
                    <a:pos x="connsiteX3" y="connsiteY3"/>
                  </a:cxn>
                </a:cxnLst>
                <a:rect l="l" t="t" r="r" b="b"/>
                <a:pathLst>
                  <a:path w="241934" h="459295">
                    <a:moveTo>
                      <a:pt x="0" y="459296"/>
                    </a:moveTo>
                    <a:lnTo>
                      <a:pt x="0" y="149447"/>
                    </a:lnTo>
                    <a:lnTo>
                      <a:pt x="56102" y="0"/>
                    </a:lnTo>
                    <a:lnTo>
                      <a:pt x="241935" y="0"/>
                    </a:lnTo>
                  </a:path>
                </a:pathLst>
              </a:custGeom>
              <a:noFill/>
              <a:ln w="9525" cap="rnd">
                <a:solidFill>
                  <a:srgbClr val="15003C"/>
                </a:solidFill>
                <a:prstDash val="solid"/>
                <a:round/>
              </a:ln>
            </p:spPr>
            <p:txBody>
              <a:bodyPr rtlCol="0" anchor="ctr"/>
              <a:lstStyle/>
              <a:p>
                <a:endParaRPr lang="da-DK"/>
              </a:p>
            </p:txBody>
          </p:sp>
          <p:sp>
            <p:nvSpPr>
              <p:cNvPr id="127" name="Kombinationstegning: figur 126">
                <a:extLst>
                  <a:ext uri="{FF2B5EF4-FFF2-40B4-BE49-F238E27FC236}">
                    <a16:creationId xmlns:a16="http://schemas.microsoft.com/office/drawing/2014/main" id="{6445CB77-9AF1-9820-C52F-FCE643F28662}"/>
                  </a:ext>
                </a:extLst>
              </p:cNvPr>
              <p:cNvSpPr/>
              <p:nvPr/>
            </p:nvSpPr>
            <p:spPr>
              <a:xfrm>
                <a:off x="9139828" y="4928221"/>
                <a:ext cx="54827" cy="54827"/>
              </a:xfrm>
              <a:custGeom>
                <a:avLst/>
                <a:gdLst>
                  <a:gd name="connsiteX0" fmla="*/ 54520 w 54827"/>
                  <a:gd name="connsiteY0" fmla="*/ 54615 h 54827"/>
                  <a:gd name="connsiteX1" fmla="*/ 322 w 54827"/>
                  <a:gd name="connsiteY1" fmla="*/ 54520 h 54827"/>
                  <a:gd name="connsiteX2" fmla="*/ 322 w 54827"/>
                  <a:gd name="connsiteY2" fmla="*/ 322 h 54827"/>
                  <a:gd name="connsiteX3" fmla="*/ 54520 w 54827"/>
                  <a:gd name="connsiteY3" fmla="*/ 322 h 54827"/>
                  <a:gd name="connsiteX4" fmla="*/ 54615 w 54827"/>
                  <a:gd name="connsiteY4" fmla="*/ 54520 h 54827"/>
                  <a:gd name="connsiteX5" fmla="*/ 54520 w 54827"/>
                  <a:gd name="connsiteY5" fmla="*/ 54520 h 54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27" h="54827">
                    <a:moveTo>
                      <a:pt x="54520" y="54615"/>
                    </a:moveTo>
                    <a:cubicBezTo>
                      <a:pt x="39089" y="54710"/>
                      <a:pt x="15943" y="55091"/>
                      <a:pt x="322" y="54520"/>
                    </a:cubicBezTo>
                    <a:cubicBezTo>
                      <a:pt x="-154" y="39375"/>
                      <a:pt x="-58" y="14800"/>
                      <a:pt x="322" y="322"/>
                    </a:cubicBezTo>
                    <a:cubicBezTo>
                      <a:pt x="14896" y="-59"/>
                      <a:pt x="39375" y="-154"/>
                      <a:pt x="54520" y="322"/>
                    </a:cubicBezTo>
                    <a:cubicBezTo>
                      <a:pt x="55091" y="16039"/>
                      <a:pt x="54710" y="39184"/>
                      <a:pt x="54615" y="54520"/>
                    </a:cubicBezTo>
                    <a:lnTo>
                      <a:pt x="54520" y="54520"/>
                    </a:lnTo>
                    <a:close/>
                  </a:path>
                </a:pathLst>
              </a:custGeom>
              <a:noFill/>
              <a:ln w="9525" cap="rnd">
                <a:solidFill>
                  <a:srgbClr val="15003C"/>
                </a:solidFill>
                <a:prstDash val="solid"/>
                <a:round/>
              </a:ln>
            </p:spPr>
            <p:txBody>
              <a:bodyPr rtlCol="0" anchor="ctr"/>
              <a:lstStyle/>
              <a:p>
                <a:endParaRPr lang="da-DK"/>
              </a:p>
            </p:txBody>
          </p:sp>
          <p:sp>
            <p:nvSpPr>
              <p:cNvPr id="128" name="Kombinationstegning: figur 127">
                <a:extLst>
                  <a:ext uri="{FF2B5EF4-FFF2-40B4-BE49-F238E27FC236}">
                    <a16:creationId xmlns:a16="http://schemas.microsoft.com/office/drawing/2014/main" id="{7D8FA5ED-0F38-6424-3756-179D94290A74}"/>
                  </a:ext>
                </a:extLst>
              </p:cNvPr>
              <p:cNvSpPr/>
              <p:nvPr/>
            </p:nvSpPr>
            <p:spPr>
              <a:xfrm>
                <a:off x="9217318" y="4936179"/>
                <a:ext cx="42466" cy="42050"/>
              </a:xfrm>
              <a:custGeom>
                <a:avLst/>
                <a:gdLst>
                  <a:gd name="connsiteX0" fmla="*/ 42467 w 42466"/>
                  <a:gd name="connsiteY0" fmla="*/ 21511 h 42050"/>
                  <a:gd name="connsiteX1" fmla="*/ 81 w 42466"/>
                  <a:gd name="connsiteY1" fmla="*/ 23321 h 42050"/>
                  <a:gd name="connsiteX2" fmla="*/ 42467 w 42466"/>
                  <a:gd name="connsiteY2" fmla="*/ 20558 h 42050"/>
                  <a:gd name="connsiteX3" fmla="*/ 42467 w 42466"/>
                  <a:gd name="connsiteY3" fmla="*/ 21511 h 42050"/>
                </a:gdLst>
                <a:ahLst/>
                <a:cxnLst>
                  <a:cxn ang="0">
                    <a:pos x="connsiteX0" y="connsiteY0"/>
                  </a:cxn>
                  <a:cxn ang="0">
                    <a:pos x="connsiteX1" y="connsiteY1"/>
                  </a:cxn>
                  <a:cxn ang="0">
                    <a:pos x="connsiteX2" y="connsiteY2"/>
                  </a:cxn>
                  <a:cxn ang="0">
                    <a:pos x="connsiteX3" y="connsiteY3"/>
                  </a:cxn>
                </a:cxnLst>
                <a:rect l="l" t="t" r="r" b="b"/>
                <a:pathLst>
                  <a:path w="42466" h="42050">
                    <a:moveTo>
                      <a:pt x="42467" y="21511"/>
                    </a:moveTo>
                    <a:cubicBezTo>
                      <a:pt x="41610" y="47609"/>
                      <a:pt x="3129" y="49515"/>
                      <a:pt x="81" y="23321"/>
                    </a:cubicBezTo>
                    <a:cubicBezTo>
                      <a:pt x="-2110" y="-6016"/>
                      <a:pt x="40943" y="-8493"/>
                      <a:pt x="42467" y="20558"/>
                    </a:cubicBezTo>
                    <a:lnTo>
                      <a:pt x="42467" y="21511"/>
                    </a:lnTo>
                    <a:close/>
                  </a:path>
                </a:pathLst>
              </a:custGeom>
              <a:noFill/>
              <a:ln w="9525" cap="rnd">
                <a:solidFill>
                  <a:srgbClr val="15003C"/>
                </a:solidFill>
                <a:prstDash val="solid"/>
                <a:round/>
              </a:ln>
            </p:spPr>
            <p:txBody>
              <a:bodyPr rtlCol="0" anchor="ctr"/>
              <a:lstStyle/>
              <a:p>
                <a:endParaRPr lang="da-DK"/>
              </a:p>
            </p:txBody>
          </p:sp>
          <p:sp>
            <p:nvSpPr>
              <p:cNvPr id="129" name="Kombinationstegning: figur 128">
                <a:extLst>
                  <a:ext uri="{FF2B5EF4-FFF2-40B4-BE49-F238E27FC236}">
                    <a16:creationId xmlns:a16="http://schemas.microsoft.com/office/drawing/2014/main" id="{EC2D669D-61C9-CC83-B7F3-B6A4E0388FA6}"/>
                  </a:ext>
                </a:extLst>
              </p:cNvPr>
              <p:cNvSpPr/>
              <p:nvPr/>
            </p:nvSpPr>
            <p:spPr>
              <a:xfrm>
                <a:off x="9073857" y="4935973"/>
                <a:ext cx="42279" cy="42576"/>
              </a:xfrm>
              <a:custGeom>
                <a:avLst/>
                <a:gdLst>
                  <a:gd name="connsiteX0" fmla="*/ 0 w 42279"/>
                  <a:gd name="connsiteY0" fmla="*/ 21241 h 42576"/>
                  <a:gd name="connsiteX1" fmla="*/ 21241 w 42279"/>
                  <a:gd name="connsiteY1" fmla="*/ 0 h 42576"/>
                  <a:gd name="connsiteX2" fmla="*/ 21241 w 42279"/>
                  <a:gd name="connsiteY2" fmla="*/ 42577 h 42576"/>
                  <a:gd name="connsiteX3" fmla="*/ 0 w 42279"/>
                  <a:gd name="connsiteY3" fmla="*/ 21336 h 42576"/>
                </a:gdLst>
                <a:ahLst/>
                <a:cxnLst>
                  <a:cxn ang="0">
                    <a:pos x="connsiteX0" y="connsiteY0"/>
                  </a:cxn>
                  <a:cxn ang="0">
                    <a:pos x="connsiteX1" y="connsiteY1"/>
                  </a:cxn>
                  <a:cxn ang="0">
                    <a:pos x="connsiteX2" y="connsiteY2"/>
                  </a:cxn>
                  <a:cxn ang="0">
                    <a:pos x="connsiteX3" y="connsiteY3"/>
                  </a:cxn>
                </a:cxnLst>
                <a:rect l="l" t="t" r="r" b="b"/>
                <a:pathLst>
                  <a:path w="42279" h="42576">
                    <a:moveTo>
                      <a:pt x="0" y="21241"/>
                    </a:moveTo>
                    <a:cubicBezTo>
                      <a:pt x="0" y="9525"/>
                      <a:pt x="9525" y="0"/>
                      <a:pt x="21241" y="0"/>
                    </a:cubicBezTo>
                    <a:cubicBezTo>
                      <a:pt x="49244" y="762"/>
                      <a:pt x="49339" y="41815"/>
                      <a:pt x="21241" y="42577"/>
                    </a:cubicBezTo>
                    <a:cubicBezTo>
                      <a:pt x="9525" y="42577"/>
                      <a:pt x="0" y="33052"/>
                      <a:pt x="0" y="21336"/>
                    </a:cubicBezTo>
                    <a:close/>
                  </a:path>
                </a:pathLst>
              </a:custGeom>
              <a:noFill/>
              <a:ln w="9525" cap="rnd">
                <a:solidFill>
                  <a:srgbClr val="15003C"/>
                </a:solidFill>
                <a:prstDash val="solid"/>
                <a:round/>
              </a:ln>
            </p:spPr>
            <p:txBody>
              <a:bodyPr rtlCol="0" anchor="ctr"/>
              <a:lstStyle/>
              <a:p>
                <a:endParaRPr lang="da-DK"/>
              </a:p>
            </p:txBody>
          </p:sp>
          <p:sp>
            <p:nvSpPr>
              <p:cNvPr id="130" name="Kombinationstegning: figur 129">
                <a:extLst>
                  <a:ext uri="{FF2B5EF4-FFF2-40B4-BE49-F238E27FC236}">
                    <a16:creationId xmlns:a16="http://schemas.microsoft.com/office/drawing/2014/main" id="{EFE3BFBC-30A1-ED4D-2702-6AF2FB05F25D}"/>
                  </a:ext>
                </a:extLst>
              </p:cNvPr>
              <p:cNvSpPr/>
              <p:nvPr/>
            </p:nvSpPr>
            <p:spPr>
              <a:xfrm>
                <a:off x="9152857" y="4941300"/>
                <a:ext cx="28918" cy="28669"/>
              </a:xfrm>
              <a:custGeom>
                <a:avLst/>
                <a:gdLst>
                  <a:gd name="connsiteX0" fmla="*/ 28918 w 28918"/>
                  <a:gd name="connsiteY0" fmla="*/ 14676 h 28669"/>
                  <a:gd name="connsiteX1" fmla="*/ 57 w 28918"/>
                  <a:gd name="connsiteY1" fmla="*/ 15914 h 28669"/>
                  <a:gd name="connsiteX2" fmla="*/ 28918 w 28918"/>
                  <a:gd name="connsiteY2" fmla="*/ 14009 h 28669"/>
                  <a:gd name="connsiteX3" fmla="*/ 28918 w 28918"/>
                  <a:gd name="connsiteY3" fmla="*/ 14676 h 28669"/>
                </a:gdLst>
                <a:ahLst/>
                <a:cxnLst>
                  <a:cxn ang="0">
                    <a:pos x="connsiteX0" y="connsiteY0"/>
                  </a:cxn>
                  <a:cxn ang="0">
                    <a:pos x="connsiteX1" y="connsiteY1"/>
                  </a:cxn>
                  <a:cxn ang="0">
                    <a:pos x="connsiteX2" y="connsiteY2"/>
                  </a:cxn>
                  <a:cxn ang="0">
                    <a:pos x="connsiteX3" y="connsiteY3"/>
                  </a:cxn>
                </a:cxnLst>
                <a:rect l="l" t="t" r="r" b="b"/>
                <a:pathLst>
                  <a:path w="28918" h="28669">
                    <a:moveTo>
                      <a:pt x="28918" y="14676"/>
                    </a:moveTo>
                    <a:cubicBezTo>
                      <a:pt x="28347" y="32487"/>
                      <a:pt x="2153" y="33726"/>
                      <a:pt x="57" y="15914"/>
                    </a:cubicBezTo>
                    <a:cubicBezTo>
                      <a:pt x="-1467" y="-4089"/>
                      <a:pt x="27870" y="-5803"/>
                      <a:pt x="28918" y="14009"/>
                    </a:cubicBezTo>
                    <a:lnTo>
                      <a:pt x="28918" y="14676"/>
                    </a:lnTo>
                    <a:close/>
                  </a:path>
                </a:pathLst>
              </a:custGeom>
              <a:noFill/>
              <a:ln w="9525" cap="rnd">
                <a:solidFill>
                  <a:srgbClr val="15003C"/>
                </a:solidFill>
                <a:prstDash val="solid"/>
                <a:round/>
              </a:ln>
            </p:spPr>
            <p:txBody>
              <a:bodyPr rtlCol="0" anchor="ctr"/>
              <a:lstStyle/>
              <a:p>
                <a:endParaRPr lang="da-DK"/>
              </a:p>
            </p:txBody>
          </p:sp>
          <p:sp>
            <p:nvSpPr>
              <p:cNvPr id="131" name="Kombinationstegning: figur 130">
                <a:extLst>
                  <a:ext uri="{FF2B5EF4-FFF2-40B4-BE49-F238E27FC236}">
                    <a16:creationId xmlns:a16="http://schemas.microsoft.com/office/drawing/2014/main" id="{D25CB077-E67D-0DC2-277A-B8808F52EC42}"/>
                  </a:ext>
                </a:extLst>
              </p:cNvPr>
              <p:cNvSpPr/>
              <p:nvPr/>
            </p:nvSpPr>
            <p:spPr>
              <a:xfrm>
                <a:off x="9153129" y="5018762"/>
                <a:ext cx="28100" cy="43710"/>
              </a:xfrm>
              <a:custGeom>
                <a:avLst/>
                <a:gdLst>
                  <a:gd name="connsiteX0" fmla="*/ 27789 w 28100"/>
                  <a:gd name="connsiteY0" fmla="*/ 43607 h 43710"/>
                  <a:gd name="connsiteX1" fmla="*/ 262 w 28100"/>
                  <a:gd name="connsiteY1" fmla="*/ 43512 h 43710"/>
                  <a:gd name="connsiteX2" fmla="*/ 71 w 28100"/>
                  <a:gd name="connsiteY2" fmla="*/ 15223 h 43710"/>
                  <a:gd name="connsiteX3" fmla="*/ 19407 w 28100"/>
                  <a:gd name="connsiteY3" fmla="*/ 1126 h 43710"/>
                  <a:gd name="connsiteX4" fmla="*/ 27980 w 28100"/>
                  <a:gd name="connsiteY4" fmla="*/ 20367 h 43710"/>
                  <a:gd name="connsiteX5" fmla="*/ 27980 w 28100"/>
                  <a:gd name="connsiteY5" fmla="*/ 43512 h 43710"/>
                  <a:gd name="connsiteX6" fmla="*/ 27884 w 28100"/>
                  <a:gd name="connsiteY6" fmla="*/ 43512 h 4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00" h="43710">
                    <a:moveTo>
                      <a:pt x="27789" y="43607"/>
                    </a:moveTo>
                    <a:cubicBezTo>
                      <a:pt x="22836" y="43607"/>
                      <a:pt x="71" y="43893"/>
                      <a:pt x="262" y="43512"/>
                    </a:cubicBezTo>
                    <a:cubicBezTo>
                      <a:pt x="-310" y="36654"/>
                      <a:pt x="262" y="20271"/>
                      <a:pt x="71" y="15223"/>
                    </a:cubicBezTo>
                    <a:cubicBezTo>
                      <a:pt x="-595" y="4650"/>
                      <a:pt x="10263" y="-2970"/>
                      <a:pt x="19407" y="1126"/>
                    </a:cubicBezTo>
                    <a:cubicBezTo>
                      <a:pt x="27313" y="4365"/>
                      <a:pt x="28551" y="12461"/>
                      <a:pt x="27980" y="20367"/>
                    </a:cubicBezTo>
                    <a:cubicBezTo>
                      <a:pt x="27980" y="25415"/>
                      <a:pt x="27980" y="40083"/>
                      <a:pt x="27980" y="43512"/>
                    </a:cubicBezTo>
                    <a:lnTo>
                      <a:pt x="27884" y="43512"/>
                    </a:lnTo>
                    <a:close/>
                  </a:path>
                </a:pathLst>
              </a:custGeom>
              <a:noFill/>
              <a:ln w="9525" cap="rnd">
                <a:solidFill>
                  <a:srgbClr val="15003C"/>
                </a:solidFill>
                <a:prstDash val="solid"/>
                <a:round/>
              </a:ln>
            </p:spPr>
            <p:txBody>
              <a:bodyPr rtlCol="0" anchor="ctr"/>
              <a:lstStyle/>
              <a:p>
                <a:endParaRPr lang="da-DK"/>
              </a:p>
            </p:txBody>
          </p:sp>
          <p:sp>
            <p:nvSpPr>
              <p:cNvPr id="132" name="Kombinationstegning: figur 131">
                <a:extLst>
                  <a:ext uri="{FF2B5EF4-FFF2-40B4-BE49-F238E27FC236}">
                    <a16:creationId xmlns:a16="http://schemas.microsoft.com/office/drawing/2014/main" id="{46DDE58D-1D6B-2CF6-C9CC-C88DC76582D0}"/>
                  </a:ext>
                </a:extLst>
              </p:cNvPr>
              <p:cNvSpPr/>
              <p:nvPr/>
            </p:nvSpPr>
            <p:spPr>
              <a:xfrm>
                <a:off x="9156605" y="5227897"/>
                <a:ext cx="19073" cy="29764"/>
              </a:xfrm>
              <a:custGeom>
                <a:avLst/>
                <a:gdLst>
                  <a:gd name="connsiteX0" fmla="*/ 18883 w 19073"/>
                  <a:gd name="connsiteY0" fmla="*/ 29639 h 29764"/>
                  <a:gd name="connsiteX1" fmla="*/ 24 w 19073"/>
                  <a:gd name="connsiteY1" fmla="*/ 29258 h 29764"/>
                  <a:gd name="connsiteX2" fmla="*/ 24 w 19073"/>
                  <a:gd name="connsiteY2" fmla="*/ 17162 h 29764"/>
                  <a:gd name="connsiteX3" fmla="*/ 405 w 19073"/>
                  <a:gd name="connsiteY3" fmla="*/ 7256 h 29764"/>
                  <a:gd name="connsiteX4" fmla="*/ 16216 w 19073"/>
                  <a:gd name="connsiteY4" fmla="*/ 2684 h 29764"/>
                  <a:gd name="connsiteX5" fmla="*/ 19074 w 19073"/>
                  <a:gd name="connsiteY5" fmla="*/ 14209 h 29764"/>
                  <a:gd name="connsiteX6" fmla="*/ 19074 w 19073"/>
                  <a:gd name="connsiteY6" fmla="*/ 29449 h 29764"/>
                  <a:gd name="connsiteX7" fmla="*/ 18978 w 19073"/>
                  <a:gd name="connsiteY7" fmla="*/ 29449 h 2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73" h="29764">
                    <a:moveTo>
                      <a:pt x="18883" y="29639"/>
                    </a:moveTo>
                    <a:cubicBezTo>
                      <a:pt x="15550" y="29354"/>
                      <a:pt x="2595" y="30306"/>
                      <a:pt x="24" y="29258"/>
                    </a:cubicBezTo>
                    <a:cubicBezTo>
                      <a:pt x="24" y="26115"/>
                      <a:pt x="24" y="22019"/>
                      <a:pt x="24" y="17162"/>
                    </a:cubicBezTo>
                    <a:cubicBezTo>
                      <a:pt x="119" y="13352"/>
                      <a:pt x="-262" y="10494"/>
                      <a:pt x="405" y="7256"/>
                    </a:cubicBezTo>
                    <a:cubicBezTo>
                      <a:pt x="2024" y="17"/>
                      <a:pt x="11263" y="-2365"/>
                      <a:pt x="16216" y="2684"/>
                    </a:cubicBezTo>
                    <a:cubicBezTo>
                      <a:pt x="19550" y="6494"/>
                      <a:pt x="18978" y="8684"/>
                      <a:pt x="19074" y="14209"/>
                    </a:cubicBezTo>
                    <a:cubicBezTo>
                      <a:pt x="19074" y="17638"/>
                      <a:pt x="19074" y="27258"/>
                      <a:pt x="19074" y="29449"/>
                    </a:cubicBezTo>
                    <a:lnTo>
                      <a:pt x="18978" y="29449"/>
                    </a:lnTo>
                    <a:close/>
                  </a:path>
                </a:pathLst>
              </a:custGeom>
              <a:noFill/>
              <a:ln w="9525" cap="rnd">
                <a:solidFill>
                  <a:srgbClr val="15003C"/>
                </a:solidFill>
                <a:prstDash val="solid"/>
                <a:round/>
              </a:ln>
            </p:spPr>
            <p:txBody>
              <a:bodyPr rtlCol="0" anchor="ctr"/>
              <a:lstStyle/>
              <a:p>
                <a:endParaRPr lang="da-DK"/>
              </a:p>
            </p:txBody>
          </p:sp>
          <p:sp>
            <p:nvSpPr>
              <p:cNvPr id="133" name="Kombinationstegning: figur 132">
                <a:extLst>
                  <a:ext uri="{FF2B5EF4-FFF2-40B4-BE49-F238E27FC236}">
                    <a16:creationId xmlns:a16="http://schemas.microsoft.com/office/drawing/2014/main" id="{5FE28786-8664-A2EB-FF17-A0392134D1F1}"/>
                  </a:ext>
                </a:extLst>
              </p:cNvPr>
              <p:cNvSpPr/>
              <p:nvPr/>
            </p:nvSpPr>
            <p:spPr>
              <a:xfrm>
                <a:off x="9127578" y="5383814"/>
                <a:ext cx="73914" cy="116789"/>
              </a:xfrm>
              <a:custGeom>
                <a:avLst/>
                <a:gdLst>
                  <a:gd name="connsiteX0" fmla="*/ 0 w 73914"/>
                  <a:gd name="connsiteY0" fmla="*/ 116705 h 116789"/>
                  <a:gd name="connsiteX1" fmla="*/ 0 w 73914"/>
                  <a:gd name="connsiteY1" fmla="*/ 29647 h 116789"/>
                  <a:gd name="connsiteX2" fmla="*/ 73914 w 73914"/>
                  <a:gd name="connsiteY2" fmla="*/ 29647 h 116789"/>
                  <a:gd name="connsiteX3" fmla="*/ 73819 w 73914"/>
                  <a:gd name="connsiteY3" fmla="*/ 116705 h 116789"/>
                  <a:gd name="connsiteX4" fmla="*/ 95 w 73914"/>
                  <a:gd name="connsiteY4" fmla="*/ 116705 h 116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4" h="116789">
                    <a:moveTo>
                      <a:pt x="0" y="116705"/>
                    </a:moveTo>
                    <a:cubicBezTo>
                      <a:pt x="0" y="103751"/>
                      <a:pt x="0" y="47554"/>
                      <a:pt x="0" y="29647"/>
                    </a:cubicBezTo>
                    <a:cubicBezTo>
                      <a:pt x="0" y="-9882"/>
                      <a:pt x="73914" y="-9882"/>
                      <a:pt x="73914" y="29647"/>
                    </a:cubicBezTo>
                    <a:cubicBezTo>
                      <a:pt x="73914" y="36124"/>
                      <a:pt x="73914" y="109752"/>
                      <a:pt x="73819" y="116705"/>
                    </a:cubicBezTo>
                    <a:cubicBezTo>
                      <a:pt x="44291" y="116896"/>
                      <a:pt x="23051" y="116705"/>
                      <a:pt x="95" y="116705"/>
                    </a:cubicBezTo>
                    <a:close/>
                  </a:path>
                </a:pathLst>
              </a:custGeom>
              <a:noFill/>
              <a:ln w="9525" cap="rnd">
                <a:solidFill>
                  <a:srgbClr val="15003C"/>
                </a:solidFill>
                <a:prstDash val="solid"/>
                <a:round/>
              </a:ln>
            </p:spPr>
            <p:txBody>
              <a:bodyPr rtlCol="0" anchor="ctr"/>
              <a:lstStyle/>
              <a:p>
                <a:endParaRPr lang="da-DK"/>
              </a:p>
            </p:txBody>
          </p:sp>
          <p:sp>
            <p:nvSpPr>
              <p:cNvPr id="134" name="Kombinationstegning: figur 133">
                <a:extLst>
                  <a:ext uri="{FF2B5EF4-FFF2-40B4-BE49-F238E27FC236}">
                    <a16:creationId xmlns:a16="http://schemas.microsoft.com/office/drawing/2014/main" id="{972A4BA5-20C8-2A8A-8432-BE9DD5253B07}"/>
                  </a:ext>
                </a:extLst>
              </p:cNvPr>
              <p:cNvSpPr/>
              <p:nvPr/>
            </p:nvSpPr>
            <p:spPr>
              <a:xfrm>
                <a:off x="9109194" y="5573100"/>
                <a:ext cx="110670" cy="169050"/>
              </a:xfrm>
              <a:custGeom>
                <a:avLst/>
                <a:gdLst>
                  <a:gd name="connsiteX0" fmla="*/ 110204 w 110670"/>
                  <a:gd name="connsiteY0" fmla="*/ 168688 h 169050"/>
                  <a:gd name="connsiteX1" fmla="*/ 0 w 110670"/>
                  <a:gd name="connsiteY1" fmla="*/ 168974 h 169050"/>
                  <a:gd name="connsiteX2" fmla="*/ 0 w 110670"/>
                  <a:gd name="connsiteY2" fmla="*/ 72485 h 169050"/>
                  <a:gd name="connsiteX3" fmla="*/ 54959 w 110670"/>
                  <a:gd name="connsiteY3" fmla="*/ 0 h 169050"/>
                  <a:gd name="connsiteX4" fmla="*/ 110585 w 110670"/>
                  <a:gd name="connsiteY4" fmla="*/ 72485 h 169050"/>
                  <a:gd name="connsiteX5" fmla="*/ 110395 w 110670"/>
                  <a:gd name="connsiteY5" fmla="*/ 168592 h 169050"/>
                  <a:gd name="connsiteX6" fmla="*/ 110300 w 110670"/>
                  <a:gd name="connsiteY6" fmla="*/ 168592 h 1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70" h="169050">
                    <a:moveTo>
                      <a:pt x="110204" y="168688"/>
                    </a:moveTo>
                    <a:cubicBezTo>
                      <a:pt x="86773" y="169354"/>
                      <a:pt x="7620" y="168878"/>
                      <a:pt x="0" y="168974"/>
                    </a:cubicBezTo>
                    <a:lnTo>
                      <a:pt x="0" y="72485"/>
                    </a:lnTo>
                    <a:cubicBezTo>
                      <a:pt x="0" y="31242"/>
                      <a:pt x="22955" y="0"/>
                      <a:pt x="54959" y="0"/>
                    </a:cubicBezTo>
                    <a:cubicBezTo>
                      <a:pt x="100870" y="0"/>
                      <a:pt x="110585" y="43815"/>
                      <a:pt x="110585" y="72485"/>
                    </a:cubicBezTo>
                    <a:cubicBezTo>
                      <a:pt x="110585" y="80296"/>
                      <a:pt x="110871" y="155448"/>
                      <a:pt x="110395" y="168592"/>
                    </a:cubicBezTo>
                    <a:lnTo>
                      <a:pt x="110300" y="168592"/>
                    </a:lnTo>
                    <a:close/>
                  </a:path>
                </a:pathLst>
              </a:custGeom>
              <a:noFill/>
              <a:ln w="9525" cap="rnd">
                <a:solidFill>
                  <a:srgbClr val="15003C"/>
                </a:solidFill>
                <a:prstDash val="solid"/>
                <a:round/>
              </a:ln>
            </p:spPr>
            <p:txBody>
              <a:bodyPr rtlCol="0" anchor="ctr"/>
              <a:lstStyle/>
              <a:p>
                <a:endParaRPr lang="da-DK"/>
              </a:p>
            </p:txBody>
          </p:sp>
          <p:sp>
            <p:nvSpPr>
              <p:cNvPr id="135" name="Kombinationstegning: figur 134">
                <a:extLst>
                  <a:ext uri="{FF2B5EF4-FFF2-40B4-BE49-F238E27FC236}">
                    <a16:creationId xmlns:a16="http://schemas.microsoft.com/office/drawing/2014/main" id="{F516C402-1C3D-2DDD-C3A1-383DF9158EBF}"/>
                  </a:ext>
                </a:extLst>
              </p:cNvPr>
              <p:cNvSpPr/>
              <p:nvPr/>
            </p:nvSpPr>
            <p:spPr>
              <a:xfrm>
                <a:off x="8883452" y="5674637"/>
                <a:ext cx="93440" cy="143541"/>
              </a:xfrm>
              <a:custGeom>
                <a:avLst/>
                <a:gdLst>
                  <a:gd name="connsiteX0" fmla="*/ 93345 w 93440"/>
                  <a:gd name="connsiteY0" fmla="*/ 143542 h 143541"/>
                  <a:gd name="connsiteX1" fmla="*/ 0 w 93440"/>
                  <a:gd name="connsiteY1" fmla="*/ 143542 h 143541"/>
                  <a:gd name="connsiteX2" fmla="*/ 0 w 93440"/>
                  <a:gd name="connsiteY2" fmla="*/ 56102 h 143541"/>
                  <a:gd name="connsiteX3" fmla="*/ 44387 w 93440"/>
                  <a:gd name="connsiteY3" fmla="*/ 0 h 143541"/>
                  <a:gd name="connsiteX4" fmla="*/ 49149 w 93440"/>
                  <a:gd name="connsiteY4" fmla="*/ 0 h 143541"/>
                  <a:gd name="connsiteX5" fmla="*/ 93440 w 93440"/>
                  <a:gd name="connsiteY5" fmla="*/ 56007 h 143541"/>
                  <a:gd name="connsiteX6" fmla="*/ 93440 w 93440"/>
                  <a:gd name="connsiteY6" fmla="*/ 143542 h 14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40" h="143541">
                    <a:moveTo>
                      <a:pt x="93345" y="143542"/>
                    </a:moveTo>
                    <a:lnTo>
                      <a:pt x="0" y="143542"/>
                    </a:lnTo>
                    <a:lnTo>
                      <a:pt x="0" y="56102"/>
                    </a:lnTo>
                    <a:cubicBezTo>
                      <a:pt x="0" y="31623"/>
                      <a:pt x="19907" y="0"/>
                      <a:pt x="44387" y="0"/>
                    </a:cubicBezTo>
                    <a:lnTo>
                      <a:pt x="49149" y="0"/>
                    </a:lnTo>
                    <a:cubicBezTo>
                      <a:pt x="73628" y="0"/>
                      <a:pt x="93440" y="31528"/>
                      <a:pt x="93440" y="56007"/>
                    </a:cubicBezTo>
                    <a:lnTo>
                      <a:pt x="93440" y="143542"/>
                    </a:lnTo>
                    <a:close/>
                  </a:path>
                </a:pathLst>
              </a:custGeom>
              <a:noFill/>
              <a:ln w="9525" cap="flat">
                <a:solidFill>
                  <a:srgbClr val="15003C"/>
                </a:solidFill>
                <a:prstDash val="solid"/>
                <a:round/>
              </a:ln>
            </p:spPr>
            <p:txBody>
              <a:bodyPr rtlCol="0" anchor="ctr"/>
              <a:lstStyle/>
              <a:p>
                <a:endParaRPr lang="da-DK"/>
              </a:p>
            </p:txBody>
          </p:sp>
          <p:sp>
            <p:nvSpPr>
              <p:cNvPr id="136" name="Kombinationstegning: figur 135">
                <a:extLst>
                  <a:ext uri="{FF2B5EF4-FFF2-40B4-BE49-F238E27FC236}">
                    <a16:creationId xmlns:a16="http://schemas.microsoft.com/office/drawing/2014/main" id="{6F5C0748-B5A2-9186-A9F9-A95ED6EBDDD7}"/>
                  </a:ext>
                </a:extLst>
              </p:cNvPr>
              <p:cNvSpPr/>
              <p:nvPr/>
            </p:nvSpPr>
            <p:spPr>
              <a:xfrm>
                <a:off x="9350844" y="5674637"/>
                <a:ext cx="93440" cy="143541"/>
              </a:xfrm>
              <a:custGeom>
                <a:avLst/>
                <a:gdLst>
                  <a:gd name="connsiteX0" fmla="*/ 93345 w 93440"/>
                  <a:gd name="connsiteY0" fmla="*/ 143542 h 143541"/>
                  <a:gd name="connsiteX1" fmla="*/ 0 w 93440"/>
                  <a:gd name="connsiteY1" fmla="*/ 143542 h 143541"/>
                  <a:gd name="connsiteX2" fmla="*/ 0 w 93440"/>
                  <a:gd name="connsiteY2" fmla="*/ 56102 h 143541"/>
                  <a:gd name="connsiteX3" fmla="*/ 44387 w 93440"/>
                  <a:gd name="connsiteY3" fmla="*/ 0 h 143541"/>
                  <a:gd name="connsiteX4" fmla="*/ 49149 w 93440"/>
                  <a:gd name="connsiteY4" fmla="*/ 0 h 143541"/>
                  <a:gd name="connsiteX5" fmla="*/ 93440 w 93440"/>
                  <a:gd name="connsiteY5" fmla="*/ 56007 h 143541"/>
                  <a:gd name="connsiteX6" fmla="*/ 93440 w 93440"/>
                  <a:gd name="connsiteY6" fmla="*/ 143542 h 14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40" h="143541">
                    <a:moveTo>
                      <a:pt x="93345" y="143542"/>
                    </a:moveTo>
                    <a:lnTo>
                      <a:pt x="0" y="143542"/>
                    </a:lnTo>
                    <a:lnTo>
                      <a:pt x="0" y="56102"/>
                    </a:lnTo>
                    <a:cubicBezTo>
                      <a:pt x="0" y="31623"/>
                      <a:pt x="19908" y="0"/>
                      <a:pt x="44387" y="0"/>
                    </a:cubicBezTo>
                    <a:lnTo>
                      <a:pt x="49149" y="0"/>
                    </a:lnTo>
                    <a:cubicBezTo>
                      <a:pt x="73628" y="0"/>
                      <a:pt x="93440" y="31528"/>
                      <a:pt x="93440" y="56007"/>
                    </a:cubicBezTo>
                    <a:lnTo>
                      <a:pt x="93440" y="143542"/>
                    </a:lnTo>
                    <a:close/>
                  </a:path>
                </a:pathLst>
              </a:custGeom>
              <a:noFill/>
              <a:ln w="9525" cap="flat">
                <a:solidFill>
                  <a:srgbClr val="15003C"/>
                </a:solidFill>
                <a:prstDash val="solid"/>
                <a:round/>
              </a:ln>
            </p:spPr>
            <p:txBody>
              <a:bodyPr rtlCol="0" anchor="ctr"/>
              <a:lstStyle/>
              <a:p>
                <a:endParaRPr lang="da-DK"/>
              </a:p>
            </p:txBody>
          </p:sp>
          <p:sp>
            <p:nvSpPr>
              <p:cNvPr id="137" name="Kombinationstegning: figur 136">
                <a:extLst>
                  <a:ext uri="{FF2B5EF4-FFF2-40B4-BE49-F238E27FC236}">
                    <a16:creationId xmlns:a16="http://schemas.microsoft.com/office/drawing/2014/main" id="{34279339-559D-0FFE-C2C9-3D4BA219E63F}"/>
                  </a:ext>
                </a:extLst>
              </p:cNvPr>
              <p:cNvSpPr/>
              <p:nvPr/>
            </p:nvSpPr>
            <p:spPr>
              <a:xfrm>
                <a:off x="9116910" y="5803553"/>
                <a:ext cx="98488" cy="115684"/>
              </a:xfrm>
              <a:custGeom>
                <a:avLst/>
                <a:gdLst>
                  <a:gd name="connsiteX0" fmla="*/ 98488 w 98488"/>
                  <a:gd name="connsiteY0" fmla="*/ 115685 h 115684"/>
                  <a:gd name="connsiteX1" fmla="*/ 98488 w 98488"/>
                  <a:gd name="connsiteY1" fmla="*/ 40152 h 115684"/>
                  <a:gd name="connsiteX2" fmla="*/ 0 w 98488"/>
                  <a:gd name="connsiteY2" fmla="*/ 40152 h 115684"/>
                  <a:gd name="connsiteX3" fmla="*/ 0 w 98488"/>
                  <a:gd name="connsiteY3" fmla="*/ 111970 h 115684"/>
                </a:gdLst>
                <a:ahLst/>
                <a:cxnLst>
                  <a:cxn ang="0">
                    <a:pos x="connsiteX0" y="connsiteY0"/>
                  </a:cxn>
                  <a:cxn ang="0">
                    <a:pos x="connsiteX1" y="connsiteY1"/>
                  </a:cxn>
                  <a:cxn ang="0">
                    <a:pos x="connsiteX2" y="connsiteY2"/>
                  </a:cxn>
                  <a:cxn ang="0">
                    <a:pos x="connsiteX3" y="connsiteY3"/>
                  </a:cxn>
                </a:cxnLst>
                <a:rect l="l" t="t" r="r" b="b"/>
                <a:pathLst>
                  <a:path w="98488" h="115684">
                    <a:moveTo>
                      <a:pt x="98488" y="115685"/>
                    </a:moveTo>
                    <a:lnTo>
                      <a:pt x="98488" y="40152"/>
                    </a:lnTo>
                    <a:cubicBezTo>
                      <a:pt x="92583" y="-12331"/>
                      <a:pt x="7239" y="-14427"/>
                      <a:pt x="0" y="40152"/>
                    </a:cubicBezTo>
                    <a:lnTo>
                      <a:pt x="0" y="111970"/>
                    </a:lnTo>
                  </a:path>
                </a:pathLst>
              </a:custGeom>
              <a:noFill/>
              <a:ln w="9525" cap="flat">
                <a:solidFill>
                  <a:srgbClr val="15003C"/>
                </a:solidFill>
                <a:prstDash val="solid"/>
                <a:round/>
              </a:ln>
            </p:spPr>
            <p:txBody>
              <a:bodyPr rtlCol="0" anchor="ctr"/>
              <a:lstStyle/>
              <a:p>
                <a:endParaRPr lang="da-DK"/>
              </a:p>
            </p:txBody>
          </p:sp>
          <p:sp>
            <p:nvSpPr>
              <p:cNvPr id="138" name="Kombinationstegning: figur 137">
                <a:extLst>
                  <a:ext uri="{FF2B5EF4-FFF2-40B4-BE49-F238E27FC236}">
                    <a16:creationId xmlns:a16="http://schemas.microsoft.com/office/drawing/2014/main" id="{F3CADC98-05EF-CD59-FBEA-3BAE4A2FA6F6}"/>
                  </a:ext>
                </a:extLst>
              </p:cNvPr>
              <p:cNvSpPr/>
              <p:nvPr/>
            </p:nvSpPr>
            <p:spPr>
              <a:xfrm>
                <a:off x="9099924" y="5128688"/>
                <a:ext cx="16423" cy="54762"/>
              </a:xfrm>
              <a:custGeom>
                <a:avLst/>
                <a:gdLst>
                  <a:gd name="connsiteX0" fmla="*/ 15939 w 16423"/>
                  <a:gd name="connsiteY0" fmla="*/ 54649 h 54762"/>
                  <a:gd name="connsiteX1" fmla="*/ 127 w 16423"/>
                  <a:gd name="connsiteY1" fmla="*/ 54458 h 54762"/>
                  <a:gd name="connsiteX2" fmla="*/ 127 w 16423"/>
                  <a:gd name="connsiteY2" fmla="*/ 9596 h 54762"/>
                  <a:gd name="connsiteX3" fmla="*/ 11081 w 16423"/>
                  <a:gd name="connsiteY3" fmla="*/ 642 h 54762"/>
                  <a:gd name="connsiteX4" fmla="*/ 16320 w 16423"/>
                  <a:gd name="connsiteY4" fmla="*/ 21121 h 54762"/>
                  <a:gd name="connsiteX5" fmla="*/ 16320 w 16423"/>
                  <a:gd name="connsiteY5" fmla="*/ 54554 h 54762"/>
                  <a:gd name="connsiteX6" fmla="*/ 16129 w 16423"/>
                  <a:gd name="connsiteY6" fmla="*/ 54554 h 5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23" h="54762">
                    <a:moveTo>
                      <a:pt x="15939" y="54649"/>
                    </a:moveTo>
                    <a:cubicBezTo>
                      <a:pt x="14796" y="54458"/>
                      <a:pt x="1651" y="55125"/>
                      <a:pt x="127" y="54458"/>
                    </a:cubicBezTo>
                    <a:cubicBezTo>
                      <a:pt x="-159" y="43600"/>
                      <a:pt x="127" y="15120"/>
                      <a:pt x="127" y="9596"/>
                    </a:cubicBezTo>
                    <a:cubicBezTo>
                      <a:pt x="-254" y="3214"/>
                      <a:pt x="6032" y="-1834"/>
                      <a:pt x="11081" y="642"/>
                    </a:cubicBezTo>
                    <a:cubicBezTo>
                      <a:pt x="18701" y="4452"/>
                      <a:pt x="15748" y="13120"/>
                      <a:pt x="16320" y="21121"/>
                    </a:cubicBezTo>
                    <a:cubicBezTo>
                      <a:pt x="16320" y="29693"/>
                      <a:pt x="16415" y="48172"/>
                      <a:pt x="16320" y="54554"/>
                    </a:cubicBezTo>
                    <a:lnTo>
                      <a:pt x="16129" y="54554"/>
                    </a:lnTo>
                    <a:close/>
                  </a:path>
                </a:pathLst>
              </a:custGeom>
              <a:noFill/>
              <a:ln w="9525" cap="rnd">
                <a:solidFill>
                  <a:srgbClr val="15003C"/>
                </a:solidFill>
                <a:prstDash val="solid"/>
                <a:round/>
              </a:ln>
            </p:spPr>
            <p:txBody>
              <a:bodyPr rtlCol="0" anchor="ctr"/>
              <a:lstStyle/>
              <a:p>
                <a:endParaRPr lang="da-DK"/>
              </a:p>
            </p:txBody>
          </p:sp>
          <p:sp>
            <p:nvSpPr>
              <p:cNvPr id="139" name="Kombinationstegning: figur 138">
                <a:extLst>
                  <a:ext uri="{FF2B5EF4-FFF2-40B4-BE49-F238E27FC236}">
                    <a16:creationId xmlns:a16="http://schemas.microsoft.com/office/drawing/2014/main" id="{DD7774DC-50D7-6AE4-BA36-76E667B2F512}"/>
                  </a:ext>
                </a:extLst>
              </p:cNvPr>
              <p:cNvSpPr/>
              <p:nvPr/>
            </p:nvSpPr>
            <p:spPr>
              <a:xfrm>
                <a:off x="9131261" y="5128688"/>
                <a:ext cx="17719" cy="54762"/>
              </a:xfrm>
              <a:custGeom>
                <a:avLst/>
                <a:gdLst>
                  <a:gd name="connsiteX0" fmla="*/ 17177 w 17719"/>
                  <a:gd name="connsiteY0" fmla="*/ 54649 h 54762"/>
                  <a:gd name="connsiteX1" fmla="*/ 127 w 17719"/>
                  <a:gd name="connsiteY1" fmla="*/ 54458 h 54762"/>
                  <a:gd name="connsiteX2" fmla="*/ 127 w 17719"/>
                  <a:gd name="connsiteY2" fmla="*/ 9596 h 54762"/>
                  <a:gd name="connsiteX3" fmla="*/ 11938 w 17719"/>
                  <a:gd name="connsiteY3" fmla="*/ 642 h 54762"/>
                  <a:gd name="connsiteX4" fmla="*/ 17558 w 17719"/>
                  <a:gd name="connsiteY4" fmla="*/ 21121 h 54762"/>
                  <a:gd name="connsiteX5" fmla="*/ 17558 w 17719"/>
                  <a:gd name="connsiteY5" fmla="*/ 54554 h 54762"/>
                  <a:gd name="connsiteX6" fmla="*/ 17367 w 17719"/>
                  <a:gd name="connsiteY6" fmla="*/ 54554 h 5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9" h="54762">
                    <a:moveTo>
                      <a:pt x="17177" y="54649"/>
                    </a:moveTo>
                    <a:cubicBezTo>
                      <a:pt x="15939" y="54458"/>
                      <a:pt x="1746" y="55125"/>
                      <a:pt x="127" y="54458"/>
                    </a:cubicBezTo>
                    <a:cubicBezTo>
                      <a:pt x="-159" y="43600"/>
                      <a:pt x="127" y="15120"/>
                      <a:pt x="127" y="9596"/>
                    </a:cubicBezTo>
                    <a:cubicBezTo>
                      <a:pt x="-254" y="3214"/>
                      <a:pt x="6509" y="-1834"/>
                      <a:pt x="11938" y="642"/>
                    </a:cubicBezTo>
                    <a:cubicBezTo>
                      <a:pt x="20225" y="4452"/>
                      <a:pt x="16986" y="13120"/>
                      <a:pt x="17558" y="21121"/>
                    </a:cubicBezTo>
                    <a:cubicBezTo>
                      <a:pt x="17558" y="29693"/>
                      <a:pt x="17748" y="48172"/>
                      <a:pt x="17558" y="54554"/>
                    </a:cubicBezTo>
                    <a:lnTo>
                      <a:pt x="17367" y="54554"/>
                    </a:lnTo>
                    <a:close/>
                  </a:path>
                </a:pathLst>
              </a:custGeom>
              <a:noFill/>
              <a:ln w="9525" cap="rnd">
                <a:solidFill>
                  <a:srgbClr val="15003C"/>
                </a:solidFill>
                <a:prstDash val="solid"/>
                <a:round/>
              </a:ln>
            </p:spPr>
            <p:txBody>
              <a:bodyPr rtlCol="0" anchor="ctr"/>
              <a:lstStyle/>
              <a:p>
                <a:endParaRPr lang="da-DK"/>
              </a:p>
            </p:txBody>
          </p:sp>
          <p:sp>
            <p:nvSpPr>
              <p:cNvPr id="140" name="Kombinationstegning: figur 139">
                <a:extLst>
                  <a:ext uri="{FF2B5EF4-FFF2-40B4-BE49-F238E27FC236}">
                    <a16:creationId xmlns:a16="http://schemas.microsoft.com/office/drawing/2014/main" id="{4E0453F0-DA38-2728-A416-179DE6ACBE39}"/>
                  </a:ext>
                </a:extLst>
              </p:cNvPr>
              <p:cNvSpPr/>
              <p:nvPr/>
            </p:nvSpPr>
            <p:spPr>
              <a:xfrm>
                <a:off x="9187077" y="5128688"/>
                <a:ext cx="17719" cy="54762"/>
              </a:xfrm>
              <a:custGeom>
                <a:avLst/>
                <a:gdLst>
                  <a:gd name="connsiteX0" fmla="*/ 17177 w 17719"/>
                  <a:gd name="connsiteY0" fmla="*/ 54649 h 54762"/>
                  <a:gd name="connsiteX1" fmla="*/ 127 w 17719"/>
                  <a:gd name="connsiteY1" fmla="*/ 54458 h 54762"/>
                  <a:gd name="connsiteX2" fmla="*/ 127 w 17719"/>
                  <a:gd name="connsiteY2" fmla="*/ 9596 h 54762"/>
                  <a:gd name="connsiteX3" fmla="*/ 11938 w 17719"/>
                  <a:gd name="connsiteY3" fmla="*/ 642 h 54762"/>
                  <a:gd name="connsiteX4" fmla="*/ 17558 w 17719"/>
                  <a:gd name="connsiteY4" fmla="*/ 21121 h 54762"/>
                  <a:gd name="connsiteX5" fmla="*/ 17558 w 17719"/>
                  <a:gd name="connsiteY5" fmla="*/ 54554 h 54762"/>
                  <a:gd name="connsiteX6" fmla="*/ 17367 w 17719"/>
                  <a:gd name="connsiteY6" fmla="*/ 54554 h 5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9" h="54762">
                    <a:moveTo>
                      <a:pt x="17177" y="54649"/>
                    </a:moveTo>
                    <a:cubicBezTo>
                      <a:pt x="15939" y="54458"/>
                      <a:pt x="1746" y="55125"/>
                      <a:pt x="127" y="54458"/>
                    </a:cubicBezTo>
                    <a:cubicBezTo>
                      <a:pt x="-159" y="43600"/>
                      <a:pt x="127" y="15120"/>
                      <a:pt x="127" y="9596"/>
                    </a:cubicBezTo>
                    <a:cubicBezTo>
                      <a:pt x="-254" y="3214"/>
                      <a:pt x="6509" y="-1834"/>
                      <a:pt x="11938" y="642"/>
                    </a:cubicBezTo>
                    <a:cubicBezTo>
                      <a:pt x="20225" y="4452"/>
                      <a:pt x="16986" y="13120"/>
                      <a:pt x="17558" y="21121"/>
                    </a:cubicBezTo>
                    <a:cubicBezTo>
                      <a:pt x="17558" y="29693"/>
                      <a:pt x="17748" y="48172"/>
                      <a:pt x="17558" y="54554"/>
                    </a:cubicBezTo>
                    <a:lnTo>
                      <a:pt x="17367" y="54554"/>
                    </a:lnTo>
                    <a:close/>
                  </a:path>
                </a:pathLst>
              </a:custGeom>
              <a:noFill/>
              <a:ln w="9525" cap="rnd">
                <a:solidFill>
                  <a:srgbClr val="15003C"/>
                </a:solidFill>
                <a:prstDash val="solid"/>
                <a:round/>
              </a:ln>
            </p:spPr>
            <p:txBody>
              <a:bodyPr rtlCol="0" anchor="ctr"/>
              <a:lstStyle/>
              <a:p>
                <a:endParaRPr lang="da-DK"/>
              </a:p>
            </p:txBody>
          </p:sp>
          <p:sp>
            <p:nvSpPr>
              <p:cNvPr id="141" name="Kombinationstegning: figur 140">
                <a:extLst>
                  <a:ext uri="{FF2B5EF4-FFF2-40B4-BE49-F238E27FC236}">
                    <a16:creationId xmlns:a16="http://schemas.microsoft.com/office/drawing/2014/main" id="{9E48C073-C18F-1909-3AB8-FAA8D94DD883}"/>
                  </a:ext>
                </a:extLst>
              </p:cNvPr>
              <p:cNvSpPr/>
              <p:nvPr/>
            </p:nvSpPr>
            <p:spPr>
              <a:xfrm>
                <a:off x="9219748" y="5128688"/>
                <a:ext cx="17719" cy="54762"/>
              </a:xfrm>
              <a:custGeom>
                <a:avLst/>
                <a:gdLst>
                  <a:gd name="connsiteX0" fmla="*/ 17177 w 17719"/>
                  <a:gd name="connsiteY0" fmla="*/ 54649 h 54762"/>
                  <a:gd name="connsiteX1" fmla="*/ 127 w 17719"/>
                  <a:gd name="connsiteY1" fmla="*/ 54458 h 54762"/>
                  <a:gd name="connsiteX2" fmla="*/ 127 w 17719"/>
                  <a:gd name="connsiteY2" fmla="*/ 9596 h 54762"/>
                  <a:gd name="connsiteX3" fmla="*/ 11938 w 17719"/>
                  <a:gd name="connsiteY3" fmla="*/ 642 h 54762"/>
                  <a:gd name="connsiteX4" fmla="*/ 17558 w 17719"/>
                  <a:gd name="connsiteY4" fmla="*/ 21121 h 54762"/>
                  <a:gd name="connsiteX5" fmla="*/ 17558 w 17719"/>
                  <a:gd name="connsiteY5" fmla="*/ 54554 h 54762"/>
                  <a:gd name="connsiteX6" fmla="*/ 17367 w 17719"/>
                  <a:gd name="connsiteY6" fmla="*/ 54554 h 5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9" h="54762">
                    <a:moveTo>
                      <a:pt x="17177" y="54649"/>
                    </a:moveTo>
                    <a:cubicBezTo>
                      <a:pt x="15939" y="54458"/>
                      <a:pt x="1746" y="55125"/>
                      <a:pt x="127" y="54458"/>
                    </a:cubicBezTo>
                    <a:cubicBezTo>
                      <a:pt x="-159" y="43600"/>
                      <a:pt x="127" y="15120"/>
                      <a:pt x="127" y="9596"/>
                    </a:cubicBezTo>
                    <a:cubicBezTo>
                      <a:pt x="-254" y="3214"/>
                      <a:pt x="6509" y="-1834"/>
                      <a:pt x="11938" y="642"/>
                    </a:cubicBezTo>
                    <a:cubicBezTo>
                      <a:pt x="20225" y="4452"/>
                      <a:pt x="16986" y="13120"/>
                      <a:pt x="17558" y="21121"/>
                    </a:cubicBezTo>
                    <a:cubicBezTo>
                      <a:pt x="17558" y="29693"/>
                      <a:pt x="17748" y="48172"/>
                      <a:pt x="17558" y="54554"/>
                    </a:cubicBezTo>
                    <a:lnTo>
                      <a:pt x="17367" y="54554"/>
                    </a:lnTo>
                    <a:close/>
                  </a:path>
                </a:pathLst>
              </a:custGeom>
              <a:noFill/>
              <a:ln w="9525" cap="rnd">
                <a:solidFill>
                  <a:srgbClr val="15003C"/>
                </a:solidFill>
                <a:prstDash val="solid"/>
                <a:round/>
              </a:ln>
            </p:spPr>
            <p:txBody>
              <a:bodyPr rtlCol="0" anchor="ctr"/>
              <a:lstStyle/>
              <a:p>
                <a:endParaRPr lang="da-DK"/>
              </a:p>
            </p:txBody>
          </p:sp>
          <p:sp>
            <p:nvSpPr>
              <p:cNvPr id="142" name="Kombinationstegning: figur 141">
                <a:extLst>
                  <a:ext uri="{FF2B5EF4-FFF2-40B4-BE49-F238E27FC236}">
                    <a16:creationId xmlns:a16="http://schemas.microsoft.com/office/drawing/2014/main" id="{52CBCE87-2EE9-F4EC-AB81-712D5988011F}"/>
                  </a:ext>
                </a:extLst>
              </p:cNvPr>
              <p:cNvSpPr/>
              <p:nvPr/>
            </p:nvSpPr>
            <p:spPr>
              <a:xfrm>
                <a:off x="9139960" y="5826060"/>
                <a:ext cx="52482" cy="93845"/>
              </a:xfrm>
              <a:custGeom>
                <a:avLst/>
                <a:gdLst>
                  <a:gd name="connsiteX0" fmla="*/ 52483 w 52482"/>
                  <a:gd name="connsiteY0" fmla="*/ 93178 h 93845"/>
                  <a:gd name="connsiteX1" fmla="*/ 52483 w 52482"/>
                  <a:gd name="connsiteY1" fmla="*/ 31361 h 93845"/>
                  <a:gd name="connsiteX2" fmla="*/ 0 w 52482"/>
                  <a:gd name="connsiteY2" fmla="*/ 31361 h 93845"/>
                  <a:gd name="connsiteX3" fmla="*/ 0 w 52482"/>
                  <a:gd name="connsiteY3" fmla="*/ 93845 h 93845"/>
                </a:gdLst>
                <a:ahLst/>
                <a:cxnLst>
                  <a:cxn ang="0">
                    <a:pos x="connsiteX0" y="connsiteY0"/>
                  </a:cxn>
                  <a:cxn ang="0">
                    <a:pos x="connsiteX1" y="connsiteY1"/>
                  </a:cxn>
                  <a:cxn ang="0">
                    <a:pos x="connsiteX2" y="connsiteY2"/>
                  </a:cxn>
                  <a:cxn ang="0">
                    <a:pos x="connsiteX3" y="connsiteY3"/>
                  </a:cxn>
                </a:cxnLst>
                <a:rect l="l" t="t" r="r" b="b"/>
                <a:pathLst>
                  <a:path w="52482" h="93845">
                    <a:moveTo>
                      <a:pt x="52483" y="93178"/>
                    </a:moveTo>
                    <a:lnTo>
                      <a:pt x="52483" y="31361"/>
                    </a:lnTo>
                    <a:cubicBezTo>
                      <a:pt x="49054" y="-10454"/>
                      <a:pt x="3429" y="-10454"/>
                      <a:pt x="0" y="31361"/>
                    </a:cubicBezTo>
                    <a:lnTo>
                      <a:pt x="0" y="93845"/>
                    </a:lnTo>
                  </a:path>
                </a:pathLst>
              </a:custGeom>
              <a:noFill/>
              <a:ln w="9525" cap="flat">
                <a:solidFill>
                  <a:srgbClr val="15003C"/>
                </a:solidFill>
                <a:prstDash val="solid"/>
                <a:round/>
              </a:ln>
            </p:spPr>
            <p:txBody>
              <a:bodyPr rtlCol="0" anchor="ctr"/>
              <a:lstStyle/>
              <a:p>
                <a:endParaRPr lang="da-DK"/>
              </a:p>
            </p:txBody>
          </p:sp>
          <p:sp>
            <p:nvSpPr>
              <p:cNvPr id="143" name="Kombinationstegning: figur 142">
                <a:extLst>
                  <a:ext uri="{FF2B5EF4-FFF2-40B4-BE49-F238E27FC236}">
                    <a16:creationId xmlns:a16="http://schemas.microsoft.com/office/drawing/2014/main" id="{A87CE153-9EE2-3F4C-CC0A-8A2D7DFD1127}"/>
                  </a:ext>
                </a:extLst>
              </p:cNvPr>
              <p:cNvSpPr/>
              <p:nvPr/>
            </p:nvSpPr>
            <p:spPr>
              <a:xfrm>
                <a:off x="9209507" y="5295173"/>
                <a:ext cx="42467" cy="42053"/>
              </a:xfrm>
              <a:custGeom>
                <a:avLst/>
                <a:gdLst>
                  <a:gd name="connsiteX0" fmla="*/ 42467 w 42467"/>
                  <a:gd name="connsiteY0" fmla="*/ 21514 h 42053"/>
                  <a:gd name="connsiteX1" fmla="*/ 81 w 42467"/>
                  <a:gd name="connsiteY1" fmla="*/ 23324 h 42053"/>
                  <a:gd name="connsiteX2" fmla="*/ 42467 w 42467"/>
                  <a:gd name="connsiteY2" fmla="*/ 20562 h 42053"/>
                  <a:gd name="connsiteX3" fmla="*/ 42467 w 42467"/>
                  <a:gd name="connsiteY3" fmla="*/ 21514 h 42053"/>
                </a:gdLst>
                <a:ahLst/>
                <a:cxnLst>
                  <a:cxn ang="0">
                    <a:pos x="connsiteX0" y="connsiteY0"/>
                  </a:cxn>
                  <a:cxn ang="0">
                    <a:pos x="connsiteX1" y="connsiteY1"/>
                  </a:cxn>
                  <a:cxn ang="0">
                    <a:pos x="connsiteX2" y="connsiteY2"/>
                  </a:cxn>
                  <a:cxn ang="0">
                    <a:pos x="connsiteX3" y="connsiteY3"/>
                  </a:cxn>
                </a:cxnLst>
                <a:rect l="l" t="t" r="r" b="b"/>
                <a:pathLst>
                  <a:path w="42467" h="42053">
                    <a:moveTo>
                      <a:pt x="42467" y="21514"/>
                    </a:moveTo>
                    <a:cubicBezTo>
                      <a:pt x="41610" y="47613"/>
                      <a:pt x="3129" y="49518"/>
                      <a:pt x="81" y="23324"/>
                    </a:cubicBezTo>
                    <a:cubicBezTo>
                      <a:pt x="-2110" y="-5918"/>
                      <a:pt x="40943" y="-8585"/>
                      <a:pt x="42467" y="20562"/>
                    </a:cubicBezTo>
                    <a:lnTo>
                      <a:pt x="42467" y="21514"/>
                    </a:lnTo>
                    <a:close/>
                  </a:path>
                </a:pathLst>
              </a:custGeom>
              <a:noFill/>
              <a:ln w="9525" cap="rnd">
                <a:solidFill>
                  <a:srgbClr val="15003C"/>
                </a:solidFill>
                <a:prstDash val="solid"/>
                <a:round/>
              </a:ln>
            </p:spPr>
            <p:txBody>
              <a:bodyPr rtlCol="0" anchor="ctr"/>
              <a:lstStyle/>
              <a:p>
                <a:endParaRPr lang="da-DK"/>
              </a:p>
            </p:txBody>
          </p:sp>
          <p:sp>
            <p:nvSpPr>
              <p:cNvPr id="144" name="Kombinationstegning: figur 143">
                <a:extLst>
                  <a:ext uri="{FF2B5EF4-FFF2-40B4-BE49-F238E27FC236}">
                    <a16:creationId xmlns:a16="http://schemas.microsoft.com/office/drawing/2014/main" id="{9B25A3E7-1409-53A0-CD66-9CCB33ADE8CE}"/>
                  </a:ext>
                </a:extLst>
              </p:cNvPr>
              <p:cNvSpPr/>
              <p:nvPr/>
            </p:nvSpPr>
            <p:spPr>
              <a:xfrm>
                <a:off x="9081667" y="5294970"/>
                <a:ext cx="42278" cy="42576"/>
              </a:xfrm>
              <a:custGeom>
                <a:avLst/>
                <a:gdLst>
                  <a:gd name="connsiteX0" fmla="*/ 0 w 42278"/>
                  <a:gd name="connsiteY0" fmla="*/ 21241 h 42576"/>
                  <a:gd name="connsiteX1" fmla="*/ 21241 w 42278"/>
                  <a:gd name="connsiteY1" fmla="*/ 0 h 42576"/>
                  <a:gd name="connsiteX2" fmla="*/ 21241 w 42278"/>
                  <a:gd name="connsiteY2" fmla="*/ 42577 h 42576"/>
                  <a:gd name="connsiteX3" fmla="*/ 0 w 42278"/>
                  <a:gd name="connsiteY3" fmla="*/ 21336 h 42576"/>
                </a:gdLst>
                <a:ahLst/>
                <a:cxnLst>
                  <a:cxn ang="0">
                    <a:pos x="connsiteX0" y="connsiteY0"/>
                  </a:cxn>
                  <a:cxn ang="0">
                    <a:pos x="connsiteX1" y="connsiteY1"/>
                  </a:cxn>
                  <a:cxn ang="0">
                    <a:pos x="connsiteX2" y="connsiteY2"/>
                  </a:cxn>
                  <a:cxn ang="0">
                    <a:pos x="connsiteX3" y="connsiteY3"/>
                  </a:cxn>
                </a:cxnLst>
                <a:rect l="l" t="t" r="r" b="b"/>
                <a:pathLst>
                  <a:path w="42278" h="42576">
                    <a:moveTo>
                      <a:pt x="0" y="21241"/>
                    </a:moveTo>
                    <a:cubicBezTo>
                      <a:pt x="0" y="9525"/>
                      <a:pt x="9525" y="0"/>
                      <a:pt x="21241" y="0"/>
                    </a:cubicBezTo>
                    <a:cubicBezTo>
                      <a:pt x="49244" y="762"/>
                      <a:pt x="49339" y="41815"/>
                      <a:pt x="21241" y="42577"/>
                    </a:cubicBezTo>
                    <a:cubicBezTo>
                      <a:pt x="9525" y="42577"/>
                      <a:pt x="0" y="33052"/>
                      <a:pt x="0" y="21336"/>
                    </a:cubicBezTo>
                    <a:close/>
                  </a:path>
                </a:pathLst>
              </a:custGeom>
              <a:noFill/>
              <a:ln w="9525" cap="rnd">
                <a:solidFill>
                  <a:srgbClr val="15003C"/>
                </a:solidFill>
                <a:prstDash val="solid"/>
                <a:round/>
              </a:ln>
            </p:spPr>
            <p:txBody>
              <a:bodyPr rtlCol="0" anchor="ctr"/>
              <a:lstStyle/>
              <a:p>
                <a:endParaRPr lang="da-DK"/>
              </a:p>
            </p:txBody>
          </p:sp>
          <p:sp>
            <p:nvSpPr>
              <p:cNvPr id="145" name="Kombinationstegning: figur 144">
                <a:extLst>
                  <a:ext uri="{FF2B5EF4-FFF2-40B4-BE49-F238E27FC236}">
                    <a16:creationId xmlns:a16="http://schemas.microsoft.com/office/drawing/2014/main" id="{AE00A2DC-B00B-B25A-D418-D28C95C5AF80}"/>
                  </a:ext>
                </a:extLst>
              </p:cNvPr>
              <p:cNvSpPr/>
              <p:nvPr/>
            </p:nvSpPr>
            <p:spPr>
              <a:xfrm>
                <a:off x="9155111" y="5303450"/>
                <a:ext cx="25616" cy="25298"/>
              </a:xfrm>
              <a:custGeom>
                <a:avLst/>
                <a:gdLst>
                  <a:gd name="connsiteX0" fmla="*/ 25617 w 25616"/>
                  <a:gd name="connsiteY0" fmla="*/ 13142 h 25298"/>
                  <a:gd name="connsiteX1" fmla="*/ 185 w 25616"/>
                  <a:gd name="connsiteY1" fmla="*/ 10380 h 25298"/>
                  <a:gd name="connsiteX2" fmla="*/ 25617 w 25616"/>
                  <a:gd name="connsiteY2" fmla="*/ 12285 h 25298"/>
                  <a:gd name="connsiteX3" fmla="*/ 25617 w 25616"/>
                  <a:gd name="connsiteY3" fmla="*/ 13142 h 25298"/>
                </a:gdLst>
                <a:ahLst/>
                <a:cxnLst>
                  <a:cxn ang="0">
                    <a:pos x="connsiteX0" y="connsiteY0"/>
                  </a:cxn>
                  <a:cxn ang="0">
                    <a:pos x="connsiteX1" y="connsiteY1"/>
                  </a:cxn>
                  <a:cxn ang="0">
                    <a:pos x="connsiteX2" y="connsiteY2"/>
                  </a:cxn>
                  <a:cxn ang="0">
                    <a:pos x="connsiteX3" y="connsiteY3"/>
                  </a:cxn>
                </a:cxnLst>
                <a:rect l="l" t="t" r="r" b="b"/>
                <a:pathLst>
                  <a:path w="25616" h="25298">
                    <a:moveTo>
                      <a:pt x="25617" y="13142"/>
                    </a:moveTo>
                    <a:cubicBezTo>
                      <a:pt x="24569" y="30954"/>
                      <a:pt x="-2482" y="28477"/>
                      <a:pt x="185" y="10380"/>
                    </a:cubicBezTo>
                    <a:cubicBezTo>
                      <a:pt x="3043" y="-4670"/>
                      <a:pt x="25045" y="-2765"/>
                      <a:pt x="25617" y="12285"/>
                    </a:cubicBezTo>
                    <a:lnTo>
                      <a:pt x="25617" y="13142"/>
                    </a:lnTo>
                    <a:close/>
                  </a:path>
                </a:pathLst>
              </a:custGeom>
              <a:noFill/>
              <a:ln w="9525" cap="rnd">
                <a:solidFill>
                  <a:srgbClr val="15003C"/>
                </a:solidFill>
                <a:prstDash val="solid"/>
                <a:round/>
              </a:ln>
            </p:spPr>
            <p:txBody>
              <a:bodyPr rtlCol="0" anchor="ctr"/>
              <a:lstStyle/>
              <a:p>
                <a:endParaRPr lang="da-DK"/>
              </a:p>
            </p:txBody>
          </p:sp>
          <p:sp>
            <p:nvSpPr>
              <p:cNvPr id="146" name="Kombinationstegning: figur 145">
                <a:extLst>
                  <a:ext uri="{FF2B5EF4-FFF2-40B4-BE49-F238E27FC236}">
                    <a16:creationId xmlns:a16="http://schemas.microsoft.com/office/drawing/2014/main" id="{B398E3BC-FBB9-1EEC-3717-BA78F910C29C}"/>
                  </a:ext>
                </a:extLst>
              </p:cNvPr>
              <p:cNvSpPr/>
              <p:nvPr/>
            </p:nvSpPr>
            <p:spPr>
              <a:xfrm>
                <a:off x="8809157" y="5619296"/>
                <a:ext cx="241934" cy="9525"/>
              </a:xfrm>
              <a:custGeom>
                <a:avLst/>
                <a:gdLst>
                  <a:gd name="connsiteX0" fmla="*/ 0 w 241934"/>
                  <a:gd name="connsiteY0" fmla="*/ 0 h 9525"/>
                  <a:gd name="connsiteX1" fmla="*/ 241935 w 241934"/>
                  <a:gd name="connsiteY1" fmla="*/ 0 h 9525"/>
                </a:gdLst>
                <a:ahLst/>
                <a:cxnLst>
                  <a:cxn ang="0">
                    <a:pos x="connsiteX0" y="connsiteY0"/>
                  </a:cxn>
                  <a:cxn ang="0">
                    <a:pos x="connsiteX1" y="connsiteY1"/>
                  </a:cxn>
                </a:cxnLst>
                <a:rect l="l" t="t" r="r" b="b"/>
                <a:pathLst>
                  <a:path w="241934" h="9525">
                    <a:moveTo>
                      <a:pt x="0" y="0"/>
                    </a:moveTo>
                    <a:lnTo>
                      <a:pt x="241935" y="0"/>
                    </a:lnTo>
                  </a:path>
                </a:pathLst>
              </a:custGeom>
              <a:ln w="9525" cap="rnd">
                <a:solidFill>
                  <a:srgbClr val="15003C"/>
                </a:solidFill>
                <a:prstDash val="solid"/>
                <a:round/>
              </a:ln>
            </p:spPr>
            <p:txBody>
              <a:bodyPr rtlCol="0" anchor="ctr"/>
              <a:lstStyle/>
              <a:p>
                <a:endParaRPr lang="da-DK"/>
              </a:p>
            </p:txBody>
          </p:sp>
          <p:sp>
            <p:nvSpPr>
              <p:cNvPr id="147" name="Kombinationstegning: figur 146">
                <a:extLst>
                  <a:ext uri="{FF2B5EF4-FFF2-40B4-BE49-F238E27FC236}">
                    <a16:creationId xmlns:a16="http://schemas.microsoft.com/office/drawing/2014/main" id="{0E78587B-9FAC-97E4-121C-181570ED7D83}"/>
                  </a:ext>
                </a:extLst>
              </p:cNvPr>
              <p:cNvSpPr/>
              <p:nvPr/>
            </p:nvSpPr>
            <p:spPr>
              <a:xfrm>
                <a:off x="9281026" y="5619296"/>
                <a:ext cx="232981" cy="9525"/>
              </a:xfrm>
              <a:custGeom>
                <a:avLst/>
                <a:gdLst>
                  <a:gd name="connsiteX0" fmla="*/ 232981 w 232981"/>
                  <a:gd name="connsiteY0" fmla="*/ 0 h 9525"/>
                  <a:gd name="connsiteX1" fmla="*/ 0 w 232981"/>
                  <a:gd name="connsiteY1" fmla="*/ 0 h 9525"/>
                </a:gdLst>
                <a:ahLst/>
                <a:cxnLst>
                  <a:cxn ang="0">
                    <a:pos x="connsiteX0" y="connsiteY0"/>
                  </a:cxn>
                  <a:cxn ang="0">
                    <a:pos x="connsiteX1" y="connsiteY1"/>
                  </a:cxn>
                </a:cxnLst>
                <a:rect l="l" t="t" r="r" b="b"/>
                <a:pathLst>
                  <a:path w="232981" h="9525">
                    <a:moveTo>
                      <a:pt x="232981" y="0"/>
                    </a:moveTo>
                    <a:lnTo>
                      <a:pt x="0" y="0"/>
                    </a:lnTo>
                  </a:path>
                </a:pathLst>
              </a:custGeom>
              <a:ln w="9525" cap="rnd">
                <a:solidFill>
                  <a:srgbClr val="15003C"/>
                </a:solidFill>
                <a:prstDash val="solid"/>
                <a:round/>
              </a:ln>
            </p:spPr>
            <p:txBody>
              <a:bodyPr rtlCol="0" anchor="ctr"/>
              <a:lstStyle/>
              <a:p>
                <a:endParaRPr lang="da-DK"/>
              </a:p>
            </p:txBody>
          </p:sp>
          <p:sp>
            <p:nvSpPr>
              <p:cNvPr id="148" name="Kombinationstegning: figur 147">
                <a:extLst>
                  <a:ext uri="{FF2B5EF4-FFF2-40B4-BE49-F238E27FC236}">
                    <a16:creationId xmlns:a16="http://schemas.microsoft.com/office/drawing/2014/main" id="{23C85FAC-C497-E5C5-2A5D-4B8E64CD6625}"/>
                  </a:ext>
                </a:extLst>
              </p:cNvPr>
              <p:cNvSpPr/>
              <p:nvPr/>
            </p:nvSpPr>
            <p:spPr>
              <a:xfrm>
                <a:off x="9281026" y="5268997"/>
                <a:ext cx="270986" cy="177039"/>
              </a:xfrm>
              <a:custGeom>
                <a:avLst/>
                <a:gdLst>
                  <a:gd name="connsiteX0" fmla="*/ 270986 w 270986"/>
                  <a:gd name="connsiteY0" fmla="*/ 177039 h 177039"/>
                  <a:gd name="connsiteX1" fmla="*/ 235839 w 270986"/>
                  <a:gd name="connsiteY1" fmla="*/ 13780 h 177039"/>
                  <a:gd name="connsiteX2" fmla="*/ 217646 w 270986"/>
                  <a:gd name="connsiteY2" fmla="*/ 65 h 177039"/>
                  <a:gd name="connsiteX3" fmla="*/ 0 w 270986"/>
                  <a:gd name="connsiteY3" fmla="*/ 65 h 177039"/>
                </a:gdLst>
                <a:ahLst/>
                <a:cxnLst>
                  <a:cxn ang="0">
                    <a:pos x="connsiteX0" y="connsiteY0"/>
                  </a:cxn>
                  <a:cxn ang="0">
                    <a:pos x="connsiteX1" y="connsiteY1"/>
                  </a:cxn>
                  <a:cxn ang="0">
                    <a:pos x="connsiteX2" y="connsiteY2"/>
                  </a:cxn>
                  <a:cxn ang="0">
                    <a:pos x="connsiteX3" y="connsiteY3"/>
                  </a:cxn>
                </a:cxnLst>
                <a:rect l="l" t="t" r="r" b="b"/>
                <a:pathLst>
                  <a:path w="270986" h="177039">
                    <a:moveTo>
                      <a:pt x="270986" y="177039"/>
                    </a:moveTo>
                    <a:cubicBezTo>
                      <a:pt x="260509" y="127509"/>
                      <a:pt x="246888" y="65215"/>
                      <a:pt x="235839" y="13780"/>
                    </a:cubicBezTo>
                    <a:cubicBezTo>
                      <a:pt x="233267" y="-2126"/>
                      <a:pt x="230219" y="160"/>
                      <a:pt x="217646" y="65"/>
                    </a:cubicBezTo>
                    <a:cubicBezTo>
                      <a:pt x="149543" y="65"/>
                      <a:pt x="65437" y="65"/>
                      <a:pt x="0" y="65"/>
                    </a:cubicBezTo>
                  </a:path>
                </a:pathLst>
              </a:custGeom>
              <a:noFill/>
              <a:ln w="9525" cap="rnd">
                <a:solidFill>
                  <a:srgbClr val="15003C"/>
                </a:solidFill>
                <a:prstDash val="solid"/>
                <a:round/>
              </a:ln>
            </p:spPr>
            <p:txBody>
              <a:bodyPr rtlCol="0" anchor="ctr"/>
              <a:lstStyle/>
              <a:p>
                <a:endParaRPr lang="da-DK"/>
              </a:p>
            </p:txBody>
          </p:sp>
          <p:sp>
            <p:nvSpPr>
              <p:cNvPr id="149" name="Kombinationstegning: figur 148">
                <a:extLst>
                  <a:ext uri="{FF2B5EF4-FFF2-40B4-BE49-F238E27FC236}">
                    <a16:creationId xmlns:a16="http://schemas.microsoft.com/office/drawing/2014/main" id="{FF99DE05-A07E-576C-2DD7-DEE5FE336522}"/>
                  </a:ext>
                </a:extLst>
              </p:cNvPr>
              <p:cNvSpPr/>
              <p:nvPr/>
            </p:nvSpPr>
            <p:spPr>
              <a:xfrm>
                <a:off x="9281026" y="5448227"/>
                <a:ext cx="271557" cy="483393"/>
              </a:xfrm>
              <a:custGeom>
                <a:avLst/>
                <a:gdLst>
                  <a:gd name="connsiteX0" fmla="*/ 0 w 271557"/>
                  <a:gd name="connsiteY0" fmla="*/ 0 h 483393"/>
                  <a:gd name="connsiteX1" fmla="*/ 271558 w 271557"/>
                  <a:gd name="connsiteY1" fmla="*/ 0 h 483393"/>
                  <a:gd name="connsiteX2" fmla="*/ 271558 w 271557"/>
                  <a:gd name="connsiteY2" fmla="*/ 483394 h 483393"/>
                </a:gdLst>
                <a:ahLst/>
                <a:cxnLst>
                  <a:cxn ang="0">
                    <a:pos x="connsiteX0" y="connsiteY0"/>
                  </a:cxn>
                  <a:cxn ang="0">
                    <a:pos x="connsiteX1" y="connsiteY1"/>
                  </a:cxn>
                  <a:cxn ang="0">
                    <a:pos x="connsiteX2" y="connsiteY2"/>
                  </a:cxn>
                </a:cxnLst>
                <a:rect l="l" t="t" r="r" b="b"/>
                <a:pathLst>
                  <a:path w="271557" h="483393">
                    <a:moveTo>
                      <a:pt x="0" y="0"/>
                    </a:moveTo>
                    <a:lnTo>
                      <a:pt x="271558" y="0"/>
                    </a:lnTo>
                    <a:lnTo>
                      <a:pt x="271558" y="483394"/>
                    </a:lnTo>
                  </a:path>
                </a:pathLst>
              </a:custGeom>
              <a:noFill/>
              <a:ln w="9525" cap="rnd">
                <a:solidFill>
                  <a:srgbClr val="15003C"/>
                </a:solidFill>
                <a:prstDash val="solid"/>
                <a:round/>
              </a:ln>
            </p:spPr>
            <p:txBody>
              <a:bodyPr rtlCol="0" anchor="ctr"/>
              <a:lstStyle/>
              <a:p>
                <a:endParaRPr lang="da-DK"/>
              </a:p>
            </p:txBody>
          </p:sp>
          <p:sp>
            <p:nvSpPr>
              <p:cNvPr id="150" name="Kombinationstegning: figur 149">
                <a:extLst>
                  <a:ext uri="{FF2B5EF4-FFF2-40B4-BE49-F238E27FC236}">
                    <a16:creationId xmlns:a16="http://schemas.microsoft.com/office/drawing/2014/main" id="{FCCE848E-C84B-E6F9-61D1-032F5B1C610A}"/>
                  </a:ext>
                </a:extLst>
              </p:cNvPr>
              <p:cNvSpPr/>
              <p:nvPr/>
            </p:nvSpPr>
            <p:spPr>
              <a:xfrm>
                <a:off x="8769914" y="5268966"/>
                <a:ext cx="282225" cy="177356"/>
              </a:xfrm>
              <a:custGeom>
                <a:avLst/>
                <a:gdLst>
                  <a:gd name="connsiteX0" fmla="*/ 0 w 282225"/>
                  <a:gd name="connsiteY0" fmla="*/ 177357 h 177356"/>
                  <a:gd name="connsiteX1" fmla="*/ 35147 w 282225"/>
                  <a:gd name="connsiteY1" fmla="*/ 13717 h 177356"/>
                  <a:gd name="connsiteX2" fmla="*/ 49816 w 282225"/>
                  <a:gd name="connsiteY2" fmla="*/ 1 h 177356"/>
                  <a:gd name="connsiteX3" fmla="*/ 282226 w 282225"/>
                  <a:gd name="connsiteY3" fmla="*/ 1 h 177356"/>
                </a:gdLst>
                <a:ahLst/>
                <a:cxnLst>
                  <a:cxn ang="0">
                    <a:pos x="connsiteX0" y="connsiteY0"/>
                  </a:cxn>
                  <a:cxn ang="0">
                    <a:pos x="connsiteX1" y="connsiteY1"/>
                  </a:cxn>
                  <a:cxn ang="0">
                    <a:pos x="connsiteX2" y="connsiteY2"/>
                  </a:cxn>
                  <a:cxn ang="0">
                    <a:pos x="connsiteX3" y="connsiteY3"/>
                  </a:cxn>
                </a:cxnLst>
                <a:rect l="l" t="t" r="r" b="b"/>
                <a:pathLst>
                  <a:path w="282225" h="177356">
                    <a:moveTo>
                      <a:pt x="0" y="177357"/>
                    </a:moveTo>
                    <a:cubicBezTo>
                      <a:pt x="10382" y="128017"/>
                      <a:pt x="24194" y="65152"/>
                      <a:pt x="35147" y="13717"/>
                    </a:cubicBezTo>
                    <a:cubicBezTo>
                      <a:pt x="38195" y="-380"/>
                      <a:pt x="37910" y="1"/>
                      <a:pt x="49816" y="1"/>
                    </a:cubicBezTo>
                    <a:cubicBezTo>
                      <a:pt x="122396" y="1"/>
                      <a:pt x="212407" y="1"/>
                      <a:pt x="282226" y="1"/>
                    </a:cubicBezTo>
                  </a:path>
                </a:pathLst>
              </a:custGeom>
              <a:noFill/>
              <a:ln w="9525" cap="rnd">
                <a:solidFill>
                  <a:srgbClr val="15003C"/>
                </a:solidFill>
                <a:prstDash val="solid"/>
                <a:round/>
              </a:ln>
            </p:spPr>
            <p:txBody>
              <a:bodyPr rtlCol="0" anchor="ctr"/>
              <a:lstStyle/>
              <a:p>
                <a:endParaRPr lang="da-DK"/>
              </a:p>
            </p:txBody>
          </p:sp>
          <p:sp>
            <p:nvSpPr>
              <p:cNvPr id="151" name="Kombinationstegning: figur 150">
                <a:extLst>
                  <a:ext uri="{FF2B5EF4-FFF2-40B4-BE49-F238E27FC236}">
                    <a16:creationId xmlns:a16="http://schemas.microsoft.com/office/drawing/2014/main" id="{59FA6C6D-3B6D-5A58-497F-C8DB651F6DA6}"/>
                  </a:ext>
                </a:extLst>
              </p:cNvPr>
              <p:cNvSpPr/>
              <p:nvPr/>
            </p:nvSpPr>
            <p:spPr>
              <a:xfrm>
                <a:off x="8769438" y="5448227"/>
                <a:ext cx="282701" cy="480917"/>
              </a:xfrm>
              <a:custGeom>
                <a:avLst/>
                <a:gdLst>
                  <a:gd name="connsiteX0" fmla="*/ 282702 w 282701"/>
                  <a:gd name="connsiteY0" fmla="*/ 0 h 480917"/>
                  <a:gd name="connsiteX1" fmla="*/ 0 w 282701"/>
                  <a:gd name="connsiteY1" fmla="*/ 0 h 480917"/>
                  <a:gd name="connsiteX2" fmla="*/ 0 w 282701"/>
                  <a:gd name="connsiteY2" fmla="*/ 480917 h 480917"/>
                </a:gdLst>
                <a:ahLst/>
                <a:cxnLst>
                  <a:cxn ang="0">
                    <a:pos x="connsiteX0" y="connsiteY0"/>
                  </a:cxn>
                  <a:cxn ang="0">
                    <a:pos x="connsiteX1" y="connsiteY1"/>
                  </a:cxn>
                  <a:cxn ang="0">
                    <a:pos x="connsiteX2" y="connsiteY2"/>
                  </a:cxn>
                </a:cxnLst>
                <a:rect l="l" t="t" r="r" b="b"/>
                <a:pathLst>
                  <a:path w="282701" h="480917">
                    <a:moveTo>
                      <a:pt x="282702" y="0"/>
                    </a:moveTo>
                    <a:lnTo>
                      <a:pt x="0" y="0"/>
                    </a:lnTo>
                    <a:lnTo>
                      <a:pt x="0" y="480917"/>
                    </a:lnTo>
                  </a:path>
                </a:pathLst>
              </a:custGeom>
              <a:noFill/>
              <a:ln w="9525" cap="rnd">
                <a:solidFill>
                  <a:srgbClr val="15003C"/>
                </a:solidFill>
                <a:prstDash val="solid"/>
                <a:round/>
              </a:ln>
            </p:spPr>
            <p:txBody>
              <a:bodyPr rtlCol="0" anchor="ctr"/>
              <a:lstStyle/>
              <a:p>
                <a:endParaRPr lang="da-DK"/>
              </a:p>
            </p:txBody>
          </p:sp>
          <p:sp>
            <p:nvSpPr>
              <p:cNvPr id="152" name="Kombinationstegning: figur 151">
                <a:extLst>
                  <a:ext uri="{FF2B5EF4-FFF2-40B4-BE49-F238E27FC236}">
                    <a16:creationId xmlns:a16="http://schemas.microsoft.com/office/drawing/2014/main" id="{7804768C-E097-8613-421C-18BD423DC51E}"/>
                  </a:ext>
                </a:extLst>
              </p:cNvPr>
              <p:cNvSpPr/>
              <p:nvPr/>
            </p:nvSpPr>
            <p:spPr>
              <a:xfrm>
                <a:off x="9281026" y="4856344"/>
                <a:ext cx="9525" cy="1062894"/>
              </a:xfrm>
              <a:custGeom>
                <a:avLst/>
                <a:gdLst>
                  <a:gd name="connsiteX0" fmla="*/ 0 w 9525"/>
                  <a:gd name="connsiteY0" fmla="*/ 0 h 1062894"/>
                  <a:gd name="connsiteX1" fmla="*/ 0 w 9525"/>
                  <a:gd name="connsiteY1" fmla="*/ 1062895 h 1062894"/>
                </a:gdLst>
                <a:ahLst/>
                <a:cxnLst>
                  <a:cxn ang="0">
                    <a:pos x="connsiteX0" y="connsiteY0"/>
                  </a:cxn>
                  <a:cxn ang="0">
                    <a:pos x="connsiteX1" y="connsiteY1"/>
                  </a:cxn>
                </a:cxnLst>
                <a:rect l="l" t="t" r="r" b="b"/>
                <a:pathLst>
                  <a:path w="9525" h="1062894">
                    <a:moveTo>
                      <a:pt x="0" y="0"/>
                    </a:moveTo>
                    <a:lnTo>
                      <a:pt x="0" y="1062895"/>
                    </a:lnTo>
                  </a:path>
                </a:pathLst>
              </a:custGeom>
              <a:ln w="9525" cap="rnd">
                <a:solidFill>
                  <a:srgbClr val="15003C"/>
                </a:solidFill>
                <a:prstDash val="solid"/>
                <a:round/>
              </a:ln>
            </p:spPr>
            <p:txBody>
              <a:bodyPr rtlCol="0" anchor="ctr"/>
              <a:lstStyle/>
              <a:p>
                <a:endParaRPr lang="da-DK"/>
              </a:p>
            </p:txBody>
          </p:sp>
          <p:sp>
            <p:nvSpPr>
              <p:cNvPr id="153" name="Kombinationstegning: figur 152">
                <a:extLst>
                  <a:ext uri="{FF2B5EF4-FFF2-40B4-BE49-F238E27FC236}">
                    <a16:creationId xmlns:a16="http://schemas.microsoft.com/office/drawing/2014/main" id="{9C188CE8-2958-D7E1-92BE-45E18D956BD3}"/>
                  </a:ext>
                </a:extLst>
              </p:cNvPr>
              <p:cNvSpPr/>
              <p:nvPr/>
            </p:nvSpPr>
            <p:spPr>
              <a:xfrm>
                <a:off x="9051092" y="4856344"/>
                <a:ext cx="9525" cy="1062894"/>
              </a:xfrm>
              <a:custGeom>
                <a:avLst/>
                <a:gdLst>
                  <a:gd name="connsiteX0" fmla="*/ 0 w 9525"/>
                  <a:gd name="connsiteY0" fmla="*/ 0 h 1062894"/>
                  <a:gd name="connsiteX1" fmla="*/ 0 w 9525"/>
                  <a:gd name="connsiteY1" fmla="*/ 1062895 h 1062894"/>
                </a:gdLst>
                <a:ahLst/>
                <a:cxnLst>
                  <a:cxn ang="0">
                    <a:pos x="connsiteX0" y="connsiteY0"/>
                  </a:cxn>
                  <a:cxn ang="0">
                    <a:pos x="connsiteX1" y="connsiteY1"/>
                  </a:cxn>
                </a:cxnLst>
                <a:rect l="l" t="t" r="r" b="b"/>
                <a:pathLst>
                  <a:path w="9525" h="1062894">
                    <a:moveTo>
                      <a:pt x="0" y="0"/>
                    </a:moveTo>
                    <a:lnTo>
                      <a:pt x="0" y="1062895"/>
                    </a:lnTo>
                  </a:path>
                </a:pathLst>
              </a:custGeom>
              <a:ln w="9525" cap="rnd">
                <a:solidFill>
                  <a:srgbClr val="15003C"/>
                </a:solidFill>
                <a:prstDash val="solid"/>
                <a:round/>
              </a:ln>
            </p:spPr>
            <p:txBody>
              <a:bodyPr rtlCol="0" anchor="ctr"/>
              <a:lstStyle/>
              <a:p>
                <a:endParaRPr lang="da-DK"/>
              </a:p>
            </p:txBody>
          </p:sp>
        </p:grpSp>
        <p:sp>
          <p:nvSpPr>
            <p:cNvPr id="26" name="Kombinationstegning: figur 25">
              <a:extLst>
                <a:ext uri="{FF2B5EF4-FFF2-40B4-BE49-F238E27FC236}">
                  <a16:creationId xmlns:a16="http://schemas.microsoft.com/office/drawing/2014/main" id="{0B5BC963-3A93-7ACE-46EF-884F78A9F0AE}"/>
                </a:ext>
              </a:extLst>
            </p:cNvPr>
            <p:cNvSpPr/>
            <p:nvPr/>
          </p:nvSpPr>
          <p:spPr>
            <a:xfrm>
              <a:off x="7372692" y="5892158"/>
              <a:ext cx="2780442" cy="395191"/>
            </a:xfrm>
            <a:custGeom>
              <a:avLst/>
              <a:gdLst>
                <a:gd name="connsiteX0" fmla="*/ 0 w 2780442"/>
                <a:gd name="connsiteY0" fmla="*/ 395126 h 395191"/>
                <a:gd name="connsiteX1" fmla="*/ 1701260 w 2780442"/>
                <a:gd name="connsiteY1" fmla="*/ 26985 h 395191"/>
                <a:gd name="connsiteX2" fmla="*/ 2341340 w 2780442"/>
                <a:gd name="connsiteY2" fmla="*/ 17079 h 395191"/>
                <a:gd name="connsiteX3" fmla="*/ 2780443 w 2780442"/>
                <a:gd name="connsiteY3" fmla="*/ 48035 h 395191"/>
              </a:gdLst>
              <a:ahLst/>
              <a:cxnLst>
                <a:cxn ang="0">
                  <a:pos x="connsiteX0" y="connsiteY0"/>
                </a:cxn>
                <a:cxn ang="0">
                  <a:pos x="connsiteX1" y="connsiteY1"/>
                </a:cxn>
                <a:cxn ang="0">
                  <a:pos x="connsiteX2" y="connsiteY2"/>
                </a:cxn>
                <a:cxn ang="0">
                  <a:pos x="connsiteX3" y="connsiteY3"/>
                </a:cxn>
              </a:cxnLst>
              <a:rect l="l" t="t" r="r" b="b"/>
              <a:pathLst>
                <a:path w="2780442" h="395191">
                  <a:moveTo>
                    <a:pt x="0" y="395126"/>
                  </a:moveTo>
                  <a:cubicBezTo>
                    <a:pt x="243935" y="400842"/>
                    <a:pt x="750380" y="26985"/>
                    <a:pt x="1701260" y="26985"/>
                  </a:cubicBezTo>
                  <a:cubicBezTo>
                    <a:pt x="2071592" y="26985"/>
                    <a:pt x="1963388" y="95946"/>
                    <a:pt x="2341340" y="17079"/>
                  </a:cubicBezTo>
                  <a:cubicBezTo>
                    <a:pt x="2646140" y="-27403"/>
                    <a:pt x="2741486" y="26604"/>
                    <a:pt x="2780443" y="48035"/>
                  </a:cubicBezTo>
                </a:path>
              </a:pathLst>
            </a:custGeom>
            <a:noFill/>
            <a:ln w="9525" cap="rnd">
              <a:solidFill>
                <a:srgbClr val="15003C"/>
              </a:solidFill>
              <a:prstDash val="solid"/>
              <a:round/>
            </a:ln>
          </p:spPr>
          <p:txBody>
            <a:bodyPr rtlCol="0" anchor="ctr"/>
            <a:lstStyle/>
            <a:p>
              <a:endParaRPr lang="da-DK"/>
            </a:p>
          </p:txBody>
        </p:sp>
        <p:sp>
          <p:nvSpPr>
            <p:cNvPr id="27" name="Kombinationstegning: figur 26">
              <a:extLst>
                <a:ext uri="{FF2B5EF4-FFF2-40B4-BE49-F238E27FC236}">
                  <a16:creationId xmlns:a16="http://schemas.microsoft.com/office/drawing/2014/main" id="{9DCD6A36-DF05-46D4-823A-5AC666D3FE39}"/>
                </a:ext>
              </a:extLst>
            </p:cNvPr>
            <p:cNvSpPr/>
            <p:nvPr/>
          </p:nvSpPr>
          <p:spPr>
            <a:xfrm>
              <a:off x="5834690" y="5669785"/>
              <a:ext cx="2936843" cy="334035"/>
            </a:xfrm>
            <a:custGeom>
              <a:avLst/>
              <a:gdLst>
                <a:gd name="connsiteX0" fmla="*/ 2936843 w 2936843"/>
                <a:gd name="connsiteY0" fmla="*/ 2470 h 334035"/>
                <a:gd name="connsiteX1" fmla="*/ 0 w 2936843"/>
                <a:gd name="connsiteY1" fmla="*/ 334035 h 334035"/>
              </a:gdLst>
              <a:ahLst/>
              <a:cxnLst>
                <a:cxn ang="0">
                  <a:pos x="connsiteX0" y="connsiteY0"/>
                </a:cxn>
                <a:cxn ang="0">
                  <a:pos x="connsiteX1" y="connsiteY1"/>
                </a:cxn>
              </a:cxnLst>
              <a:rect l="l" t="t" r="r" b="b"/>
              <a:pathLst>
                <a:path w="2936843" h="334035">
                  <a:moveTo>
                    <a:pt x="2936843" y="2470"/>
                  </a:moveTo>
                  <a:cubicBezTo>
                    <a:pt x="2936843" y="2470"/>
                    <a:pt x="1468565" y="-50489"/>
                    <a:pt x="0" y="334035"/>
                  </a:cubicBezTo>
                </a:path>
              </a:pathLst>
            </a:custGeom>
            <a:noFill/>
            <a:ln w="9525" cap="rnd">
              <a:solidFill>
                <a:srgbClr val="15003C"/>
              </a:solidFill>
              <a:prstDash val="solid"/>
              <a:round/>
            </a:ln>
          </p:spPr>
          <p:txBody>
            <a:bodyPr rtlCol="0" anchor="ctr"/>
            <a:lstStyle/>
            <a:p>
              <a:endParaRPr lang="da-DK"/>
            </a:p>
          </p:txBody>
        </p:sp>
        <p:sp>
          <p:nvSpPr>
            <p:cNvPr id="28" name="Kombinationstegning: figur 27">
              <a:extLst>
                <a:ext uri="{FF2B5EF4-FFF2-40B4-BE49-F238E27FC236}">
                  <a16:creationId xmlns:a16="http://schemas.microsoft.com/office/drawing/2014/main" id="{BBA14312-0605-5A27-4658-C5F9B21C771A}"/>
                </a:ext>
              </a:extLst>
            </p:cNvPr>
            <p:cNvSpPr/>
            <p:nvPr/>
          </p:nvSpPr>
          <p:spPr>
            <a:xfrm>
              <a:off x="8101735" y="5158858"/>
              <a:ext cx="379475" cy="476631"/>
            </a:xfrm>
            <a:custGeom>
              <a:avLst/>
              <a:gdLst>
                <a:gd name="connsiteX0" fmla="*/ 379476 w 379475"/>
                <a:gd name="connsiteY0" fmla="*/ 251841 h 476631"/>
                <a:gd name="connsiteX1" fmla="*/ 326707 w 379475"/>
                <a:gd name="connsiteY1" fmla="*/ 219932 h 476631"/>
                <a:gd name="connsiteX2" fmla="*/ 357854 w 379475"/>
                <a:gd name="connsiteY2" fmla="*/ 159353 h 476631"/>
                <a:gd name="connsiteX3" fmla="*/ 283178 w 379475"/>
                <a:gd name="connsiteY3" fmla="*/ 84677 h 476631"/>
                <a:gd name="connsiteX4" fmla="*/ 254413 w 379475"/>
                <a:gd name="connsiteY4" fmla="*/ 90488 h 476631"/>
                <a:gd name="connsiteX5" fmla="*/ 258699 w 379475"/>
                <a:gd name="connsiteY5" fmla="*/ 67056 h 476631"/>
                <a:gd name="connsiteX6" fmla="*/ 191643 w 379475"/>
                <a:gd name="connsiteY6" fmla="*/ 0 h 476631"/>
                <a:gd name="connsiteX7" fmla="*/ 124587 w 379475"/>
                <a:gd name="connsiteY7" fmla="*/ 67056 h 476631"/>
                <a:gd name="connsiteX8" fmla="*/ 139065 w 379475"/>
                <a:gd name="connsiteY8" fmla="*/ 108585 h 476631"/>
                <a:gd name="connsiteX9" fmla="*/ 132874 w 379475"/>
                <a:gd name="connsiteY9" fmla="*/ 108299 h 476631"/>
                <a:gd name="connsiteX10" fmla="*/ 45529 w 379475"/>
                <a:gd name="connsiteY10" fmla="*/ 195644 h 476631"/>
                <a:gd name="connsiteX11" fmla="*/ 72295 w 379475"/>
                <a:gd name="connsiteY11" fmla="*/ 258509 h 476631"/>
                <a:gd name="connsiteX12" fmla="*/ 0 w 379475"/>
                <a:gd name="connsiteY12" fmla="*/ 363760 h 476631"/>
                <a:gd name="connsiteX13" fmla="*/ 112871 w 379475"/>
                <a:gd name="connsiteY13" fmla="*/ 476631 h 476631"/>
                <a:gd name="connsiteX14" fmla="*/ 205930 w 379475"/>
                <a:gd name="connsiteY14" fmla="*/ 416433 h 476631"/>
                <a:gd name="connsiteX15" fmla="*/ 294608 w 379475"/>
                <a:gd name="connsiteY15" fmla="*/ 449866 h 476631"/>
                <a:gd name="connsiteX16" fmla="*/ 317278 w 379475"/>
                <a:gd name="connsiteY16" fmla="*/ 447675 h 47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9475" h="476631">
                  <a:moveTo>
                    <a:pt x="379476" y="251841"/>
                  </a:moveTo>
                  <a:cubicBezTo>
                    <a:pt x="365284" y="236887"/>
                    <a:pt x="347091" y="225742"/>
                    <a:pt x="326707" y="219932"/>
                  </a:cubicBezTo>
                  <a:cubicBezTo>
                    <a:pt x="345567" y="206407"/>
                    <a:pt x="357854" y="184309"/>
                    <a:pt x="357854" y="159353"/>
                  </a:cubicBezTo>
                  <a:cubicBezTo>
                    <a:pt x="357854" y="118110"/>
                    <a:pt x="324421" y="84677"/>
                    <a:pt x="283178" y="84677"/>
                  </a:cubicBezTo>
                  <a:cubicBezTo>
                    <a:pt x="272987" y="84677"/>
                    <a:pt x="263271" y="86773"/>
                    <a:pt x="254413" y="90488"/>
                  </a:cubicBezTo>
                  <a:cubicBezTo>
                    <a:pt x="257175" y="83153"/>
                    <a:pt x="258699" y="75343"/>
                    <a:pt x="258699" y="67056"/>
                  </a:cubicBezTo>
                  <a:cubicBezTo>
                    <a:pt x="258699" y="30004"/>
                    <a:pt x="228695" y="0"/>
                    <a:pt x="191643" y="0"/>
                  </a:cubicBezTo>
                  <a:cubicBezTo>
                    <a:pt x="154591" y="0"/>
                    <a:pt x="124587" y="30004"/>
                    <a:pt x="124587" y="67056"/>
                  </a:cubicBezTo>
                  <a:cubicBezTo>
                    <a:pt x="124587" y="82772"/>
                    <a:pt x="130016" y="97155"/>
                    <a:pt x="139065" y="108585"/>
                  </a:cubicBezTo>
                  <a:cubicBezTo>
                    <a:pt x="136970" y="108394"/>
                    <a:pt x="134969" y="108299"/>
                    <a:pt x="132874" y="108299"/>
                  </a:cubicBezTo>
                  <a:cubicBezTo>
                    <a:pt x="84677" y="108299"/>
                    <a:pt x="45529" y="147447"/>
                    <a:pt x="45529" y="195644"/>
                  </a:cubicBezTo>
                  <a:cubicBezTo>
                    <a:pt x="45529" y="220313"/>
                    <a:pt x="55816" y="242602"/>
                    <a:pt x="72295" y="258509"/>
                  </a:cubicBezTo>
                  <a:cubicBezTo>
                    <a:pt x="30004" y="274796"/>
                    <a:pt x="0" y="315754"/>
                    <a:pt x="0" y="363760"/>
                  </a:cubicBezTo>
                  <a:cubicBezTo>
                    <a:pt x="0" y="426053"/>
                    <a:pt x="50578" y="476631"/>
                    <a:pt x="112871" y="476631"/>
                  </a:cubicBezTo>
                  <a:cubicBezTo>
                    <a:pt x="156210" y="476631"/>
                    <a:pt x="186976" y="452247"/>
                    <a:pt x="205930" y="416433"/>
                  </a:cubicBezTo>
                  <a:cubicBezTo>
                    <a:pt x="227076" y="437102"/>
                    <a:pt x="262699" y="449866"/>
                    <a:pt x="294608" y="449866"/>
                  </a:cubicBezTo>
                  <a:cubicBezTo>
                    <a:pt x="302419" y="449866"/>
                    <a:pt x="309944" y="449104"/>
                    <a:pt x="317278" y="447675"/>
                  </a:cubicBezTo>
                </a:path>
              </a:pathLst>
            </a:custGeom>
            <a:noFill/>
            <a:ln w="9525" cap="sq">
              <a:solidFill>
                <a:srgbClr val="15003C"/>
              </a:solidFill>
              <a:prstDash val="solid"/>
              <a:round/>
            </a:ln>
          </p:spPr>
          <p:txBody>
            <a:bodyPr rtlCol="0" anchor="ctr"/>
            <a:lstStyle/>
            <a:p>
              <a:endParaRPr lang="da-DK"/>
            </a:p>
          </p:txBody>
        </p:sp>
        <p:sp>
          <p:nvSpPr>
            <p:cNvPr id="29" name="Kombinationstegning: figur 28">
              <a:extLst>
                <a:ext uri="{FF2B5EF4-FFF2-40B4-BE49-F238E27FC236}">
                  <a16:creationId xmlns:a16="http://schemas.microsoft.com/office/drawing/2014/main" id="{1B50BED9-F414-1EC7-427E-6BAE10BB30A9}"/>
                </a:ext>
              </a:extLst>
            </p:cNvPr>
            <p:cNvSpPr/>
            <p:nvPr/>
          </p:nvSpPr>
          <p:spPr>
            <a:xfrm>
              <a:off x="8209082" y="5452037"/>
              <a:ext cx="98583" cy="50006"/>
            </a:xfrm>
            <a:custGeom>
              <a:avLst/>
              <a:gdLst>
                <a:gd name="connsiteX0" fmla="*/ 98584 w 98583"/>
                <a:gd name="connsiteY0" fmla="*/ 50006 h 50006"/>
                <a:gd name="connsiteX1" fmla="*/ 32385 w 98583"/>
                <a:gd name="connsiteY1" fmla="*/ 24956 h 50006"/>
                <a:gd name="connsiteX2" fmla="*/ 0 w 98583"/>
                <a:gd name="connsiteY2" fmla="*/ 0 h 50006"/>
              </a:gdLst>
              <a:ahLst/>
              <a:cxnLst>
                <a:cxn ang="0">
                  <a:pos x="connsiteX0" y="connsiteY0"/>
                </a:cxn>
                <a:cxn ang="0">
                  <a:pos x="connsiteX1" y="connsiteY1"/>
                </a:cxn>
                <a:cxn ang="0">
                  <a:pos x="connsiteX2" y="connsiteY2"/>
                </a:cxn>
              </a:cxnLst>
              <a:rect l="l" t="t" r="r" b="b"/>
              <a:pathLst>
                <a:path w="98583" h="50006">
                  <a:moveTo>
                    <a:pt x="98584" y="50006"/>
                  </a:moveTo>
                  <a:lnTo>
                    <a:pt x="32385" y="24956"/>
                  </a:lnTo>
                  <a:lnTo>
                    <a:pt x="0" y="0"/>
                  </a:lnTo>
                </a:path>
              </a:pathLst>
            </a:custGeom>
            <a:noFill/>
            <a:ln w="9525" cap="sq">
              <a:solidFill>
                <a:srgbClr val="15003C"/>
              </a:solidFill>
              <a:prstDash val="solid"/>
              <a:round/>
            </a:ln>
          </p:spPr>
          <p:txBody>
            <a:bodyPr rtlCol="0" anchor="ctr"/>
            <a:lstStyle/>
            <a:p>
              <a:endParaRPr lang="da-DK"/>
            </a:p>
          </p:txBody>
        </p:sp>
        <p:sp>
          <p:nvSpPr>
            <p:cNvPr id="30" name="Kombinationstegning: figur 29">
              <a:extLst>
                <a:ext uri="{FF2B5EF4-FFF2-40B4-BE49-F238E27FC236}">
                  <a16:creationId xmlns:a16="http://schemas.microsoft.com/office/drawing/2014/main" id="{21FE04ED-0562-B23C-2E35-E5871D37AF05}"/>
                </a:ext>
              </a:extLst>
            </p:cNvPr>
            <p:cNvSpPr/>
            <p:nvPr/>
          </p:nvSpPr>
          <p:spPr>
            <a:xfrm>
              <a:off x="8307666" y="5294113"/>
              <a:ext cx="9525" cy="376618"/>
            </a:xfrm>
            <a:custGeom>
              <a:avLst/>
              <a:gdLst>
                <a:gd name="connsiteX0" fmla="*/ 0 w 9525"/>
                <a:gd name="connsiteY0" fmla="*/ 376619 h 376618"/>
                <a:gd name="connsiteX1" fmla="*/ 0 w 9525"/>
                <a:gd name="connsiteY1" fmla="*/ 0 h 376618"/>
              </a:gdLst>
              <a:ahLst/>
              <a:cxnLst>
                <a:cxn ang="0">
                  <a:pos x="connsiteX0" y="connsiteY0"/>
                </a:cxn>
                <a:cxn ang="0">
                  <a:pos x="connsiteX1" y="connsiteY1"/>
                </a:cxn>
              </a:cxnLst>
              <a:rect l="l" t="t" r="r" b="b"/>
              <a:pathLst>
                <a:path w="9525" h="376618">
                  <a:moveTo>
                    <a:pt x="0" y="376619"/>
                  </a:moveTo>
                  <a:lnTo>
                    <a:pt x="0" y="0"/>
                  </a:lnTo>
                </a:path>
              </a:pathLst>
            </a:custGeom>
            <a:ln w="9525" cap="sq">
              <a:solidFill>
                <a:srgbClr val="15003C"/>
              </a:solidFill>
              <a:prstDash val="solid"/>
              <a:round/>
            </a:ln>
          </p:spPr>
          <p:txBody>
            <a:bodyPr rtlCol="0" anchor="ctr"/>
            <a:lstStyle/>
            <a:p>
              <a:endParaRPr lang="da-DK"/>
            </a:p>
          </p:txBody>
        </p:sp>
        <p:sp>
          <p:nvSpPr>
            <p:cNvPr id="31" name="Kombinationstegning: figur 30">
              <a:extLst>
                <a:ext uri="{FF2B5EF4-FFF2-40B4-BE49-F238E27FC236}">
                  <a16:creationId xmlns:a16="http://schemas.microsoft.com/office/drawing/2014/main" id="{6CE0D1DD-F5C4-A129-E4E5-BB33361D4B38}"/>
                </a:ext>
              </a:extLst>
            </p:cNvPr>
            <p:cNvSpPr/>
            <p:nvPr/>
          </p:nvSpPr>
          <p:spPr>
            <a:xfrm>
              <a:off x="8240134" y="5336404"/>
              <a:ext cx="128587" cy="38004"/>
            </a:xfrm>
            <a:custGeom>
              <a:avLst/>
              <a:gdLst>
                <a:gd name="connsiteX0" fmla="*/ 128588 w 128587"/>
                <a:gd name="connsiteY0" fmla="*/ 0 h 38004"/>
                <a:gd name="connsiteX1" fmla="*/ 67532 w 128587"/>
                <a:gd name="connsiteY1" fmla="*/ 38005 h 38004"/>
                <a:gd name="connsiteX2" fmla="*/ 0 w 128587"/>
                <a:gd name="connsiteY2" fmla="*/ 0 h 38004"/>
              </a:gdLst>
              <a:ahLst/>
              <a:cxnLst>
                <a:cxn ang="0">
                  <a:pos x="connsiteX0" y="connsiteY0"/>
                </a:cxn>
                <a:cxn ang="0">
                  <a:pos x="connsiteX1" y="connsiteY1"/>
                </a:cxn>
                <a:cxn ang="0">
                  <a:pos x="connsiteX2" y="connsiteY2"/>
                </a:cxn>
              </a:cxnLst>
              <a:rect l="l" t="t" r="r" b="b"/>
              <a:pathLst>
                <a:path w="128587" h="38004">
                  <a:moveTo>
                    <a:pt x="128588" y="0"/>
                  </a:moveTo>
                  <a:lnTo>
                    <a:pt x="67532" y="38005"/>
                  </a:lnTo>
                  <a:lnTo>
                    <a:pt x="0" y="0"/>
                  </a:lnTo>
                </a:path>
              </a:pathLst>
            </a:custGeom>
            <a:noFill/>
            <a:ln w="9525" cap="sq">
              <a:solidFill>
                <a:srgbClr val="15003C"/>
              </a:solidFill>
              <a:prstDash val="solid"/>
              <a:round/>
            </a:ln>
          </p:spPr>
          <p:txBody>
            <a:bodyPr rtlCol="0" anchor="ctr"/>
            <a:lstStyle/>
            <a:p>
              <a:endParaRPr lang="da-DK"/>
            </a:p>
          </p:txBody>
        </p:sp>
        <p:sp>
          <p:nvSpPr>
            <p:cNvPr id="32" name="Kombinationstegning: figur 31">
              <a:extLst>
                <a:ext uri="{FF2B5EF4-FFF2-40B4-BE49-F238E27FC236}">
                  <a16:creationId xmlns:a16="http://schemas.microsoft.com/office/drawing/2014/main" id="{F4A6FD20-F09A-6633-B714-958BA7842D0B}"/>
                </a:ext>
              </a:extLst>
            </p:cNvPr>
            <p:cNvSpPr/>
            <p:nvPr/>
          </p:nvSpPr>
          <p:spPr>
            <a:xfrm>
              <a:off x="8307666" y="5452037"/>
              <a:ext cx="115538" cy="50006"/>
            </a:xfrm>
            <a:custGeom>
              <a:avLst/>
              <a:gdLst>
                <a:gd name="connsiteX0" fmla="*/ 0 w 115538"/>
                <a:gd name="connsiteY0" fmla="*/ 50006 h 50006"/>
                <a:gd name="connsiteX1" fmla="*/ 77629 w 115538"/>
                <a:gd name="connsiteY1" fmla="*/ 29242 h 50006"/>
                <a:gd name="connsiteX2" fmla="*/ 115538 w 115538"/>
                <a:gd name="connsiteY2" fmla="*/ 0 h 50006"/>
              </a:gdLst>
              <a:ahLst/>
              <a:cxnLst>
                <a:cxn ang="0">
                  <a:pos x="connsiteX0" y="connsiteY0"/>
                </a:cxn>
                <a:cxn ang="0">
                  <a:pos x="connsiteX1" y="connsiteY1"/>
                </a:cxn>
                <a:cxn ang="0">
                  <a:pos x="connsiteX2" y="connsiteY2"/>
                </a:cxn>
              </a:cxnLst>
              <a:rect l="l" t="t" r="r" b="b"/>
              <a:pathLst>
                <a:path w="115538" h="50006">
                  <a:moveTo>
                    <a:pt x="0" y="50006"/>
                  </a:moveTo>
                  <a:lnTo>
                    <a:pt x="77629" y="29242"/>
                  </a:lnTo>
                  <a:lnTo>
                    <a:pt x="115538" y="0"/>
                  </a:lnTo>
                </a:path>
              </a:pathLst>
            </a:custGeom>
            <a:noFill/>
            <a:ln w="9525" cap="sq">
              <a:solidFill>
                <a:srgbClr val="15003C"/>
              </a:solidFill>
              <a:prstDash val="solid"/>
              <a:round/>
            </a:ln>
          </p:spPr>
          <p:txBody>
            <a:bodyPr rtlCol="0" anchor="ctr"/>
            <a:lstStyle/>
            <a:p>
              <a:endParaRPr lang="da-DK"/>
            </a:p>
          </p:txBody>
        </p:sp>
        <p:sp>
          <p:nvSpPr>
            <p:cNvPr id="33" name="Kombinationstegning: figur 32">
              <a:extLst>
                <a:ext uri="{FF2B5EF4-FFF2-40B4-BE49-F238E27FC236}">
                  <a16:creationId xmlns:a16="http://schemas.microsoft.com/office/drawing/2014/main" id="{75EB465E-DF64-78E4-A9AA-03B6CD5E3071}"/>
                </a:ext>
              </a:extLst>
            </p:cNvPr>
            <p:cNvSpPr/>
            <p:nvPr/>
          </p:nvSpPr>
          <p:spPr>
            <a:xfrm>
              <a:off x="8192223" y="5476993"/>
              <a:ext cx="49244" cy="35528"/>
            </a:xfrm>
            <a:custGeom>
              <a:avLst/>
              <a:gdLst>
                <a:gd name="connsiteX0" fmla="*/ 0 w 49244"/>
                <a:gd name="connsiteY0" fmla="*/ 35528 h 35528"/>
                <a:gd name="connsiteX1" fmla="*/ 49244 w 49244"/>
                <a:gd name="connsiteY1" fmla="*/ 0 h 35528"/>
              </a:gdLst>
              <a:ahLst/>
              <a:cxnLst>
                <a:cxn ang="0">
                  <a:pos x="connsiteX0" y="connsiteY0"/>
                </a:cxn>
                <a:cxn ang="0">
                  <a:pos x="connsiteX1" y="connsiteY1"/>
                </a:cxn>
              </a:cxnLst>
              <a:rect l="l" t="t" r="r" b="b"/>
              <a:pathLst>
                <a:path w="49244" h="35528">
                  <a:moveTo>
                    <a:pt x="0" y="35528"/>
                  </a:moveTo>
                  <a:lnTo>
                    <a:pt x="49244" y="0"/>
                  </a:lnTo>
                </a:path>
              </a:pathLst>
            </a:custGeom>
            <a:ln w="9525" cap="sq">
              <a:solidFill>
                <a:srgbClr val="15003C"/>
              </a:solidFill>
              <a:prstDash val="solid"/>
              <a:round/>
            </a:ln>
          </p:spPr>
          <p:txBody>
            <a:bodyPr rtlCol="0" anchor="ctr"/>
            <a:lstStyle/>
            <a:p>
              <a:endParaRPr lang="da-DK"/>
            </a:p>
          </p:txBody>
        </p:sp>
        <p:sp>
          <p:nvSpPr>
            <p:cNvPr id="34" name="Kombinationstegning: figur 33">
              <a:extLst>
                <a:ext uri="{FF2B5EF4-FFF2-40B4-BE49-F238E27FC236}">
                  <a16:creationId xmlns:a16="http://schemas.microsoft.com/office/drawing/2014/main" id="{D105F4E5-3126-DD59-5D1F-2699BB208EB0}"/>
                </a:ext>
              </a:extLst>
            </p:cNvPr>
            <p:cNvSpPr/>
            <p:nvPr/>
          </p:nvSpPr>
          <p:spPr>
            <a:xfrm>
              <a:off x="8385676" y="5459372"/>
              <a:ext cx="20764" cy="30765"/>
            </a:xfrm>
            <a:custGeom>
              <a:avLst/>
              <a:gdLst>
                <a:gd name="connsiteX0" fmla="*/ 0 w 20764"/>
                <a:gd name="connsiteY0" fmla="*/ 0 h 30765"/>
                <a:gd name="connsiteX1" fmla="*/ 20764 w 20764"/>
                <a:gd name="connsiteY1" fmla="*/ 30766 h 30765"/>
              </a:gdLst>
              <a:ahLst/>
              <a:cxnLst>
                <a:cxn ang="0">
                  <a:pos x="connsiteX0" y="connsiteY0"/>
                </a:cxn>
                <a:cxn ang="0">
                  <a:pos x="connsiteX1" y="connsiteY1"/>
                </a:cxn>
              </a:cxnLst>
              <a:rect l="l" t="t" r="r" b="b"/>
              <a:pathLst>
                <a:path w="20764" h="30765">
                  <a:moveTo>
                    <a:pt x="0" y="0"/>
                  </a:moveTo>
                  <a:lnTo>
                    <a:pt x="20764" y="30766"/>
                  </a:lnTo>
                </a:path>
              </a:pathLst>
            </a:custGeom>
            <a:ln w="9525" cap="sq">
              <a:solidFill>
                <a:srgbClr val="15003C"/>
              </a:solidFill>
              <a:prstDash val="solid"/>
              <a:round/>
            </a:ln>
          </p:spPr>
          <p:txBody>
            <a:bodyPr rtlCol="0" anchor="ctr"/>
            <a:lstStyle/>
            <a:p>
              <a:endParaRPr lang="da-DK"/>
            </a:p>
          </p:txBody>
        </p:sp>
        <p:sp>
          <p:nvSpPr>
            <p:cNvPr id="35" name="Kombinationstegning: figur 34">
              <a:extLst>
                <a:ext uri="{FF2B5EF4-FFF2-40B4-BE49-F238E27FC236}">
                  <a16:creationId xmlns:a16="http://schemas.microsoft.com/office/drawing/2014/main" id="{DE097409-9A35-8AE6-C2DB-CFC33068034A}"/>
                </a:ext>
              </a:extLst>
            </p:cNvPr>
            <p:cNvSpPr/>
            <p:nvPr/>
          </p:nvSpPr>
          <p:spPr>
            <a:xfrm>
              <a:off x="8447874" y="5346119"/>
              <a:ext cx="255079" cy="295275"/>
            </a:xfrm>
            <a:custGeom>
              <a:avLst/>
              <a:gdLst>
                <a:gd name="connsiteX0" fmla="*/ 0 w 255079"/>
                <a:gd name="connsiteY0" fmla="*/ 206121 h 295275"/>
                <a:gd name="connsiteX1" fmla="*/ 72580 w 255079"/>
                <a:gd name="connsiteY1" fmla="*/ 278701 h 295275"/>
                <a:gd name="connsiteX2" fmla="*/ 127540 w 255079"/>
                <a:gd name="connsiteY2" fmla="*/ 257937 h 295275"/>
                <a:gd name="connsiteX3" fmla="*/ 185166 w 255079"/>
                <a:gd name="connsiteY3" fmla="*/ 295275 h 295275"/>
                <a:gd name="connsiteX4" fmla="*/ 255079 w 255079"/>
                <a:gd name="connsiteY4" fmla="*/ 225362 h 295275"/>
                <a:gd name="connsiteX5" fmla="*/ 210217 w 255079"/>
                <a:gd name="connsiteY5" fmla="*/ 160115 h 295275"/>
                <a:gd name="connsiteX6" fmla="*/ 226790 w 255079"/>
                <a:gd name="connsiteY6" fmla="*/ 121158 h 295275"/>
                <a:gd name="connsiteX7" fmla="*/ 172688 w 255079"/>
                <a:gd name="connsiteY7" fmla="*/ 67056 h 295275"/>
                <a:gd name="connsiteX8" fmla="*/ 168878 w 255079"/>
                <a:gd name="connsiteY8" fmla="*/ 67247 h 295275"/>
                <a:gd name="connsiteX9" fmla="*/ 177832 w 255079"/>
                <a:gd name="connsiteY9" fmla="*/ 41529 h 295275"/>
                <a:gd name="connsiteX10" fmla="*/ 136303 w 255079"/>
                <a:gd name="connsiteY10" fmla="*/ 0 h 295275"/>
                <a:gd name="connsiteX11" fmla="*/ 94774 w 255079"/>
                <a:gd name="connsiteY11" fmla="*/ 41529 h 295275"/>
                <a:gd name="connsiteX12" fmla="*/ 97441 w 255079"/>
                <a:gd name="connsiteY12" fmla="*/ 56102 h 295275"/>
                <a:gd name="connsiteX13" fmla="*/ 79629 w 255079"/>
                <a:gd name="connsiteY13" fmla="*/ 52483 h 295275"/>
                <a:gd name="connsiteX14" fmla="*/ 33338 w 255079"/>
                <a:gd name="connsiteY14" fmla="*/ 98774 h 295275"/>
                <a:gd name="connsiteX15" fmla="*/ 52673 w 255079"/>
                <a:gd name="connsiteY15" fmla="*/ 136303 h 295275"/>
                <a:gd name="connsiteX16" fmla="*/ 0 w 255079"/>
                <a:gd name="connsiteY16" fmla="*/ 206121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5079" h="295275">
                  <a:moveTo>
                    <a:pt x="0" y="206121"/>
                  </a:moveTo>
                  <a:cubicBezTo>
                    <a:pt x="0" y="246221"/>
                    <a:pt x="32480" y="278701"/>
                    <a:pt x="72580" y="278701"/>
                  </a:cubicBezTo>
                  <a:cubicBezTo>
                    <a:pt x="92393" y="278701"/>
                    <a:pt x="114490" y="270796"/>
                    <a:pt x="127540" y="257937"/>
                  </a:cubicBezTo>
                  <a:cubicBezTo>
                    <a:pt x="139255" y="280130"/>
                    <a:pt x="158305" y="295275"/>
                    <a:pt x="185166" y="295275"/>
                  </a:cubicBezTo>
                  <a:cubicBezTo>
                    <a:pt x="223838" y="295275"/>
                    <a:pt x="255079" y="263938"/>
                    <a:pt x="255079" y="225362"/>
                  </a:cubicBezTo>
                  <a:cubicBezTo>
                    <a:pt x="255079" y="195644"/>
                    <a:pt x="236506" y="170212"/>
                    <a:pt x="210217" y="160115"/>
                  </a:cubicBezTo>
                  <a:cubicBezTo>
                    <a:pt x="220409" y="150304"/>
                    <a:pt x="226790" y="136493"/>
                    <a:pt x="226790" y="121158"/>
                  </a:cubicBezTo>
                  <a:cubicBezTo>
                    <a:pt x="226790" y="91250"/>
                    <a:pt x="202597" y="67056"/>
                    <a:pt x="172688" y="67056"/>
                  </a:cubicBezTo>
                  <a:cubicBezTo>
                    <a:pt x="171355" y="67056"/>
                    <a:pt x="170116" y="67151"/>
                    <a:pt x="168878" y="67247"/>
                  </a:cubicBezTo>
                  <a:cubicBezTo>
                    <a:pt x="174498" y="60198"/>
                    <a:pt x="177832" y="51245"/>
                    <a:pt x="177832" y="41529"/>
                  </a:cubicBezTo>
                  <a:cubicBezTo>
                    <a:pt x="177832" y="18574"/>
                    <a:pt x="159258" y="0"/>
                    <a:pt x="136303" y="0"/>
                  </a:cubicBezTo>
                  <a:cubicBezTo>
                    <a:pt x="113347" y="0"/>
                    <a:pt x="94774" y="18574"/>
                    <a:pt x="94774" y="41529"/>
                  </a:cubicBezTo>
                  <a:cubicBezTo>
                    <a:pt x="94774" y="46673"/>
                    <a:pt x="95726" y="51530"/>
                    <a:pt x="97441" y="56102"/>
                  </a:cubicBezTo>
                  <a:cubicBezTo>
                    <a:pt x="91916" y="53816"/>
                    <a:pt x="85915" y="52483"/>
                    <a:pt x="79629" y="52483"/>
                  </a:cubicBezTo>
                  <a:cubicBezTo>
                    <a:pt x="54102" y="52483"/>
                    <a:pt x="33338" y="73247"/>
                    <a:pt x="33338" y="98774"/>
                  </a:cubicBezTo>
                  <a:cubicBezTo>
                    <a:pt x="33338" y="114300"/>
                    <a:pt x="40957" y="127921"/>
                    <a:pt x="52673" y="136303"/>
                  </a:cubicBezTo>
                  <a:cubicBezTo>
                    <a:pt x="22288" y="144971"/>
                    <a:pt x="0" y="172879"/>
                    <a:pt x="0" y="206121"/>
                  </a:cubicBezTo>
                  <a:close/>
                </a:path>
              </a:pathLst>
            </a:custGeom>
            <a:noFill/>
            <a:ln w="9525" cap="sq">
              <a:solidFill>
                <a:srgbClr val="15003C"/>
              </a:solidFill>
              <a:prstDash val="solid"/>
              <a:round/>
            </a:ln>
          </p:spPr>
          <p:txBody>
            <a:bodyPr rtlCol="0" anchor="ctr"/>
            <a:lstStyle/>
            <a:p>
              <a:endParaRPr lang="da-DK"/>
            </a:p>
          </p:txBody>
        </p:sp>
        <p:sp>
          <p:nvSpPr>
            <p:cNvPr id="36" name="Kombinationstegning: figur 35">
              <a:extLst>
                <a:ext uri="{FF2B5EF4-FFF2-40B4-BE49-F238E27FC236}">
                  <a16:creationId xmlns:a16="http://schemas.microsoft.com/office/drawing/2014/main" id="{EB433FE3-2416-2888-98E2-8E3D4580DA67}"/>
                </a:ext>
              </a:extLst>
            </p:cNvPr>
            <p:cNvSpPr/>
            <p:nvPr/>
          </p:nvSpPr>
          <p:spPr>
            <a:xfrm>
              <a:off x="8575509" y="5535571"/>
              <a:ext cx="61055" cy="30956"/>
            </a:xfrm>
            <a:custGeom>
              <a:avLst/>
              <a:gdLst>
                <a:gd name="connsiteX0" fmla="*/ 0 w 61055"/>
                <a:gd name="connsiteY0" fmla="*/ 30956 h 30956"/>
                <a:gd name="connsiteX1" fmla="*/ 40958 w 61055"/>
                <a:gd name="connsiteY1" fmla="*/ 15526 h 30956"/>
                <a:gd name="connsiteX2" fmla="*/ 61055 w 61055"/>
                <a:gd name="connsiteY2" fmla="*/ 0 h 30956"/>
              </a:gdLst>
              <a:ahLst/>
              <a:cxnLst>
                <a:cxn ang="0">
                  <a:pos x="connsiteX0" y="connsiteY0"/>
                </a:cxn>
                <a:cxn ang="0">
                  <a:pos x="connsiteX1" y="connsiteY1"/>
                </a:cxn>
                <a:cxn ang="0">
                  <a:pos x="connsiteX2" y="connsiteY2"/>
                </a:cxn>
              </a:cxnLst>
              <a:rect l="l" t="t" r="r" b="b"/>
              <a:pathLst>
                <a:path w="61055" h="30956">
                  <a:moveTo>
                    <a:pt x="0" y="30956"/>
                  </a:moveTo>
                  <a:lnTo>
                    <a:pt x="40958" y="15526"/>
                  </a:lnTo>
                  <a:lnTo>
                    <a:pt x="61055" y="0"/>
                  </a:lnTo>
                </a:path>
              </a:pathLst>
            </a:custGeom>
            <a:noFill/>
            <a:ln w="9525" cap="sq">
              <a:solidFill>
                <a:srgbClr val="15003C"/>
              </a:solidFill>
              <a:prstDash val="solid"/>
              <a:round/>
            </a:ln>
          </p:spPr>
          <p:txBody>
            <a:bodyPr rtlCol="0" anchor="ctr"/>
            <a:lstStyle/>
            <a:p>
              <a:endParaRPr lang="da-DK"/>
            </a:p>
          </p:txBody>
        </p:sp>
        <p:sp>
          <p:nvSpPr>
            <p:cNvPr id="37" name="Kombinationstegning: figur 36">
              <a:extLst>
                <a:ext uri="{FF2B5EF4-FFF2-40B4-BE49-F238E27FC236}">
                  <a16:creationId xmlns:a16="http://schemas.microsoft.com/office/drawing/2014/main" id="{1EF07030-87EA-FD3C-5A34-3CFA0929BCF3}"/>
                </a:ext>
              </a:extLst>
            </p:cNvPr>
            <p:cNvSpPr/>
            <p:nvPr/>
          </p:nvSpPr>
          <p:spPr>
            <a:xfrm>
              <a:off x="8575509" y="5437655"/>
              <a:ext cx="9525" cy="233076"/>
            </a:xfrm>
            <a:custGeom>
              <a:avLst/>
              <a:gdLst>
                <a:gd name="connsiteX0" fmla="*/ 0 w 9525"/>
                <a:gd name="connsiteY0" fmla="*/ 233077 h 233076"/>
                <a:gd name="connsiteX1" fmla="*/ 0 w 9525"/>
                <a:gd name="connsiteY1" fmla="*/ 0 h 233076"/>
              </a:gdLst>
              <a:ahLst/>
              <a:cxnLst>
                <a:cxn ang="0">
                  <a:pos x="connsiteX0" y="connsiteY0"/>
                </a:cxn>
                <a:cxn ang="0">
                  <a:pos x="connsiteX1" y="connsiteY1"/>
                </a:cxn>
              </a:cxnLst>
              <a:rect l="l" t="t" r="r" b="b"/>
              <a:pathLst>
                <a:path w="9525" h="233076">
                  <a:moveTo>
                    <a:pt x="0" y="233077"/>
                  </a:moveTo>
                  <a:lnTo>
                    <a:pt x="0" y="0"/>
                  </a:lnTo>
                </a:path>
              </a:pathLst>
            </a:custGeom>
            <a:ln w="9525" cap="sq">
              <a:solidFill>
                <a:srgbClr val="15003C"/>
              </a:solidFill>
              <a:prstDash val="solid"/>
              <a:round/>
            </a:ln>
          </p:spPr>
          <p:txBody>
            <a:bodyPr rtlCol="0" anchor="ctr"/>
            <a:lstStyle/>
            <a:p>
              <a:endParaRPr lang="da-DK"/>
            </a:p>
          </p:txBody>
        </p:sp>
        <p:sp>
          <p:nvSpPr>
            <p:cNvPr id="38" name="Kombinationstegning: figur 37">
              <a:extLst>
                <a:ext uri="{FF2B5EF4-FFF2-40B4-BE49-F238E27FC236}">
                  <a16:creationId xmlns:a16="http://schemas.microsoft.com/office/drawing/2014/main" id="{59FECF0B-37E9-10BE-A768-B918DD39AEFD}"/>
                </a:ext>
              </a:extLst>
            </p:cNvPr>
            <p:cNvSpPr/>
            <p:nvPr/>
          </p:nvSpPr>
          <p:spPr>
            <a:xfrm>
              <a:off x="8537599" y="5463848"/>
              <a:ext cx="79724" cy="23621"/>
            </a:xfrm>
            <a:custGeom>
              <a:avLst/>
              <a:gdLst>
                <a:gd name="connsiteX0" fmla="*/ 0 w 79724"/>
                <a:gd name="connsiteY0" fmla="*/ 0 h 23621"/>
                <a:gd name="connsiteX1" fmla="*/ 37909 w 79724"/>
                <a:gd name="connsiteY1" fmla="*/ 23622 h 23621"/>
                <a:gd name="connsiteX2" fmla="*/ 79724 w 79724"/>
                <a:gd name="connsiteY2" fmla="*/ 0 h 23621"/>
              </a:gdLst>
              <a:ahLst/>
              <a:cxnLst>
                <a:cxn ang="0">
                  <a:pos x="connsiteX0" y="connsiteY0"/>
                </a:cxn>
                <a:cxn ang="0">
                  <a:pos x="connsiteX1" y="connsiteY1"/>
                </a:cxn>
                <a:cxn ang="0">
                  <a:pos x="connsiteX2" y="connsiteY2"/>
                </a:cxn>
              </a:cxnLst>
              <a:rect l="l" t="t" r="r" b="b"/>
              <a:pathLst>
                <a:path w="79724" h="23621">
                  <a:moveTo>
                    <a:pt x="0" y="0"/>
                  </a:moveTo>
                  <a:lnTo>
                    <a:pt x="37909" y="23622"/>
                  </a:lnTo>
                  <a:lnTo>
                    <a:pt x="79724" y="0"/>
                  </a:lnTo>
                </a:path>
              </a:pathLst>
            </a:custGeom>
            <a:noFill/>
            <a:ln w="9525" cap="sq">
              <a:solidFill>
                <a:srgbClr val="15003C"/>
              </a:solidFill>
              <a:prstDash val="solid"/>
              <a:round/>
            </a:ln>
          </p:spPr>
          <p:txBody>
            <a:bodyPr rtlCol="0" anchor="ctr"/>
            <a:lstStyle/>
            <a:p>
              <a:endParaRPr lang="da-DK"/>
            </a:p>
          </p:txBody>
        </p:sp>
        <p:sp>
          <p:nvSpPr>
            <p:cNvPr id="39" name="Kombinationstegning: figur 38">
              <a:extLst>
                <a:ext uri="{FF2B5EF4-FFF2-40B4-BE49-F238E27FC236}">
                  <a16:creationId xmlns:a16="http://schemas.microsoft.com/office/drawing/2014/main" id="{1BD47A0D-DDC4-E17D-98D6-F409D4E762C8}"/>
                </a:ext>
              </a:extLst>
            </p:cNvPr>
            <p:cNvSpPr/>
            <p:nvPr/>
          </p:nvSpPr>
          <p:spPr>
            <a:xfrm>
              <a:off x="8503881" y="5535571"/>
              <a:ext cx="71627" cy="30956"/>
            </a:xfrm>
            <a:custGeom>
              <a:avLst/>
              <a:gdLst>
                <a:gd name="connsiteX0" fmla="*/ 71628 w 71627"/>
                <a:gd name="connsiteY0" fmla="*/ 30956 h 30956"/>
                <a:gd name="connsiteX1" fmla="*/ 23431 w 71627"/>
                <a:gd name="connsiteY1" fmla="*/ 18098 h 30956"/>
                <a:gd name="connsiteX2" fmla="*/ 0 w 71627"/>
                <a:gd name="connsiteY2" fmla="*/ 0 h 30956"/>
              </a:gdLst>
              <a:ahLst/>
              <a:cxnLst>
                <a:cxn ang="0">
                  <a:pos x="connsiteX0" y="connsiteY0"/>
                </a:cxn>
                <a:cxn ang="0">
                  <a:pos x="connsiteX1" y="connsiteY1"/>
                </a:cxn>
                <a:cxn ang="0">
                  <a:pos x="connsiteX2" y="connsiteY2"/>
                </a:cxn>
              </a:cxnLst>
              <a:rect l="l" t="t" r="r" b="b"/>
              <a:pathLst>
                <a:path w="71627" h="30956">
                  <a:moveTo>
                    <a:pt x="71628" y="30956"/>
                  </a:moveTo>
                  <a:lnTo>
                    <a:pt x="23431" y="18098"/>
                  </a:lnTo>
                  <a:lnTo>
                    <a:pt x="0" y="0"/>
                  </a:lnTo>
                </a:path>
              </a:pathLst>
            </a:custGeom>
            <a:noFill/>
            <a:ln w="9525" cap="sq">
              <a:solidFill>
                <a:srgbClr val="15003C"/>
              </a:solidFill>
              <a:prstDash val="solid"/>
              <a:round/>
            </a:ln>
          </p:spPr>
          <p:txBody>
            <a:bodyPr rtlCol="0" anchor="ctr"/>
            <a:lstStyle/>
            <a:p>
              <a:endParaRPr lang="da-DK"/>
            </a:p>
          </p:txBody>
        </p:sp>
        <p:sp>
          <p:nvSpPr>
            <p:cNvPr id="40" name="Kombinationstegning: figur 39">
              <a:extLst>
                <a:ext uri="{FF2B5EF4-FFF2-40B4-BE49-F238E27FC236}">
                  <a16:creationId xmlns:a16="http://schemas.microsoft.com/office/drawing/2014/main" id="{CAE5A6C8-C55E-AB26-9E9B-FEC805D7E924}"/>
                </a:ext>
              </a:extLst>
            </p:cNvPr>
            <p:cNvSpPr/>
            <p:nvPr/>
          </p:nvSpPr>
          <p:spPr>
            <a:xfrm>
              <a:off x="8616466" y="5551097"/>
              <a:ext cx="30575" cy="22002"/>
            </a:xfrm>
            <a:custGeom>
              <a:avLst/>
              <a:gdLst>
                <a:gd name="connsiteX0" fmla="*/ 30575 w 30575"/>
                <a:gd name="connsiteY0" fmla="*/ 22003 h 22002"/>
                <a:gd name="connsiteX1" fmla="*/ 0 w 30575"/>
                <a:gd name="connsiteY1" fmla="*/ 0 h 22002"/>
              </a:gdLst>
              <a:ahLst/>
              <a:cxnLst>
                <a:cxn ang="0">
                  <a:pos x="connsiteX0" y="connsiteY0"/>
                </a:cxn>
                <a:cxn ang="0">
                  <a:pos x="connsiteX1" y="connsiteY1"/>
                </a:cxn>
              </a:cxnLst>
              <a:rect l="l" t="t" r="r" b="b"/>
              <a:pathLst>
                <a:path w="30575" h="22002">
                  <a:moveTo>
                    <a:pt x="30575" y="22003"/>
                  </a:moveTo>
                  <a:lnTo>
                    <a:pt x="0" y="0"/>
                  </a:lnTo>
                </a:path>
              </a:pathLst>
            </a:custGeom>
            <a:ln w="9525" cap="sq">
              <a:solidFill>
                <a:srgbClr val="15003C"/>
              </a:solidFill>
              <a:prstDash val="solid"/>
              <a:round/>
            </a:ln>
          </p:spPr>
          <p:txBody>
            <a:bodyPr rtlCol="0" anchor="ctr"/>
            <a:lstStyle/>
            <a:p>
              <a:endParaRPr lang="da-DK"/>
            </a:p>
          </p:txBody>
        </p:sp>
        <p:sp>
          <p:nvSpPr>
            <p:cNvPr id="41" name="Kombinationstegning: figur 40">
              <a:extLst>
                <a:ext uri="{FF2B5EF4-FFF2-40B4-BE49-F238E27FC236}">
                  <a16:creationId xmlns:a16="http://schemas.microsoft.com/office/drawing/2014/main" id="{3D1CA7B6-D38B-92B7-DABB-DABC057B6F88}"/>
                </a:ext>
              </a:extLst>
            </p:cNvPr>
            <p:cNvSpPr/>
            <p:nvPr/>
          </p:nvSpPr>
          <p:spPr>
            <a:xfrm>
              <a:off x="8514263" y="5554526"/>
              <a:ext cx="12858" cy="19145"/>
            </a:xfrm>
            <a:custGeom>
              <a:avLst/>
              <a:gdLst>
                <a:gd name="connsiteX0" fmla="*/ 12859 w 12858"/>
                <a:gd name="connsiteY0" fmla="*/ 0 h 19145"/>
                <a:gd name="connsiteX1" fmla="*/ 0 w 12858"/>
                <a:gd name="connsiteY1" fmla="*/ 19145 h 19145"/>
              </a:gdLst>
              <a:ahLst/>
              <a:cxnLst>
                <a:cxn ang="0">
                  <a:pos x="connsiteX0" y="connsiteY0"/>
                </a:cxn>
                <a:cxn ang="0">
                  <a:pos x="connsiteX1" y="connsiteY1"/>
                </a:cxn>
              </a:cxnLst>
              <a:rect l="l" t="t" r="r" b="b"/>
              <a:pathLst>
                <a:path w="12858" h="19145">
                  <a:moveTo>
                    <a:pt x="12859" y="0"/>
                  </a:moveTo>
                  <a:lnTo>
                    <a:pt x="0" y="19145"/>
                  </a:lnTo>
                </a:path>
              </a:pathLst>
            </a:custGeom>
            <a:ln w="9525" cap="sq">
              <a:solidFill>
                <a:srgbClr val="15003C"/>
              </a:solidFill>
              <a:prstDash val="solid"/>
              <a:round/>
            </a:ln>
          </p:spPr>
          <p:txBody>
            <a:bodyPr rtlCol="0" anchor="ctr"/>
            <a:lstStyle/>
            <a:p>
              <a:endParaRPr lang="da-DK"/>
            </a:p>
          </p:txBody>
        </p:sp>
        <p:sp>
          <p:nvSpPr>
            <p:cNvPr id="42" name="Kombinationstegning: figur 41">
              <a:extLst>
                <a:ext uri="{FF2B5EF4-FFF2-40B4-BE49-F238E27FC236}">
                  <a16:creationId xmlns:a16="http://schemas.microsoft.com/office/drawing/2014/main" id="{680E168F-F5D2-1697-9681-F658D1434538}"/>
                </a:ext>
              </a:extLst>
            </p:cNvPr>
            <p:cNvSpPr/>
            <p:nvPr/>
          </p:nvSpPr>
          <p:spPr>
            <a:xfrm>
              <a:off x="9552583" y="5185242"/>
              <a:ext cx="238791" cy="144875"/>
            </a:xfrm>
            <a:custGeom>
              <a:avLst/>
              <a:gdLst>
                <a:gd name="connsiteX0" fmla="*/ 0 w 238791"/>
                <a:gd name="connsiteY0" fmla="*/ 65818 h 144875"/>
                <a:gd name="connsiteX1" fmla="*/ 6953 w 238791"/>
                <a:gd name="connsiteY1" fmla="*/ 65246 h 144875"/>
                <a:gd name="connsiteX2" fmla="*/ 24765 w 238791"/>
                <a:gd name="connsiteY2" fmla="*/ 69628 h 144875"/>
                <a:gd name="connsiteX3" fmla="*/ 96964 w 238791"/>
                <a:gd name="connsiteY3" fmla="*/ 0 h 144875"/>
                <a:gd name="connsiteX4" fmla="*/ 168021 w 238791"/>
                <a:gd name="connsiteY4" fmla="*/ 58388 h 144875"/>
                <a:gd name="connsiteX5" fmla="*/ 192119 w 238791"/>
                <a:gd name="connsiteY5" fmla="*/ 51530 h 144875"/>
                <a:gd name="connsiteX6" fmla="*/ 238792 w 238791"/>
                <a:gd name="connsiteY6" fmla="*/ 98203 h 144875"/>
                <a:gd name="connsiteX7" fmla="*/ 192119 w 238791"/>
                <a:gd name="connsiteY7" fmla="*/ 144875 h 144875"/>
                <a:gd name="connsiteX8" fmla="*/ 27527 w 238791"/>
                <a:gd name="connsiteY8" fmla="*/ 144875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91" h="144875">
                  <a:moveTo>
                    <a:pt x="0" y="65818"/>
                  </a:moveTo>
                  <a:cubicBezTo>
                    <a:pt x="2286" y="65437"/>
                    <a:pt x="4572" y="65246"/>
                    <a:pt x="6953" y="65246"/>
                  </a:cubicBezTo>
                  <a:cubicBezTo>
                    <a:pt x="13430" y="65246"/>
                    <a:pt x="19431" y="66961"/>
                    <a:pt x="24765" y="69628"/>
                  </a:cubicBezTo>
                  <a:cubicBezTo>
                    <a:pt x="26289" y="30956"/>
                    <a:pt x="57912" y="0"/>
                    <a:pt x="96964" y="0"/>
                  </a:cubicBezTo>
                  <a:cubicBezTo>
                    <a:pt x="132207" y="0"/>
                    <a:pt x="161449" y="25146"/>
                    <a:pt x="168021" y="58388"/>
                  </a:cubicBezTo>
                  <a:cubicBezTo>
                    <a:pt x="175069" y="54102"/>
                    <a:pt x="183261" y="51530"/>
                    <a:pt x="192119" y="51530"/>
                  </a:cubicBezTo>
                  <a:cubicBezTo>
                    <a:pt x="217932" y="51530"/>
                    <a:pt x="238792" y="72390"/>
                    <a:pt x="238792" y="98203"/>
                  </a:cubicBezTo>
                  <a:cubicBezTo>
                    <a:pt x="238792" y="124016"/>
                    <a:pt x="217932" y="144875"/>
                    <a:pt x="192119" y="144875"/>
                  </a:cubicBezTo>
                  <a:lnTo>
                    <a:pt x="27527" y="144875"/>
                  </a:lnTo>
                </a:path>
              </a:pathLst>
            </a:custGeom>
            <a:noFill/>
            <a:ln w="9525" cap="sq">
              <a:solidFill>
                <a:srgbClr val="15003C"/>
              </a:solidFill>
              <a:prstDash val="solid"/>
              <a:round/>
            </a:ln>
          </p:spPr>
          <p:txBody>
            <a:bodyPr rtlCol="0" anchor="ctr"/>
            <a:lstStyle/>
            <a:p>
              <a:endParaRPr lang="da-DK"/>
            </a:p>
          </p:txBody>
        </p:sp>
        <p:sp>
          <p:nvSpPr>
            <p:cNvPr id="43" name="Kombinationstegning: figur 42">
              <a:extLst>
                <a:ext uri="{FF2B5EF4-FFF2-40B4-BE49-F238E27FC236}">
                  <a16:creationId xmlns:a16="http://schemas.microsoft.com/office/drawing/2014/main" id="{947D8ABC-9A02-24E5-9C1B-D17BCDF2AAFA}"/>
                </a:ext>
              </a:extLst>
            </p:cNvPr>
            <p:cNvSpPr/>
            <p:nvPr/>
          </p:nvSpPr>
          <p:spPr>
            <a:xfrm>
              <a:off x="9649548" y="5219627"/>
              <a:ext cx="35528" cy="29241"/>
            </a:xfrm>
            <a:custGeom>
              <a:avLst/>
              <a:gdLst>
                <a:gd name="connsiteX0" fmla="*/ 0 w 35528"/>
                <a:gd name="connsiteY0" fmla="*/ 0 h 29241"/>
                <a:gd name="connsiteX1" fmla="*/ 35528 w 35528"/>
                <a:gd name="connsiteY1" fmla="*/ 29242 h 29241"/>
              </a:gdLst>
              <a:ahLst/>
              <a:cxnLst>
                <a:cxn ang="0">
                  <a:pos x="connsiteX0" y="connsiteY0"/>
                </a:cxn>
                <a:cxn ang="0">
                  <a:pos x="connsiteX1" y="connsiteY1"/>
                </a:cxn>
              </a:cxnLst>
              <a:rect l="l" t="t" r="r" b="b"/>
              <a:pathLst>
                <a:path w="35528" h="29241">
                  <a:moveTo>
                    <a:pt x="0" y="0"/>
                  </a:moveTo>
                  <a:cubicBezTo>
                    <a:pt x="17240" y="0"/>
                    <a:pt x="32195" y="12287"/>
                    <a:pt x="35528" y="29242"/>
                  </a:cubicBezTo>
                </a:path>
              </a:pathLst>
            </a:custGeom>
            <a:noFill/>
            <a:ln w="9525" cap="sq">
              <a:solidFill>
                <a:srgbClr val="15003C"/>
              </a:solidFill>
              <a:prstDash val="solid"/>
              <a:round/>
            </a:ln>
          </p:spPr>
          <p:txBody>
            <a:bodyPr rtlCol="0" anchor="ctr"/>
            <a:lstStyle/>
            <a:p>
              <a:endParaRPr lang="da-DK"/>
            </a:p>
          </p:txBody>
        </p:sp>
        <p:sp>
          <p:nvSpPr>
            <p:cNvPr id="44" name="Kombinationstegning: figur 43">
              <a:extLst>
                <a:ext uri="{FF2B5EF4-FFF2-40B4-BE49-F238E27FC236}">
                  <a16:creationId xmlns:a16="http://schemas.microsoft.com/office/drawing/2014/main" id="{A6D1DA9E-B03D-63A8-2653-9A9816D1BD94}"/>
                </a:ext>
              </a:extLst>
            </p:cNvPr>
            <p:cNvSpPr/>
            <p:nvPr/>
          </p:nvSpPr>
          <p:spPr>
            <a:xfrm>
              <a:off x="9742131" y="5270015"/>
              <a:ext cx="16097" cy="16097"/>
            </a:xfrm>
            <a:custGeom>
              <a:avLst/>
              <a:gdLst>
                <a:gd name="connsiteX0" fmla="*/ 0 w 16097"/>
                <a:gd name="connsiteY0" fmla="*/ 0 h 16097"/>
                <a:gd name="connsiteX1" fmla="*/ 16097 w 16097"/>
                <a:gd name="connsiteY1" fmla="*/ 16097 h 16097"/>
              </a:gdLst>
              <a:ahLst/>
              <a:cxnLst>
                <a:cxn ang="0">
                  <a:pos x="connsiteX0" y="connsiteY0"/>
                </a:cxn>
                <a:cxn ang="0">
                  <a:pos x="connsiteX1" y="connsiteY1"/>
                </a:cxn>
              </a:cxnLst>
              <a:rect l="l" t="t" r="r" b="b"/>
              <a:pathLst>
                <a:path w="16097" h="16097">
                  <a:moveTo>
                    <a:pt x="0" y="0"/>
                  </a:moveTo>
                  <a:cubicBezTo>
                    <a:pt x="8858" y="0"/>
                    <a:pt x="16097" y="7239"/>
                    <a:pt x="16097" y="16097"/>
                  </a:cubicBezTo>
                </a:path>
              </a:pathLst>
            </a:custGeom>
            <a:noFill/>
            <a:ln w="9525" cap="sq">
              <a:solidFill>
                <a:srgbClr val="15003C"/>
              </a:solidFill>
              <a:prstDash val="solid"/>
              <a:round/>
            </a:ln>
          </p:spPr>
          <p:txBody>
            <a:bodyPr rtlCol="0" anchor="ctr"/>
            <a:lstStyle/>
            <a:p>
              <a:endParaRPr lang="da-DK"/>
            </a:p>
          </p:txBody>
        </p:sp>
        <p:sp>
          <p:nvSpPr>
            <p:cNvPr id="45" name="Kombinationstegning: figur 44">
              <a:extLst>
                <a:ext uri="{FF2B5EF4-FFF2-40B4-BE49-F238E27FC236}">
                  <a16:creationId xmlns:a16="http://schemas.microsoft.com/office/drawing/2014/main" id="{4B1B629D-B94E-C5F8-368D-8594CA2205A5}"/>
                </a:ext>
              </a:extLst>
            </p:cNvPr>
            <p:cNvSpPr/>
            <p:nvPr/>
          </p:nvSpPr>
          <p:spPr>
            <a:xfrm>
              <a:off x="7791601" y="5783983"/>
              <a:ext cx="255079" cy="295275"/>
            </a:xfrm>
            <a:custGeom>
              <a:avLst/>
              <a:gdLst>
                <a:gd name="connsiteX0" fmla="*/ 0 w 255079"/>
                <a:gd name="connsiteY0" fmla="*/ 206121 h 295275"/>
                <a:gd name="connsiteX1" fmla="*/ 72580 w 255079"/>
                <a:gd name="connsiteY1" fmla="*/ 278701 h 295275"/>
                <a:gd name="connsiteX2" fmla="*/ 127540 w 255079"/>
                <a:gd name="connsiteY2" fmla="*/ 257937 h 295275"/>
                <a:gd name="connsiteX3" fmla="*/ 185166 w 255079"/>
                <a:gd name="connsiteY3" fmla="*/ 295275 h 295275"/>
                <a:gd name="connsiteX4" fmla="*/ 255079 w 255079"/>
                <a:gd name="connsiteY4" fmla="*/ 225362 h 295275"/>
                <a:gd name="connsiteX5" fmla="*/ 210217 w 255079"/>
                <a:gd name="connsiteY5" fmla="*/ 160115 h 295275"/>
                <a:gd name="connsiteX6" fmla="*/ 226790 w 255079"/>
                <a:gd name="connsiteY6" fmla="*/ 121158 h 295275"/>
                <a:gd name="connsiteX7" fmla="*/ 172688 w 255079"/>
                <a:gd name="connsiteY7" fmla="*/ 67056 h 295275"/>
                <a:gd name="connsiteX8" fmla="*/ 168878 w 255079"/>
                <a:gd name="connsiteY8" fmla="*/ 67246 h 295275"/>
                <a:gd name="connsiteX9" fmla="*/ 177832 w 255079"/>
                <a:gd name="connsiteY9" fmla="*/ 41529 h 295275"/>
                <a:gd name="connsiteX10" fmla="*/ 136303 w 255079"/>
                <a:gd name="connsiteY10" fmla="*/ 0 h 295275"/>
                <a:gd name="connsiteX11" fmla="*/ 94774 w 255079"/>
                <a:gd name="connsiteY11" fmla="*/ 41529 h 295275"/>
                <a:gd name="connsiteX12" fmla="*/ 97441 w 255079"/>
                <a:gd name="connsiteY12" fmla="*/ 56102 h 295275"/>
                <a:gd name="connsiteX13" fmla="*/ 79629 w 255079"/>
                <a:gd name="connsiteY13" fmla="*/ 52483 h 295275"/>
                <a:gd name="connsiteX14" fmla="*/ 33338 w 255079"/>
                <a:gd name="connsiteY14" fmla="*/ 98774 h 295275"/>
                <a:gd name="connsiteX15" fmla="*/ 52673 w 255079"/>
                <a:gd name="connsiteY15" fmla="*/ 136303 h 295275"/>
                <a:gd name="connsiteX16" fmla="*/ 0 w 255079"/>
                <a:gd name="connsiteY16" fmla="*/ 206121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5079" h="295275">
                  <a:moveTo>
                    <a:pt x="0" y="206121"/>
                  </a:moveTo>
                  <a:cubicBezTo>
                    <a:pt x="0" y="246221"/>
                    <a:pt x="32480" y="278701"/>
                    <a:pt x="72580" y="278701"/>
                  </a:cubicBezTo>
                  <a:cubicBezTo>
                    <a:pt x="92392" y="278701"/>
                    <a:pt x="114490" y="270796"/>
                    <a:pt x="127540" y="257937"/>
                  </a:cubicBezTo>
                  <a:cubicBezTo>
                    <a:pt x="139255" y="280130"/>
                    <a:pt x="158305" y="295275"/>
                    <a:pt x="185166" y="295275"/>
                  </a:cubicBezTo>
                  <a:cubicBezTo>
                    <a:pt x="223838" y="295275"/>
                    <a:pt x="255079" y="263938"/>
                    <a:pt x="255079" y="225362"/>
                  </a:cubicBezTo>
                  <a:cubicBezTo>
                    <a:pt x="255079" y="195643"/>
                    <a:pt x="236506" y="170212"/>
                    <a:pt x="210217" y="160115"/>
                  </a:cubicBezTo>
                  <a:cubicBezTo>
                    <a:pt x="220409" y="150304"/>
                    <a:pt x="226790" y="136493"/>
                    <a:pt x="226790" y="121158"/>
                  </a:cubicBezTo>
                  <a:cubicBezTo>
                    <a:pt x="226790" y="91250"/>
                    <a:pt x="202597" y="67056"/>
                    <a:pt x="172688" y="67056"/>
                  </a:cubicBezTo>
                  <a:cubicBezTo>
                    <a:pt x="171355" y="67056"/>
                    <a:pt x="170117" y="67151"/>
                    <a:pt x="168878" y="67246"/>
                  </a:cubicBezTo>
                  <a:cubicBezTo>
                    <a:pt x="174498" y="60198"/>
                    <a:pt x="177832" y="51245"/>
                    <a:pt x="177832" y="41529"/>
                  </a:cubicBezTo>
                  <a:cubicBezTo>
                    <a:pt x="177832" y="18574"/>
                    <a:pt x="159258" y="0"/>
                    <a:pt x="136303" y="0"/>
                  </a:cubicBezTo>
                  <a:cubicBezTo>
                    <a:pt x="113347" y="0"/>
                    <a:pt x="94774" y="18574"/>
                    <a:pt x="94774" y="41529"/>
                  </a:cubicBezTo>
                  <a:cubicBezTo>
                    <a:pt x="94774" y="46672"/>
                    <a:pt x="95726" y="51530"/>
                    <a:pt x="97441" y="56102"/>
                  </a:cubicBezTo>
                  <a:cubicBezTo>
                    <a:pt x="91916" y="53816"/>
                    <a:pt x="85915" y="52483"/>
                    <a:pt x="79629" y="52483"/>
                  </a:cubicBezTo>
                  <a:cubicBezTo>
                    <a:pt x="54102" y="52483"/>
                    <a:pt x="33338" y="73247"/>
                    <a:pt x="33338" y="98774"/>
                  </a:cubicBezTo>
                  <a:cubicBezTo>
                    <a:pt x="33338" y="114300"/>
                    <a:pt x="40957" y="127921"/>
                    <a:pt x="52673" y="136303"/>
                  </a:cubicBezTo>
                  <a:cubicBezTo>
                    <a:pt x="22288" y="144971"/>
                    <a:pt x="0" y="172879"/>
                    <a:pt x="0" y="206121"/>
                  </a:cubicBezTo>
                  <a:close/>
                </a:path>
              </a:pathLst>
            </a:custGeom>
            <a:noFill/>
            <a:ln w="9525" cap="sq">
              <a:solidFill>
                <a:srgbClr val="15003C"/>
              </a:solidFill>
              <a:prstDash val="solid"/>
              <a:round/>
            </a:ln>
          </p:spPr>
          <p:txBody>
            <a:bodyPr rtlCol="0" anchor="ctr"/>
            <a:lstStyle/>
            <a:p>
              <a:endParaRPr lang="da-DK"/>
            </a:p>
          </p:txBody>
        </p:sp>
        <p:sp>
          <p:nvSpPr>
            <p:cNvPr id="46" name="Kombinationstegning: figur 45">
              <a:extLst>
                <a:ext uri="{FF2B5EF4-FFF2-40B4-BE49-F238E27FC236}">
                  <a16:creationId xmlns:a16="http://schemas.microsoft.com/office/drawing/2014/main" id="{29925930-1D76-9A60-AFEB-C5F483050017}"/>
                </a:ext>
              </a:extLst>
            </p:cNvPr>
            <p:cNvSpPr/>
            <p:nvPr/>
          </p:nvSpPr>
          <p:spPr>
            <a:xfrm>
              <a:off x="7919141" y="5965721"/>
              <a:ext cx="61055" cy="30956"/>
            </a:xfrm>
            <a:custGeom>
              <a:avLst/>
              <a:gdLst>
                <a:gd name="connsiteX0" fmla="*/ 0 w 61055"/>
                <a:gd name="connsiteY0" fmla="*/ 30956 h 30956"/>
                <a:gd name="connsiteX1" fmla="*/ 41053 w 61055"/>
                <a:gd name="connsiteY1" fmla="*/ 15526 h 30956"/>
                <a:gd name="connsiteX2" fmla="*/ 61055 w 61055"/>
                <a:gd name="connsiteY2" fmla="*/ 0 h 30956"/>
              </a:gdLst>
              <a:ahLst/>
              <a:cxnLst>
                <a:cxn ang="0">
                  <a:pos x="connsiteX0" y="connsiteY0"/>
                </a:cxn>
                <a:cxn ang="0">
                  <a:pos x="connsiteX1" y="connsiteY1"/>
                </a:cxn>
                <a:cxn ang="0">
                  <a:pos x="connsiteX2" y="connsiteY2"/>
                </a:cxn>
              </a:cxnLst>
              <a:rect l="l" t="t" r="r" b="b"/>
              <a:pathLst>
                <a:path w="61055" h="30956">
                  <a:moveTo>
                    <a:pt x="0" y="30956"/>
                  </a:moveTo>
                  <a:lnTo>
                    <a:pt x="41053" y="15526"/>
                  </a:lnTo>
                  <a:lnTo>
                    <a:pt x="61055" y="0"/>
                  </a:lnTo>
                </a:path>
              </a:pathLst>
            </a:custGeom>
            <a:noFill/>
            <a:ln w="9525" cap="sq">
              <a:solidFill>
                <a:srgbClr val="15003C"/>
              </a:solidFill>
              <a:prstDash val="solid"/>
              <a:round/>
            </a:ln>
          </p:spPr>
          <p:txBody>
            <a:bodyPr rtlCol="0" anchor="ctr"/>
            <a:lstStyle/>
            <a:p>
              <a:endParaRPr lang="da-DK"/>
            </a:p>
          </p:txBody>
        </p:sp>
        <p:sp>
          <p:nvSpPr>
            <p:cNvPr id="47" name="Kombinationstegning: figur 46">
              <a:extLst>
                <a:ext uri="{FF2B5EF4-FFF2-40B4-BE49-F238E27FC236}">
                  <a16:creationId xmlns:a16="http://schemas.microsoft.com/office/drawing/2014/main" id="{FAB767D4-E250-405A-F60B-84B920AFCEFF}"/>
                </a:ext>
              </a:extLst>
            </p:cNvPr>
            <p:cNvSpPr/>
            <p:nvPr/>
          </p:nvSpPr>
          <p:spPr>
            <a:xfrm>
              <a:off x="7919141" y="5867804"/>
              <a:ext cx="9525" cy="256413"/>
            </a:xfrm>
            <a:custGeom>
              <a:avLst/>
              <a:gdLst>
                <a:gd name="connsiteX0" fmla="*/ 0 w 9525"/>
                <a:gd name="connsiteY0" fmla="*/ 256413 h 256413"/>
                <a:gd name="connsiteX1" fmla="*/ 0 w 9525"/>
                <a:gd name="connsiteY1" fmla="*/ 0 h 256413"/>
              </a:gdLst>
              <a:ahLst/>
              <a:cxnLst>
                <a:cxn ang="0">
                  <a:pos x="connsiteX0" y="connsiteY0"/>
                </a:cxn>
                <a:cxn ang="0">
                  <a:pos x="connsiteX1" y="connsiteY1"/>
                </a:cxn>
              </a:cxnLst>
              <a:rect l="l" t="t" r="r" b="b"/>
              <a:pathLst>
                <a:path w="9525" h="256413">
                  <a:moveTo>
                    <a:pt x="0" y="256413"/>
                  </a:moveTo>
                  <a:lnTo>
                    <a:pt x="0" y="0"/>
                  </a:lnTo>
                </a:path>
              </a:pathLst>
            </a:custGeom>
            <a:ln w="9525" cap="sq">
              <a:solidFill>
                <a:srgbClr val="15003C"/>
              </a:solidFill>
              <a:prstDash val="solid"/>
              <a:round/>
            </a:ln>
          </p:spPr>
          <p:txBody>
            <a:bodyPr rtlCol="0" anchor="ctr"/>
            <a:lstStyle/>
            <a:p>
              <a:endParaRPr lang="da-DK"/>
            </a:p>
          </p:txBody>
        </p:sp>
        <p:sp>
          <p:nvSpPr>
            <p:cNvPr id="48" name="Kombinationstegning: figur 47">
              <a:extLst>
                <a:ext uri="{FF2B5EF4-FFF2-40B4-BE49-F238E27FC236}">
                  <a16:creationId xmlns:a16="http://schemas.microsoft.com/office/drawing/2014/main" id="{90326F2B-25DA-DFB8-0A8F-19D54969E80B}"/>
                </a:ext>
              </a:extLst>
            </p:cNvPr>
            <p:cNvSpPr/>
            <p:nvPr/>
          </p:nvSpPr>
          <p:spPr>
            <a:xfrm>
              <a:off x="7881327" y="5893997"/>
              <a:ext cx="79724" cy="23621"/>
            </a:xfrm>
            <a:custGeom>
              <a:avLst/>
              <a:gdLst>
                <a:gd name="connsiteX0" fmla="*/ 0 w 79724"/>
                <a:gd name="connsiteY0" fmla="*/ 0 h 23621"/>
                <a:gd name="connsiteX1" fmla="*/ 37814 w 79724"/>
                <a:gd name="connsiteY1" fmla="*/ 23622 h 23621"/>
                <a:gd name="connsiteX2" fmla="*/ 79724 w 79724"/>
                <a:gd name="connsiteY2" fmla="*/ 0 h 23621"/>
              </a:gdLst>
              <a:ahLst/>
              <a:cxnLst>
                <a:cxn ang="0">
                  <a:pos x="connsiteX0" y="connsiteY0"/>
                </a:cxn>
                <a:cxn ang="0">
                  <a:pos x="connsiteX1" y="connsiteY1"/>
                </a:cxn>
                <a:cxn ang="0">
                  <a:pos x="connsiteX2" y="connsiteY2"/>
                </a:cxn>
              </a:cxnLst>
              <a:rect l="l" t="t" r="r" b="b"/>
              <a:pathLst>
                <a:path w="79724" h="23621">
                  <a:moveTo>
                    <a:pt x="0" y="0"/>
                  </a:moveTo>
                  <a:lnTo>
                    <a:pt x="37814" y="23622"/>
                  </a:lnTo>
                  <a:lnTo>
                    <a:pt x="79724" y="0"/>
                  </a:lnTo>
                </a:path>
              </a:pathLst>
            </a:custGeom>
            <a:noFill/>
            <a:ln w="9525" cap="sq">
              <a:solidFill>
                <a:srgbClr val="15003C"/>
              </a:solidFill>
              <a:prstDash val="solid"/>
              <a:round/>
            </a:ln>
          </p:spPr>
          <p:txBody>
            <a:bodyPr rtlCol="0" anchor="ctr"/>
            <a:lstStyle/>
            <a:p>
              <a:endParaRPr lang="da-DK"/>
            </a:p>
          </p:txBody>
        </p:sp>
        <p:sp>
          <p:nvSpPr>
            <p:cNvPr id="49" name="Kombinationstegning: figur 48">
              <a:extLst>
                <a:ext uri="{FF2B5EF4-FFF2-40B4-BE49-F238E27FC236}">
                  <a16:creationId xmlns:a16="http://schemas.microsoft.com/office/drawing/2014/main" id="{1018E762-59C3-0903-90F6-E58506BE6A05}"/>
                </a:ext>
              </a:extLst>
            </p:cNvPr>
            <p:cNvSpPr/>
            <p:nvPr/>
          </p:nvSpPr>
          <p:spPr>
            <a:xfrm>
              <a:off x="7847513" y="5965721"/>
              <a:ext cx="71628" cy="30956"/>
            </a:xfrm>
            <a:custGeom>
              <a:avLst/>
              <a:gdLst>
                <a:gd name="connsiteX0" fmla="*/ 71628 w 71628"/>
                <a:gd name="connsiteY0" fmla="*/ 30956 h 30956"/>
                <a:gd name="connsiteX1" fmla="*/ 23527 w 71628"/>
                <a:gd name="connsiteY1" fmla="*/ 18097 h 30956"/>
                <a:gd name="connsiteX2" fmla="*/ 0 w 71628"/>
                <a:gd name="connsiteY2" fmla="*/ 0 h 30956"/>
              </a:gdLst>
              <a:ahLst/>
              <a:cxnLst>
                <a:cxn ang="0">
                  <a:pos x="connsiteX0" y="connsiteY0"/>
                </a:cxn>
                <a:cxn ang="0">
                  <a:pos x="connsiteX1" y="connsiteY1"/>
                </a:cxn>
                <a:cxn ang="0">
                  <a:pos x="connsiteX2" y="connsiteY2"/>
                </a:cxn>
              </a:cxnLst>
              <a:rect l="l" t="t" r="r" b="b"/>
              <a:pathLst>
                <a:path w="71628" h="30956">
                  <a:moveTo>
                    <a:pt x="71628" y="30956"/>
                  </a:moveTo>
                  <a:lnTo>
                    <a:pt x="23527" y="18097"/>
                  </a:lnTo>
                  <a:lnTo>
                    <a:pt x="0" y="0"/>
                  </a:lnTo>
                </a:path>
              </a:pathLst>
            </a:custGeom>
            <a:noFill/>
            <a:ln w="9525" cap="sq">
              <a:solidFill>
                <a:srgbClr val="15003C"/>
              </a:solidFill>
              <a:prstDash val="solid"/>
              <a:round/>
            </a:ln>
          </p:spPr>
          <p:txBody>
            <a:bodyPr rtlCol="0" anchor="ctr"/>
            <a:lstStyle/>
            <a:p>
              <a:endParaRPr lang="da-DK"/>
            </a:p>
          </p:txBody>
        </p:sp>
        <p:sp>
          <p:nvSpPr>
            <p:cNvPr id="50" name="Kombinationstegning: figur 49">
              <a:extLst>
                <a:ext uri="{FF2B5EF4-FFF2-40B4-BE49-F238E27FC236}">
                  <a16:creationId xmlns:a16="http://schemas.microsoft.com/office/drawing/2014/main" id="{DB2795D9-EDC8-D2AC-652B-8F3BBFB4A2D7}"/>
                </a:ext>
              </a:extLst>
            </p:cNvPr>
            <p:cNvSpPr/>
            <p:nvPr/>
          </p:nvSpPr>
          <p:spPr>
            <a:xfrm>
              <a:off x="7960194" y="5981246"/>
              <a:ext cx="30575" cy="22002"/>
            </a:xfrm>
            <a:custGeom>
              <a:avLst/>
              <a:gdLst>
                <a:gd name="connsiteX0" fmla="*/ 30575 w 30575"/>
                <a:gd name="connsiteY0" fmla="*/ 22003 h 22002"/>
                <a:gd name="connsiteX1" fmla="*/ 0 w 30575"/>
                <a:gd name="connsiteY1" fmla="*/ 0 h 22002"/>
              </a:gdLst>
              <a:ahLst/>
              <a:cxnLst>
                <a:cxn ang="0">
                  <a:pos x="connsiteX0" y="connsiteY0"/>
                </a:cxn>
                <a:cxn ang="0">
                  <a:pos x="connsiteX1" y="connsiteY1"/>
                </a:cxn>
              </a:cxnLst>
              <a:rect l="l" t="t" r="r" b="b"/>
              <a:pathLst>
                <a:path w="30575" h="22002">
                  <a:moveTo>
                    <a:pt x="30575" y="22003"/>
                  </a:moveTo>
                  <a:lnTo>
                    <a:pt x="0" y="0"/>
                  </a:lnTo>
                </a:path>
              </a:pathLst>
            </a:custGeom>
            <a:ln w="9525" cap="sq">
              <a:solidFill>
                <a:srgbClr val="15003C"/>
              </a:solidFill>
              <a:prstDash val="solid"/>
              <a:round/>
            </a:ln>
          </p:spPr>
          <p:txBody>
            <a:bodyPr rtlCol="0" anchor="ctr"/>
            <a:lstStyle/>
            <a:p>
              <a:endParaRPr lang="da-DK"/>
            </a:p>
          </p:txBody>
        </p:sp>
        <p:sp>
          <p:nvSpPr>
            <p:cNvPr id="51" name="Kombinationstegning: figur 50">
              <a:extLst>
                <a:ext uri="{FF2B5EF4-FFF2-40B4-BE49-F238E27FC236}">
                  <a16:creationId xmlns:a16="http://schemas.microsoft.com/office/drawing/2014/main" id="{8A909E7E-F5F2-C0AE-0380-202F9E5B62E7}"/>
                </a:ext>
              </a:extLst>
            </p:cNvPr>
            <p:cNvSpPr/>
            <p:nvPr/>
          </p:nvSpPr>
          <p:spPr>
            <a:xfrm>
              <a:off x="7857991" y="5984675"/>
              <a:ext cx="12858" cy="19145"/>
            </a:xfrm>
            <a:custGeom>
              <a:avLst/>
              <a:gdLst>
                <a:gd name="connsiteX0" fmla="*/ 12859 w 12858"/>
                <a:gd name="connsiteY0" fmla="*/ 0 h 19145"/>
                <a:gd name="connsiteX1" fmla="*/ 0 w 12858"/>
                <a:gd name="connsiteY1" fmla="*/ 19145 h 19145"/>
              </a:gdLst>
              <a:ahLst/>
              <a:cxnLst>
                <a:cxn ang="0">
                  <a:pos x="connsiteX0" y="connsiteY0"/>
                </a:cxn>
                <a:cxn ang="0">
                  <a:pos x="connsiteX1" y="connsiteY1"/>
                </a:cxn>
              </a:cxnLst>
              <a:rect l="l" t="t" r="r" b="b"/>
              <a:pathLst>
                <a:path w="12858" h="19145">
                  <a:moveTo>
                    <a:pt x="12859" y="0"/>
                  </a:moveTo>
                  <a:lnTo>
                    <a:pt x="0" y="19145"/>
                  </a:lnTo>
                </a:path>
              </a:pathLst>
            </a:custGeom>
            <a:ln w="9525" cap="sq">
              <a:solidFill>
                <a:srgbClr val="15003C"/>
              </a:solidFill>
              <a:prstDash val="solid"/>
              <a:round/>
            </a:ln>
          </p:spPr>
          <p:txBody>
            <a:bodyPr rtlCol="0" anchor="ctr"/>
            <a:lstStyle/>
            <a:p>
              <a:endParaRPr lang="da-DK"/>
            </a:p>
          </p:txBody>
        </p:sp>
        <p:sp>
          <p:nvSpPr>
            <p:cNvPr id="52" name="Kombinationstegning: figur 51">
              <a:extLst>
                <a:ext uri="{FF2B5EF4-FFF2-40B4-BE49-F238E27FC236}">
                  <a16:creationId xmlns:a16="http://schemas.microsoft.com/office/drawing/2014/main" id="{BF278359-39F5-DE15-C5EF-473E93B34875}"/>
                </a:ext>
              </a:extLst>
            </p:cNvPr>
            <p:cNvSpPr/>
            <p:nvPr/>
          </p:nvSpPr>
          <p:spPr>
            <a:xfrm>
              <a:off x="9552583" y="5707300"/>
              <a:ext cx="1273396" cy="110878"/>
            </a:xfrm>
            <a:custGeom>
              <a:avLst/>
              <a:gdLst>
                <a:gd name="connsiteX0" fmla="*/ 0 w 1273396"/>
                <a:gd name="connsiteY0" fmla="*/ 110878 h 110878"/>
                <a:gd name="connsiteX1" fmla="*/ 642366 w 1273396"/>
                <a:gd name="connsiteY1" fmla="*/ 2293 h 110878"/>
                <a:gd name="connsiteX2" fmla="*/ 1273397 w 1273396"/>
                <a:gd name="connsiteY2" fmla="*/ 76779 h 110878"/>
              </a:gdLst>
              <a:ahLst/>
              <a:cxnLst>
                <a:cxn ang="0">
                  <a:pos x="connsiteX0" y="connsiteY0"/>
                </a:cxn>
                <a:cxn ang="0">
                  <a:pos x="connsiteX1" y="connsiteY1"/>
                </a:cxn>
                <a:cxn ang="0">
                  <a:pos x="connsiteX2" y="connsiteY2"/>
                </a:cxn>
              </a:cxnLst>
              <a:rect l="l" t="t" r="r" b="b"/>
              <a:pathLst>
                <a:path w="1273396" h="110878">
                  <a:moveTo>
                    <a:pt x="0" y="110878"/>
                  </a:moveTo>
                  <a:cubicBezTo>
                    <a:pt x="0" y="110878"/>
                    <a:pt x="363093" y="-18662"/>
                    <a:pt x="642366" y="2293"/>
                  </a:cubicBezTo>
                  <a:cubicBezTo>
                    <a:pt x="921639" y="23153"/>
                    <a:pt x="1097566" y="140596"/>
                    <a:pt x="1273397" y="76779"/>
                  </a:cubicBezTo>
                </a:path>
              </a:pathLst>
            </a:custGeom>
            <a:noFill/>
            <a:ln w="9525" cap="rnd">
              <a:solidFill>
                <a:srgbClr val="15003C"/>
              </a:solidFill>
              <a:prstDash val="solid"/>
              <a:round/>
            </a:ln>
          </p:spPr>
          <p:txBody>
            <a:bodyPr rtlCol="0" anchor="ctr"/>
            <a:lstStyle/>
            <a:p>
              <a:endParaRPr lang="da-DK"/>
            </a:p>
          </p:txBody>
        </p:sp>
        <p:sp>
          <p:nvSpPr>
            <p:cNvPr id="53" name="Kombinationstegning: figur 52">
              <a:extLst>
                <a:ext uri="{FF2B5EF4-FFF2-40B4-BE49-F238E27FC236}">
                  <a16:creationId xmlns:a16="http://schemas.microsoft.com/office/drawing/2014/main" id="{2E02F948-51B3-25CF-EE4A-06624D6EB231}"/>
                </a:ext>
              </a:extLst>
            </p:cNvPr>
            <p:cNvSpPr/>
            <p:nvPr/>
          </p:nvSpPr>
          <p:spPr>
            <a:xfrm>
              <a:off x="10363732" y="5667009"/>
              <a:ext cx="924401" cy="44003"/>
            </a:xfrm>
            <a:custGeom>
              <a:avLst/>
              <a:gdLst>
                <a:gd name="connsiteX0" fmla="*/ 924401 w 924401"/>
                <a:gd name="connsiteY0" fmla="*/ 15533 h 44003"/>
                <a:gd name="connsiteX1" fmla="*/ 790289 w 924401"/>
                <a:gd name="connsiteY1" fmla="*/ 26296 h 44003"/>
                <a:gd name="connsiteX2" fmla="*/ 731615 w 924401"/>
                <a:gd name="connsiteY2" fmla="*/ 3341 h 44003"/>
                <a:gd name="connsiteX3" fmla="*/ 650557 w 924401"/>
                <a:gd name="connsiteY3" fmla="*/ 39250 h 44003"/>
                <a:gd name="connsiteX4" fmla="*/ 609219 w 924401"/>
                <a:gd name="connsiteY4" fmla="*/ 42108 h 44003"/>
                <a:gd name="connsiteX5" fmla="*/ 448913 w 924401"/>
                <a:gd name="connsiteY5" fmla="*/ 28582 h 44003"/>
                <a:gd name="connsiteX6" fmla="*/ 351949 w 924401"/>
                <a:gd name="connsiteY6" fmla="*/ 31535 h 44003"/>
                <a:gd name="connsiteX7" fmla="*/ 258223 w 924401"/>
                <a:gd name="connsiteY7" fmla="*/ 9532 h 44003"/>
                <a:gd name="connsiteX8" fmla="*/ 113633 w 924401"/>
                <a:gd name="connsiteY8" fmla="*/ 23058 h 44003"/>
                <a:gd name="connsiteX9" fmla="*/ 79629 w 924401"/>
                <a:gd name="connsiteY9" fmla="*/ 2769 h 44003"/>
                <a:gd name="connsiteX10" fmla="*/ 0 w 924401"/>
                <a:gd name="connsiteY10" fmla="*/ 16200 h 4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4401" h="44003">
                  <a:moveTo>
                    <a:pt x="924401" y="15533"/>
                  </a:moveTo>
                  <a:cubicBezTo>
                    <a:pt x="881253" y="46203"/>
                    <a:pt x="835343" y="55538"/>
                    <a:pt x="790289" y="26296"/>
                  </a:cubicBezTo>
                  <a:cubicBezTo>
                    <a:pt x="772001" y="16200"/>
                    <a:pt x="753237" y="2960"/>
                    <a:pt x="731615" y="3341"/>
                  </a:cubicBezTo>
                  <a:cubicBezTo>
                    <a:pt x="703421" y="3912"/>
                    <a:pt x="680085" y="31440"/>
                    <a:pt x="650557" y="39250"/>
                  </a:cubicBezTo>
                  <a:cubicBezTo>
                    <a:pt x="637222" y="43155"/>
                    <a:pt x="623030" y="44012"/>
                    <a:pt x="609219" y="42108"/>
                  </a:cubicBezTo>
                  <a:cubicBezTo>
                    <a:pt x="530637" y="25058"/>
                    <a:pt x="537400" y="-28282"/>
                    <a:pt x="448913" y="28582"/>
                  </a:cubicBezTo>
                  <a:cubicBezTo>
                    <a:pt x="417290" y="47061"/>
                    <a:pt x="385286" y="49346"/>
                    <a:pt x="351949" y="31535"/>
                  </a:cubicBezTo>
                  <a:cubicBezTo>
                    <a:pt x="322421" y="16485"/>
                    <a:pt x="291846" y="-11042"/>
                    <a:pt x="258223" y="9532"/>
                  </a:cubicBezTo>
                  <a:cubicBezTo>
                    <a:pt x="211264" y="36678"/>
                    <a:pt x="163258" y="57633"/>
                    <a:pt x="113633" y="23058"/>
                  </a:cubicBezTo>
                  <a:cubicBezTo>
                    <a:pt x="102679" y="16009"/>
                    <a:pt x="91535" y="7722"/>
                    <a:pt x="79629" y="2769"/>
                  </a:cubicBezTo>
                  <a:cubicBezTo>
                    <a:pt x="60103" y="-5708"/>
                    <a:pt x="18097" y="7151"/>
                    <a:pt x="0" y="16200"/>
                  </a:cubicBezTo>
                </a:path>
              </a:pathLst>
            </a:custGeom>
            <a:noFill/>
            <a:ln w="9525" cap="rnd">
              <a:solidFill>
                <a:srgbClr val="15003C"/>
              </a:solidFill>
              <a:prstDash val="solid"/>
              <a:round/>
            </a:ln>
          </p:spPr>
          <p:txBody>
            <a:bodyPr rtlCol="0" anchor="ctr"/>
            <a:lstStyle/>
            <a:p>
              <a:endParaRPr lang="da-DK"/>
            </a:p>
          </p:txBody>
        </p:sp>
        <p:sp>
          <p:nvSpPr>
            <p:cNvPr id="54" name="Kombinationstegning: figur 53">
              <a:extLst>
                <a:ext uri="{FF2B5EF4-FFF2-40B4-BE49-F238E27FC236}">
                  <a16:creationId xmlns:a16="http://schemas.microsoft.com/office/drawing/2014/main" id="{97F9E848-855F-967A-C562-060C0D2584C7}"/>
                </a:ext>
              </a:extLst>
            </p:cNvPr>
            <p:cNvSpPr/>
            <p:nvPr/>
          </p:nvSpPr>
          <p:spPr>
            <a:xfrm>
              <a:off x="10588808" y="5721302"/>
              <a:ext cx="924401" cy="44003"/>
            </a:xfrm>
            <a:custGeom>
              <a:avLst/>
              <a:gdLst>
                <a:gd name="connsiteX0" fmla="*/ 924401 w 924401"/>
                <a:gd name="connsiteY0" fmla="*/ 15533 h 44003"/>
                <a:gd name="connsiteX1" fmla="*/ 790289 w 924401"/>
                <a:gd name="connsiteY1" fmla="*/ 26296 h 44003"/>
                <a:gd name="connsiteX2" fmla="*/ 731615 w 924401"/>
                <a:gd name="connsiteY2" fmla="*/ 3341 h 44003"/>
                <a:gd name="connsiteX3" fmla="*/ 650557 w 924401"/>
                <a:gd name="connsiteY3" fmla="*/ 39250 h 44003"/>
                <a:gd name="connsiteX4" fmla="*/ 609219 w 924401"/>
                <a:gd name="connsiteY4" fmla="*/ 42107 h 44003"/>
                <a:gd name="connsiteX5" fmla="*/ 448913 w 924401"/>
                <a:gd name="connsiteY5" fmla="*/ 28582 h 44003"/>
                <a:gd name="connsiteX6" fmla="*/ 351948 w 924401"/>
                <a:gd name="connsiteY6" fmla="*/ 31535 h 44003"/>
                <a:gd name="connsiteX7" fmla="*/ 258223 w 924401"/>
                <a:gd name="connsiteY7" fmla="*/ 9532 h 44003"/>
                <a:gd name="connsiteX8" fmla="*/ 113633 w 924401"/>
                <a:gd name="connsiteY8" fmla="*/ 23057 h 44003"/>
                <a:gd name="connsiteX9" fmla="*/ 79629 w 924401"/>
                <a:gd name="connsiteY9" fmla="*/ 2769 h 44003"/>
                <a:gd name="connsiteX10" fmla="*/ 0 w 924401"/>
                <a:gd name="connsiteY10" fmla="*/ 16199 h 4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4401" h="44003">
                  <a:moveTo>
                    <a:pt x="924401" y="15533"/>
                  </a:moveTo>
                  <a:cubicBezTo>
                    <a:pt x="881253" y="46203"/>
                    <a:pt x="835342" y="55538"/>
                    <a:pt x="790289" y="26296"/>
                  </a:cubicBezTo>
                  <a:cubicBezTo>
                    <a:pt x="772001" y="16199"/>
                    <a:pt x="753237" y="2960"/>
                    <a:pt x="731615" y="3341"/>
                  </a:cubicBezTo>
                  <a:cubicBezTo>
                    <a:pt x="703421" y="3912"/>
                    <a:pt x="680085" y="31439"/>
                    <a:pt x="650557" y="39250"/>
                  </a:cubicBezTo>
                  <a:cubicBezTo>
                    <a:pt x="637222" y="43155"/>
                    <a:pt x="623030" y="44012"/>
                    <a:pt x="609219" y="42107"/>
                  </a:cubicBezTo>
                  <a:cubicBezTo>
                    <a:pt x="530637" y="25058"/>
                    <a:pt x="537400" y="-28282"/>
                    <a:pt x="448913" y="28582"/>
                  </a:cubicBezTo>
                  <a:cubicBezTo>
                    <a:pt x="417290" y="47060"/>
                    <a:pt x="385286" y="49346"/>
                    <a:pt x="351948" y="31535"/>
                  </a:cubicBezTo>
                  <a:cubicBezTo>
                    <a:pt x="322421" y="16485"/>
                    <a:pt x="291846" y="-11042"/>
                    <a:pt x="258223" y="9532"/>
                  </a:cubicBezTo>
                  <a:cubicBezTo>
                    <a:pt x="211264" y="36678"/>
                    <a:pt x="163258" y="57633"/>
                    <a:pt x="113633" y="23057"/>
                  </a:cubicBezTo>
                  <a:cubicBezTo>
                    <a:pt x="102679" y="16009"/>
                    <a:pt x="91535" y="7722"/>
                    <a:pt x="79629" y="2769"/>
                  </a:cubicBezTo>
                  <a:cubicBezTo>
                    <a:pt x="60103" y="-5708"/>
                    <a:pt x="18097" y="7151"/>
                    <a:pt x="0" y="16199"/>
                  </a:cubicBezTo>
                </a:path>
              </a:pathLst>
            </a:custGeom>
            <a:noFill/>
            <a:ln w="9525" cap="rnd">
              <a:solidFill>
                <a:srgbClr val="15003C"/>
              </a:solidFill>
              <a:prstDash val="solid"/>
              <a:round/>
            </a:ln>
          </p:spPr>
          <p:txBody>
            <a:bodyPr rtlCol="0" anchor="ctr"/>
            <a:lstStyle/>
            <a:p>
              <a:endParaRPr lang="da-DK"/>
            </a:p>
          </p:txBody>
        </p:sp>
        <p:sp>
          <p:nvSpPr>
            <p:cNvPr id="55" name="Kombinationstegning: figur 54">
              <a:extLst>
                <a:ext uri="{FF2B5EF4-FFF2-40B4-BE49-F238E27FC236}">
                  <a16:creationId xmlns:a16="http://schemas.microsoft.com/office/drawing/2014/main" id="{51D2FA39-8D58-5BC0-E547-C049D8DC8786}"/>
                </a:ext>
              </a:extLst>
            </p:cNvPr>
            <p:cNvSpPr/>
            <p:nvPr/>
          </p:nvSpPr>
          <p:spPr>
            <a:xfrm>
              <a:off x="9908386" y="5287102"/>
              <a:ext cx="180492" cy="426586"/>
            </a:xfrm>
            <a:custGeom>
              <a:avLst/>
              <a:gdLst>
                <a:gd name="connsiteX0" fmla="*/ 88062 w 180492"/>
                <a:gd name="connsiteY0" fmla="*/ 148076 h 426586"/>
                <a:gd name="connsiteX1" fmla="*/ 89777 w 180492"/>
                <a:gd name="connsiteY1" fmla="*/ 149790 h 426586"/>
                <a:gd name="connsiteX2" fmla="*/ 91396 w 180492"/>
                <a:gd name="connsiteY2" fmla="*/ 255994 h 426586"/>
                <a:gd name="connsiteX3" fmla="*/ 87777 w 180492"/>
                <a:gd name="connsiteY3" fmla="*/ 324098 h 426586"/>
                <a:gd name="connsiteX4" fmla="*/ 140640 w 180492"/>
                <a:gd name="connsiteY4" fmla="*/ 296190 h 426586"/>
                <a:gd name="connsiteX5" fmla="*/ 174740 w 180492"/>
                <a:gd name="connsiteY5" fmla="*/ 219227 h 426586"/>
                <a:gd name="connsiteX6" fmla="*/ 168168 w 180492"/>
                <a:gd name="connsiteY6" fmla="*/ 81782 h 426586"/>
                <a:gd name="connsiteX7" fmla="*/ 124734 w 180492"/>
                <a:gd name="connsiteY7" fmla="*/ 12059 h 426586"/>
                <a:gd name="connsiteX8" fmla="*/ 42628 w 180492"/>
                <a:gd name="connsiteY8" fmla="*/ 24060 h 426586"/>
                <a:gd name="connsiteX9" fmla="*/ 1766 w 180492"/>
                <a:gd name="connsiteY9" fmla="*/ 130550 h 426586"/>
                <a:gd name="connsiteX10" fmla="*/ 25483 w 180492"/>
                <a:gd name="connsiteY10" fmla="*/ 275044 h 426586"/>
                <a:gd name="connsiteX11" fmla="*/ 89967 w 180492"/>
                <a:gd name="connsiteY11" fmla="*/ 324002 h 426586"/>
                <a:gd name="connsiteX12" fmla="*/ 89967 w 180492"/>
                <a:gd name="connsiteY12" fmla="*/ 426587 h 42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492" h="426586">
                  <a:moveTo>
                    <a:pt x="88062" y="148076"/>
                  </a:moveTo>
                  <a:cubicBezTo>
                    <a:pt x="88634" y="148647"/>
                    <a:pt x="89682" y="149219"/>
                    <a:pt x="89777" y="149790"/>
                  </a:cubicBezTo>
                  <a:cubicBezTo>
                    <a:pt x="90634" y="185223"/>
                    <a:pt x="91968" y="220942"/>
                    <a:pt x="91396" y="255994"/>
                  </a:cubicBezTo>
                  <a:cubicBezTo>
                    <a:pt x="91015" y="277711"/>
                    <a:pt x="95016" y="300380"/>
                    <a:pt x="87777" y="324098"/>
                  </a:cubicBezTo>
                  <a:cubicBezTo>
                    <a:pt x="112161" y="324002"/>
                    <a:pt x="127210" y="312858"/>
                    <a:pt x="140640" y="296190"/>
                  </a:cubicBezTo>
                  <a:cubicBezTo>
                    <a:pt x="159024" y="273425"/>
                    <a:pt x="169406" y="246945"/>
                    <a:pt x="174740" y="219227"/>
                  </a:cubicBezTo>
                  <a:cubicBezTo>
                    <a:pt x="183598" y="173222"/>
                    <a:pt x="182836" y="126835"/>
                    <a:pt x="168168" y="81782"/>
                  </a:cubicBezTo>
                  <a:cubicBezTo>
                    <a:pt x="159500" y="55112"/>
                    <a:pt x="148165" y="29680"/>
                    <a:pt x="124734" y="12059"/>
                  </a:cubicBezTo>
                  <a:cubicBezTo>
                    <a:pt x="97968" y="-8039"/>
                    <a:pt x="65393" y="-2324"/>
                    <a:pt x="42628" y="24060"/>
                  </a:cubicBezTo>
                  <a:cubicBezTo>
                    <a:pt x="16053" y="54921"/>
                    <a:pt x="5481" y="92164"/>
                    <a:pt x="1766" y="130550"/>
                  </a:cubicBezTo>
                  <a:cubicBezTo>
                    <a:pt x="-2997" y="180175"/>
                    <a:pt x="909" y="229705"/>
                    <a:pt x="25483" y="275044"/>
                  </a:cubicBezTo>
                  <a:cubicBezTo>
                    <a:pt x="43581" y="308382"/>
                    <a:pt x="60059" y="321240"/>
                    <a:pt x="89967" y="324002"/>
                  </a:cubicBezTo>
                  <a:lnTo>
                    <a:pt x="89967" y="426587"/>
                  </a:lnTo>
                </a:path>
              </a:pathLst>
            </a:custGeom>
            <a:noFill/>
            <a:ln w="9525" cap="sq">
              <a:solidFill>
                <a:srgbClr val="15003C"/>
              </a:solidFill>
              <a:prstDash val="solid"/>
              <a:round/>
            </a:ln>
          </p:spPr>
          <p:txBody>
            <a:bodyPr rtlCol="0" anchor="ctr"/>
            <a:lstStyle/>
            <a:p>
              <a:endParaRPr lang="da-DK"/>
            </a:p>
          </p:txBody>
        </p:sp>
        <p:sp>
          <p:nvSpPr>
            <p:cNvPr id="56" name="Kombinationstegning: figur 55">
              <a:extLst>
                <a:ext uri="{FF2B5EF4-FFF2-40B4-BE49-F238E27FC236}">
                  <a16:creationId xmlns:a16="http://schemas.microsoft.com/office/drawing/2014/main" id="{292D5EE4-886B-6D81-B6D8-B79BF2734B05}"/>
                </a:ext>
              </a:extLst>
            </p:cNvPr>
            <p:cNvSpPr/>
            <p:nvPr/>
          </p:nvSpPr>
          <p:spPr>
            <a:xfrm>
              <a:off x="9958158" y="5529190"/>
              <a:ext cx="36575" cy="31337"/>
            </a:xfrm>
            <a:custGeom>
              <a:avLst/>
              <a:gdLst>
                <a:gd name="connsiteX0" fmla="*/ 0 w 36575"/>
                <a:gd name="connsiteY0" fmla="*/ 0 h 31337"/>
                <a:gd name="connsiteX1" fmla="*/ 36576 w 36575"/>
                <a:gd name="connsiteY1" fmla="*/ 31337 h 31337"/>
              </a:gdLst>
              <a:ahLst/>
              <a:cxnLst>
                <a:cxn ang="0">
                  <a:pos x="connsiteX0" y="connsiteY0"/>
                </a:cxn>
                <a:cxn ang="0">
                  <a:pos x="connsiteX1" y="connsiteY1"/>
                </a:cxn>
              </a:cxnLst>
              <a:rect l="l" t="t" r="r" b="b"/>
              <a:pathLst>
                <a:path w="36575" h="31337">
                  <a:moveTo>
                    <a:pt x="0" y="0"/>
                  </a:moveTo>
                  <a:cubicBezTo>
                    <a:pt x="12763" y="9811"/>
                    <a:pt x="19812" y="26194"/>
                    <a:pt x="36576" y="31337"/>
                  </a:cubicBezTo>
                </a:path>
              </a:pathLst>
            </a:custGeom>
            <a:noFill/>
            <a:ln w="9525" cap="sq">
              <a:solidFill>
                <a:srgbClr val="15003C"/>
              </a:solidFill>
              <a:prstDash val="solid"/>
              <a:round/>
            </a:ln>
          </p:spPr>
          <p:txBody>
            <a:bodyPr rtlCol="0" anchor="ctr"/>
            <a:lstStyle/>
            <a:p>
              <a:endParaRPr lang="da-DK"/>
            </a:p>
          </p:txBody>
        </p:sp>
        <p:sp>
          <p:nvSpPr>
            <p:cNvPr id="57" name="Kombinationstegning: figur 56">
              <a:extLst>
                <a:ext uri="{FF2B5EF4-FFF2-40B4-BE49-F238E27FC236}">
                  <a16:creationId xmlns:a16="http://schemas.microsoft.com/office/drawing/2014/main" id="{5D01EF61-5B40-86A9-EA40-D4523E73DB4A}"/>
                </a:ext>
              </a:extLst>
            </p:cNvPr>
            <p:cNvSpPr/>
            <p:nvPr/>
          </p:nvSpPr>
          <p:spPr>
            <a:xfrm>
              <a:off x="10003401" y="5518808"/>
              <a:ext cx="27908" cy="24383"/>
            </a:xfrm>
            <a:custGeom>
              <a:avLst/>
              <a:gdLst>
                <a:gd name="connsiteX0" fmla="*/ 27908 w 27908"/>
                <a:gd name="connsiteY0" fmla="*/ 0 h 24383"/>
                <a:gd name="connsiteX1" fmla="*/ 0 w 27908"/>
                <a:gd name="connsiteY1" fmla="*/ 24384 h 24383"/>
              </a:gdLst>
              <a:ahLst/>
              <a:cxnLst>
                <a:cxn ang="0">
                  <a:pos x="connsiteX0" y="connsiteY0"/>
                </a:cxn>
                <a:cxn ang="0">
                  <a:pos x="connsiteX1" y="connsiteY1"/>
                </a:cxn>
              </a:cxnLst>
              <a:rect l="l" t="t" r="r" b="b"/>
              <a:pathLst>
                <a:path w="27908" h="24383">
                  <a:moveTo>
                    <a:pt x="27908" y="0"/>
                  </a:moveTo>
                  <a:cubicBezTo>
                    <a:pt x="18383" y="7906"/>
                    <a:pt x="12097" y="19431"/>
                    <a:pt x="0" y="24384"/>
                  </a:cubicBezTo>
                </a:path>
              </a:pathLst>
            </a:custGeom>
            <a:noFill/>
            <a:ln w="9525" cap="sq">
              <a:solidFill>
                <a:srgbClr val="15003C"/>
              </a:solidFill>
              <a:prstDash val="solid"/>
              <a:round/>
            </a:ln>
          </p:spPr>
          <p:txBody>
            <a:bodyPr rtlCol="0" anchor="ctr"/>
            <a:lstStyle/>
            <a:p>
              <a:endParaRPr lang="da-DK"/>
            </a:p>
          </p:txBody>
        </p:sp>
        <p:sp>
          <p:nvSpPr>
            <p:cNvPr id="58" name="Kombinationstegning: figur 57">
              <a:extLst>
                <a:ext uri="{FF2B5EF4-FFF2-40B4-BE49-F238E27FC236}">
                  <a16:creationId xmlns:a16="http://schemas.microsoft.com/office/drawing/2014/main" id="{AC0A7616-5CCE-6460-10A3-CCDA39550DBB}"/>
                </a:ext>
              </a:extLst>
            </p:cNvPr>
            <p:cNvSpPr/>
            <p:nvPr/>
          </p:nvSpPr>
          <p:spPr>
            <a:xfrm>
              <a:off x="10001687" y="5469944"/>
              <a:ext cx="19145" cy="20859"/>
            </a:xfrm>
            <a:custGeom>
              <a:avLst/>
              <a:gdLst>
                <a:gd name="connsiteX0" fmla="*/ 19145 w 19145"/>
                <a:gd name="connsiteY0" fmla="*/ 0 h 20859"/>
                <a:gd name="connsiteX1" fmla="*/ 0 w 19145"/>
                <a:gd name="connsiteY1" fmla="*/ 20860 h 20859"/>
              </a:gdLst>
              <a:ahLst/>
              <a:cxnLst>
                <a:cxn ang="0">
                  <a:pos x="connsiteX0" y="connsiteY0"/>
                </a:cxn>
                <a:cxn ang="0">
                  <a:pos x="connsiteX1" y="connsiteY1"/>
                </a:cxn>
              </a:cxnLst>
              <a:rect l="l" t="t" r="r" b="b"/>
              <a:pathLst>
                <a:path w="19145" h="20859">
                  <a:moveTo>
                    <a:pt x="19145" y="0"/>
                  </a:moveTo>
                  <a:cubicBezTo>
                    <a:pt x="19145" y="12859"/>
                    <a:pt x="10478" y="17717"/>
                    <a:pt x="0" y="20860"/>
                  </a:cubicBezTo>
                </a:path>
              </a:pathLst>
            </a:custGeom>
            <a:noFill/>
            <a:ln w="9525" cap="sq">
              <a:solidFill>
                <a:srgbClr val="15003C"/>
              </a:solidFill>
              <a:prstDash val="solid"/>
              <a:round/>
            </a:ln>
          </p:spPr>
          <p:txBody>
            <a:bodyPr rtlCol="0" anchor="ctr"/>
            <a:lstStyle/>
            <a:p>
              <a:endParaRPr lang="da-DK"/>
            </a:p>
          </p:txBody>
        </p:sp>
        <p:sp>
          <p:nvSpPr>
            <p:cNvPr id="59" name="Kombinationstegning: figur 58">
              <a:extLst>
                <a:ext uri="{FF2B5EF4-FFF2-40B4-BE49-F238E27FC236}">
                  <a16:creationId xmlns:a16="http://schemas.microsoft.com/office/drawing/2014/main" id="{B218AA82-DEC6-3945-213A-2D49C37B9384}"/>
                </a:ext>
              </a:extLst>
            </p:cNvPr>
            <p:cNvSpPr/>
            <p:nvPr/>
          </p:nvSpPr>
          <p:spPr>
            <a:xfrm>
              <a:off x="9779555" y="5415028"/>
              <a:ext cx="138037" cy="326187"/>
            </a:xfrm>
            <a:custGeom>
              <a:avLst/>
              <a:gdLst>
                <a:gd name="connsiteX0" fmla="*/ 67447 w 138037"/>
                <a:gd name="connsiteY0" fmla="*/ 113019 h 326187"/>
                <a:gd name="connsiteX1" fmla="*/ 68685 w 138037"/>
                <a:gd name="connsiteY1" fmla="*/ 114352 h 326187"/>
                <a:gd name="connsiteX2" fmla="*/ 69923 w 138037"/>
                <a:gd name="connsiteY2" fmla="*/ 195600 h 326187"/>
                <a:gd name="connsiteX3" fmla="*/ 67161 w 138037"/>
                <a:gd name="connsiteY3" fmla="*/ 247702 h 326187"/>
                <a:gd name="connsiteX4" fmla="*/ 107547 w 138037"/>
                <a:gd name="connsiteY4" fmla="*/ 226366 h 326187"/>
                <a:gd name="connsiteX5" fmla="*/ 133645 w 138037"/>
                <a:gd name="connsiteY5" fmla="*/ 167597 h 326187"/>
                <a:gd name="connsiteX6" fmla="*/ 128597 w 138037"/>
                <a:gd name="connsiteY6" fmla="*/ 62536 h 326187"/>
                <a:gd name="connsiteX7" fmla="*/ 95355 w 138037"/>
                <a:gd name="connsiteY7" fmla="*/ 9196 h 326187"/>
                <a:gd name="connsiteX8" fmla="*/ 32585 w 138037"/>
                <a:gd name="connsiteY8" fmla="*/ 18340 h 326187"/>
                <a:gd name="connsiteX9" fmla="*/ 1343 w 138037"/>
                <a:gd name="connsiteY9" fmla="*/ 99779 h 326187"/>
                <a:gd name="connsiteX10" fmla="*/ 19440 w 138037"/>
                <a:gd name="connsiteY10" fmla="*/ 210269 h 326187"/>
                <a:gd name="connsiteX11" fmla="*/ 68685 w 138037"/>
                <a:gd name="connsiteY11" fmla="*/ 247702 h 326187"/>
                <a:gd name="connsiteX12" fmla="*/ 68685 w 138037"/>
                <a:gd name="connsiteY12" fmla="*/ 326188 h 32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7" h="326187">
                  <a:moveTo>
                    <a:pt x="67447" y="113019"/>
                  </a:moveTo>
                  <a:cubicBezTo>
                    <a:pt x="67447" y="113019"/>
                    <a:pt x="68685" y="113876"/>
                    <a:pt x="68685" y="114352"/>
                  </a:cubicBezTo>
                  <a:cubicBezTo>
                    <a:pt x="69351" y="141403"/>
                    <a:pt x="70304" y="168740"/>
                    <a:pt x="69923" y="195600"/>
                  </a:cubicBezTo>
                  <a:cubicBezTo>
                    <a:pt x="69637" y="212174"/>
                    <a:pt x="72685" y="229509"/>
                    <a:pt x="67161" y="247702"/>
                  </a:cubicBezTo>
                  <a:cubicBezTo>
                    <a:pt x="85830" y="247607"/>
                    <a:pt x="97355" y="239034"/>
                    <a:pt x="107547" y="226366"/>
                  </a:cubicBezTo>
                  <a:cubicBezTo>
                    <a:pt x="121644" y="208935"/>
                    <a:pt x="129549" y="188742"/>
                    <a:pt x="133645" y="167597"/>
                  </a:cubicBezTo>
                  <a:cubicBezTo>
                    <a:pt x="140408" y="132449"/>
                    <a:pt x="139836" y="97016"/>
                    <a:pt x="128597" y="62536"/>
                  </a:cubicBezTo>
                  <a:cubicBezTo>
                    <a:pt x="121929" y="42152"/>
                    <a:pt x="113357" y="22721"/>
                    <a:pt x="95355" y="9196"/>
                  </a:cubicBezTo>
                  <a:cubicBezTo>
                    <a:pt x="74876" y="-6139"/>
                    <a:pt x="49920" y="-1758"/>
                    <a:pt x="32585" y="18340"/>
                  </a:cubicBezTo>
                  <a:cubicBezTo>
                    <a:pt x="12297" y="41962"/>
                    <a:pt x="4105" y="70442"/>
                    <a:pt x="1343" y="99779"/>
                  </a:cubicBezTo>
                  <a:cubicBezTo>
                    <a:pt x="-2276" y="137688"/>
                    <a:pt x="676" y="175598"/>
                    <a:pt x="19440" y="210269"/>
                  </a:cubicBezTo>
                  <a:cubicBezTo>
                    <a:pt x="33252" y="235796"/>
                    <a:pt x="45920" y="245606"/>
                    <a:pt x="68685" y="247702"/>
                  </a:cubicBezTo>
                  <a:lnTo>
                    <a:pt x="68685" y="326188"/>
                  </a:lnTo>
                </a:path>
              </a:pathLst>
            </a:custGeom>
            <a:noFill/>
            <a:ln w="9525" cap="sq">
              <a:solidFill>
                <a:srgbClr val="15003C"/>
              </a:solidFill>
              <a:prstDash val="solid"/>
              <a:round/>
            </a:ln>
          </p:spPr>
          <p:txBody>
            <a:bodyPr rtlCol="0" anchor="ctr"/>
            <a:lstStyle/>
            <a:p>
              <a:endParaRPr lang="da-DK"/>
            </a:p>
          </p:txBody>
        </p:sp>
        <p:sp>
          <p:nvSpPr>
            <p:cNvPr id="60" name="Kombinationstegning: figur 59">
              <a:extLst>
                <a:ext uri="{FF2B5EF4-FFF2-40B4-BE49-F238E27FC236}">
                  <a16:creationId xmlns:a16="http://schemas.microsoft.com/office/drawing/2014/main" id="{E606FCE7-F003-1ED0-8252-F718935E81A0}"/>
                </a:ext>
              </a:extLst>
            </p:cNvPr>
            <p:cNvSpPr/>
            <p:nvPr/>
          </p:nvSpPr>
          <p:spPr>
            <a:xfrm>
              <a:off x="9817664" y="5599961"/>
              <a:ext cx="28003" cy="24002"/>
            </a:xfrm>
            <a:custGeom>
              <a:avLst/>
              <a:gdLst>
                <a:gd name="connsiteX0" fmla="*/ 0 w 28003"/>
                <a:gd name="connsiteY0" fmla="*/ 0 h 24002"/>
                <a:gd name="connsiteX1" fmla="*/ 28004 w 28003"/>
                <a:gd name="connsiteY1" fmla="*/ 24003 h 24002"/>
              </a:gdLst>
              <a:ahLst/>
              <a:cxnLst>
                <a:cxn ang="0">
                  <a:pos x="connsiteX0" y="connsiteY0"/>
                </a:cxn>
                <a:cxn ang="0">
                  <a:pos x="connsiteX1" y="connsiteY1"/>
                </a:cxn>
              </a:cxnLst>
              <a:rect l="l" t="t" r="r" b="b"/>
              <a:pathLst>
                <a:path w="28003" h="24002">
                  <a:moveTo>
                    <a:pt x="0" y="0"/>
                  </a:moveTo>
                  <a:cubicBezTo>
                    <a:pt x="9715" y="7525"/>
                    <a:pt x="15145" y="20002"/>
                    <a:pt x="28004" y="24003"/>
                  </a:cubicBezTo>
                </a:path>
              </a:pathLst>
            </a:custGeom>
            <a:noFill/>
            <a:ln w="9525" cap="sq">
              <a:solidFill>
                <a:srgbClr val="15003C"/>
              </a:solidFill>
              <a:prstDash val="solid"/>
              <a:round/>
            </a:ln>
          </p:spPr>
          <p:txBody>
            <a:bodyPr rtlCol="0" anchor="ctr"/>
            <a:lstStyle/>
            <a:p>
              <a:endParaRPr lang="da-DK"/>
            </a:p>
          </p:txBody>
        </p:sp>
        <p:sp>
          <p:nvSpPr>
            <p:cNvPr id="61" name="Kombinationstegning: figur 60">
              <a:extLst>
                <a:ext uri="{FF2B5EF4-FFF2-40B4-BE49-F238E27FC236}">
                  <a16:creationId xmlns:a16="http://schemas.microsoft.com/office/drawing/2014/main" id="{B5E767FE-B8E9-D104-E21B-BC5969073DDF}"/>
                </a:ext>
              </a:extLst>
            </p:cNvPr>
            <p:cNvSpPr/>
            <p:nvPr/>
          </p:nvSpPr>
          <p:spPr>
            <a:xfrm>
              <a:off x="9852240" y="5591959"/>
              <a:ext cx="21335" cy="18669"/>
            </a:xfrm>
            <a:custGeom>
              <a:avLst/>
              <a:gdLst>
                <a:gd name="connsiteX0" fmla="*/ 21336 w 21335"/>
                <a:gd name="connsiteY0" fmla="*/ 0 h 18669"/>
                <a:gd name="connsiteX1" fmla="*/ 0 w 21335"/>
                <a:gd name="connsiteY1" fmla="*/ 18669 h 18669"/>
              </a:gdLst>
              <a:ahLst/>
              <a:cxnLst>
                <a:cxn ang="0">
                  <a:pos x="connsiteX0" y="connsiteY0"/>
                </a:cxn>
                <a:cxn ang="0">
                  <a:pos x="connsiteX1" y="connsiteY1"/>
                </a:cxn>
              </a:cxnLst>
              <a:rect l="l" t="t" r="r" b="b"/>
              <a:pathLst>
                <a:path w="21335" h="18669">
                  <a:moveTo>
                    <a:pt x="21336" y="0"/>
                  </a:moveTo>
                  <a:cubicBezTo>
                    <a:pt x="14097" y="6096"/>
                    <a:pt x="9239" y="14859"/>
                    <a:pt x="0" y="18669"/>
                  </a:cubicBezTo>
                </a:path>
              </a:pathLst>
            </a:custGeom>
            <a:noFill/>
            <a:ln w="9525" cap="sq">
              <a:solidFill>
                <a:srgbClr val="15003C"/>
              </a:solidFill>
              <a:prstDash val="solid"/>
              <a:round/>
            </a:ln>
          </p:spPr>
          <p:txBody>
            <a:bodyPr rtlCol="0" anchor="ctr"/>
            <a:lstStyle/>
            <a:p>
              <a:endParaRPr lang="da-DK"/>
            </a:p>
          </p:txBody>
        </p:sp>
        <p:sp>
          <p:nvSpPr>
            <p:cNvPr id="62" name="Kombinationstegning: figur 61">
              <a:extLst>
                <a:ext uri="{FF2B5EF4-FFF2-40B4-BE49-F238E27FC236}">
                  <a16:creationId xmlns:a16="http://schemas.microsoft.com/office/drawing/2014/main" id="{F8FE7FE0-A8F5-220D-8659-201EE2B52559}"/>
                </a:ext>
              </a:extLst>
            </p:cNvPr>
            <p:cNvSpPr/>
            <p:nvPr/>
          </p:nvSpPr>
          <p:spPr>
            <a:xfrm>
              <a:off x="9850906" y="5554621"/>
              <a:ext cx="14668" cy="16002"/>
            </a:xfrm>
            <a:custGeom>
              <a:avLst/>
              <a:gdLst>
                <a:gd name="connsiteX0" fmla="*/ 14669 w 14668"/>
                <a:gd name="connsiteY0" fmla="*/ 0 h 16002"/>
                <a:gd name="connsiteX1" fmla="*/ 0 w 14668"/>
                <a:gd name="connsiteY1" fmla="*/ 16002 h 16002"/>
              </a:gdLst>
              <a:ahLst/>
              <a:cxnLst>
                <a:cxn ang="0">
                  <a:pos x="connsiteX0" y="connsiteY0"/>
                </a:cxn>
                <a:cxn ang="0">
                  <a:pos x="connsiteX1" y="connsiteY1"/>
                </a:cxn>
              </a:cxnLst>
              <a:rect l="l" t="t" r="r" b="b"/>
              <a:pathLst>
                <a:path w="14668" h="16002">
                  <a:moveTo>
                    <a:pt x="14669" y="0"/>
                  </a:moveTo>
                  <a:cubicBezTo>
                    <a:pt x="14669" y="9811"/>
                    <a:pt x="8001" y="13525"/>
                    <a:pt x="0" y="16002"/>
                  </a:cubicBezTo>
                </a:path>
              </a:pathLst>
            </a:custGeom>
            <a:solidFill>
              <a:srgbClr val="15003C"/>
            </a:solidFill>
            <a:ln w="0" cap="flat">
              <a:noFill/>
              <a:prstDash val="solid"/>
              <a:miter/>
            </a:ln>
          </p:spPr>
          <p:txBody>
            <a:bodyPr rtlCol="0" anchor="ctr"/>
            <a:lstStyle/>
            <a:p>
              <a:endParaRPr lang="da-DK"/>
            </a:p>
          </p:txBody>
        </p:sp>
        <p:sp>
          <p:nvSpPr>
            <p:cNvPr id="63" name="Kombinationstegning: figur 62">
              <a:extLst>
                <a:ext uri="{FF2B5EF4-FFF2-40B4-BE49-F238E27FC236}">
                  <a16:creationId xmlns:a16="http://schemas.microsoft.com/office/drawing/2014/main" id="{EA4FD0CD-7A47-8C15-520C-94B281AABBFA}"/>
                </a:ext>
              </a:extLst>
            </p:cNvPr>
            <p:cNvSpPr/>
            <p:nvPr/>
          </p:nvSpPr>
          <p:spPr>
            <a:xfrm>
              <a:off x="8567801" y="4887471"/>
              <a:ext cx="390078" cy="206749"/>
            </a:xfrm>
            <a:custGeom>
              <a:avLst/>
              <a:gdLst>
                <a:gd name="connsiteX0" fmla="*/ 127152 w 390078"/>
                <a:gd name="connsiteY0" fmla="*/ 62884 h 206749"/>
                <a:gd name="connsiteX1" fmla="*/ 51809 w 390078"/>
                <a:gd name="connsiteY1" fmla="*/ 87459 h 206749"/>
                <a:gd name="connsiteX2" fmla="*/ 27901 w 390078"/>
                <a:gd name="connsiteY2" fmla="*/ 114319 h 206749"/>
                <a:gd name="connsiteX3" fmla="*/ 1612 w 390078"/>
                <a:gd name="connsiteY3" fmla="*/ 168993 h 206749"/>
                <a:gd name="connsiteX4" fmla="*/ 49237 w 390078"/>
                <a:gd name="connsiteY4" fmla="*/ 205759 h 206749"/>
                <a:gd name="connsiteX5" fmla="*/ 139534 w 390078"/>
                <a:gd name="connsiteY5" fmla="*/ 206235 h 206749"/>
                <a:gd name="connsiteX6" fmla="*/ 335845 w 390078"/>
                <a:gd name="connsiteY6" fmla="*/ 206616 h 206749"/>
                <a:gd name="connsiteX7" fmla="*/ 388041 w 390078"/>
                <a:gd name="connsiteY7" fmla="*/ 177851 h 206749"/>
                <a:gd name="connsiteX8" fmla="*/ 363753 w 390078"/>
                <a:gd name="connsiteY8" fmla="*/ 131845 h 206749"/>
                <a:gd name="connsiteX9" fmla="*/ 351846 w 390078"/>
                <a:gd name="connsiteY9" fmla="*/ 109557 h 206749"/>
                <a:gd name="connsiteX10" fmla="*/ 269360 w 390078"/>
                <a:gd name="connsiteY10" fmla="*/ 53740 h 206749"/>
                <a:gd name="connsiteX11" fmla="*/ 204971 w 390078"/>
                <a:gd name="connsiteY11" fmla="*/ 781 h 206749"/>
                <a:gd name="connsiteX12" fmla="*/ 124008 w 390078"/>
                <a:gd name="connsiteY12" fmla="*/ 56693 h 20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078" h="206749">
                  <a:moveTo>
                    <a:pt x="127152" y="62884"/>
                  </a:moveTo>
                  <a:cubicBezTo>
                    <a:pt x="91147" y="48501"/>
                    <a:pt x="72193" y="55836"/>
                    <a:pt x="51809" y="87459"/>
                  </a:cubicBezTo>
                  <a:cubicBezTo>
                    <a:pt x="45808" y="96698"/>
                    <a:pt x="44856" y="109176"/>
                    <a:pt x="27901" y="114319"/>
                  </a:cubicBezTo>
                  <a:cubicBezTo>
                    <a:pt x="5137" y="121177"/>
                    <a:pt x="-4007" y="141561"/>
                    <a:pt x="1612" y="168993"/>
                  </a:cubicBezTo>
                  <a:cubicBezTo>
                    <a:pt x="7518" y="197568"/>
                    <a:pt x="26663" y="204235"/>
                    <a:pt x="49237" y="205759"/>
                  </a:cubicBezTo>
                  <a:cubicBezTo>
                    <a:pt x="79241" y="207664"/>
                    <a:pt x="109435" y="206235"/>
                    <a:pt x="139534" y="206235"/>
                  </a:cubicBezTo>
                  <a:cubicBezTo>
                    <a:pt x="204971" y="206235"/>
                    <a:pt x="270408" y="205473"/>
                    <a:pt x="335845" y="206616"/>
                  </a:cubicBezTo>
                  <a:cubicBezTo>
                    <a:pt x="360038" y="207093"/>
                    <a:pt x="380231" y="200425"/>
                    <a:pt x="388041" y="177851"/>
                  </a:cubicBezTo>
                  <a:cubicBezTo>
                    <a:pt x="394995" y="157563"/>
                    <a:pt x="383470" y="140132"/>
                    <a:pt x="363753" y="131845"/>
                  </a:cubicBezTo>
                  <a:cubicBezTo>
                    <a:pt x="352323" y="126987"/>
                    <a:pt x="353371" y="117272"/>
                    <a:pt x="351846" y="109557"/>
                  </a:cubicBezTo>
                  <a:cubicBezTo>
                    <a:pt x="342607" y="63456"/>
                    <a:pt x="316413" y="44882"/>
                    <a:pt x="269360" y="53740"/>
                  </a:cubicBezTo>
                  <a:cubicBezTo>
                    <a:pt x="255930" y="26880"/>
                    <a:pt x="236880" y="5258"/>
                    <a:pt x="204971" y="781"/>
                  </a:cubicBezTo>
                  <a:cubicBezTo>
                    <a:pt x="161346" y="-5410"/>
                    <a:pt x="142868" y="26308"/>
                    <a:pt x="124008" y="56693"/>
                  </a:cubicBezTo>
                </a:path>
              </a:pathLst>
            </a:custGeom>
            <a:noFill/>
            <a:ln w="9525" cap="rnd">
              <a:solidFill>
                <a:srgbClr val="15003C"/>
              </a:solidFill>
              <a:prstDash val="solid"/>
              <a:round/>
            </a:ln>
          </p:spPr>
          <p:txBody>
            <a:bodyPr rtlCol="0" anchor="ctr"/>
            <a:lstStyle/>
            <a:p>
              <a:endParaRPr lang="da-DK"/>
            </a:p>
          </p:txBody>
        </p:sp>
        <p:sp>
          <p:nvSpPr>
            <p:cNvPr id="64" name="Kombinationstegning: figur 63">
              <a:extLst>
                <a:ext uri="{FF2B5EF4-FFF2-40B4-BE49-F238E27FC236}">
                  <a16:creationId xmlns:a16="http://schemas.microsoft.com/office/drawing/2014/main" id="{11CFEB1A-3F26-E0C4-8527-EFA7CE27F83C}"/>
                </a:ext>
              </a:extLst>
            </p:cNvPr>
            <p:cNvSpPr/>
            <p:nvPr/>
          </p:nvSpPr>
          <p:spPr>
            <a:xfrm>
              <a:off x="10465364" y="5574624"/>
              <a:ext cx="36385" cy="17525"/>
            </a:xfrm>
            <a:custGeom>
              <a:avLst/>
              <a:gdLst>
                <a:gd name="connsiteX0" fmla="*/ 36386 w 36385"/>
                <a:gd name="connsiteY0" fmla="*/ 0 h 17525"/>
                <a:gd name="connsiteX1" fmla="*/ 12859 w 36385"/>
                <a:gd name="connsiteY1" fmla="*/ 17526 h 17525"/>
                <a:gd name="connsiteX2" fmla="*/ 0 w 36385"/>
                <a:gd name="connsiteY2" fmla="*/ 1810 h 17525"/>
              </a:gdLst>
              <a:ahLst/>
              <a:cxnLst>
                <a:cxn ang="0">
                  <a:pos x="connsiteX0" y="connsiteY0"/>
                </a:cxn>
                <a:cxn ang="0">
                  <a:pos x="connsiteX1" y="connsiteY1"/>
                </a:cxn>
                <a:cxn ang="0">
                  <a:pos x="connsiteX2" y="connsiteY2"/>
                </a:cxn>
              </a:cxnLst>
              <a:rect l="l" t="t" r="r" b="b"/>
              <a:pathLst>
                <a:path w="36385" h="17525">
                  <a:moveTo>
                    <a:pt x="36386" y="0"/>
                  </a:moveTo>
                  <a:cubicBezTo>
                    <a:pt x="26765" y="1333"/>
                    <a:pt x="22003" y="9906"/>
                    <a:pt x="12859" y="17526"/>
                  </a:cubicBezTo>
                  <a:cubicBezTo>
                    <a:pt x="8192" y="11811"/>
                    <a:pt x="4096" y="6763"/>
                    <a:pt x="0" y="1810"/>
                  </a:cubicBezTo>
                </a:path>
              </a:pathLst>
            </a:custGeom>
            <a:noFill/>
            <a:ln w="9525" cap="rnd">
              <a:solidFill>
                <a:srgbClr val="15003C"/>
              </a:solidFill>
              <a:prstDash val="solid"/>
              <a:round/>
            </a:ln>
          </p:spPr>
          <p:txBody>
            <a:bodyPr rtlCol="0" anchor="ctr"/>
            <a:lstStyle/>
            <a:p>
              <a:endParaRPr lang="da-DK"/>
            </a:p>
          </p:txBody>
        </p:sp>
        <p:sp>
          <p:nvSpPr>
            <p:cNvPr id="65" name="Kombinationstegning: figur 64">
              <a:extLst>
                <a:ext uri="{FF2B5EF4-FFF2-40B4-BE49-F238E27FC236}">
                  <a16:creationId xmlns:a16="http://schemas.microsoft.com/office/drawing/2014/main" id="{5F4C969E-CE2A-7B80-46BC-80133F8A9CC6}"/>
                </a:ext>
              </a:extLst>
            </p:cNvPr>
            <p:cNvSpPr/>
            <p:nvPr/>
          </p:nvSpPr>
          <p:spPr>
            <a:xfrm>
              <a:off x="10382877" y="5495408"/>
              <a:ext cx="57912" cy="22542"/>
            </a:xfrm>
            <a:custGeom>
              <a:avLst/>
              <a:gdLst>
                <a:gd name="connsiteX0" fmla="*/ 57912 w 57912"/>
                <a:gd name="connsiteY0" fmla="*/ 540 h 22542"/>
                <a:gd name="connsiteX1" fmla="*/ 39910 w 57912"/>
                <a:gd name="connsiteY1" fmla="*/ 22542 h 22542"/>
                <a:gd name="connsiteX2" fmla="*/ 0 w 57912"/>
                <a:gd name="connsiteY2" fmla="*/ 540 h 22542"/>
              </a:gdLst>
              <a:ahLst/>
              <a:cxnLst>
                <a:cxn ang="0">
                  <a:pos x="connsiteX0" y="connsiteY0"/>
                </a:cxn>
                <a:cxn ang="0">
                  <a:pos x="connsiteX1" y="connsiteY1"/>
                </a:cxn>
                <a:cxn ang="0">
                  <a:pos x="connsiteX2" y="connsiteY2"/>
                </a:cxn>
              </a:cxnLst>
              <a:rect l="l" t="t" r="r" b="b"/>
              <a:pathLst>
                <a:path w="57912" h="22542">
                  <a:moveTo>
                    <a:pt x="57912" y="540"/>
                  </a:moveTo>
                  <a:cubicBezTo>
                    <a:pt x="51435" y="8541"/>
                    <a:pt x="44863" y="16542"/>
                    <a:pt x="39910" y="22542"/>
                  </a:cubicBezTo>
                  <a:cubicBezTo>
                    <a:pt x="21527" y="16827"/>
                    <a:pt x="17907" y="-3556"/>
                    <a:pt x="0" y="540"/>
                  </a:cubicBezTo>
                </a:path>
              </a:pathLst>
            </a:custGeom>
            <a:noFill/>
            <a:ln w="9525" cap="rnd">
              <a:solidFill>
                <a:srgbClr val="15003C"/>
              </a:solidFill>
              <a:prstDash val="solid"/>
              <a:round/>
            </a:ln>
          </p:spPr>
          <p:txBody>
            <a:bodyPr rtlCol="0" anchor="ctr"/>
            <a:lstStyle/>
            <a:p>
              <a:endParaRPr lang="da-DK"/>
            </a:p>
          </p:txBody>
        </p:sp>
        <p:sp>
          <p:nvSpPr>
            <p:cNvPr id="66" name="Kombinationstegning: figur 65">
              <a:extLst>
                <a:ext uri="{FF2B5EF4-FFF2-40B4-BE49-F238E27FC236}">
                  <a16:creationId xmlns:a16="http://schemas.microsoft.com/office/drawing/2014/main" id="{9B75FD58-7983-E084-DD7B-AEE526B971BC}"/>
                </a:ext>
              </a:extLst>
            </p:cNvPr>
            <p:cNvSpPr/>
            <p:nvPr/>
          </p:nvSpPr>
          <p:spPr>
            <a:xfrm>
              <a:off x="10532610" y="5478326"/>
              <a:ext cx="29146" cy="10858"/>
            </a:xfrm>
            <a:custGeom>
              <a:avLst/>
              <a:gdLst>
                <a:gd name="connsiteX0" fmla="*/ 0 w 29146"/>
                <a:gd name="connsiteY0" fmla="*/ 0 h 10858"/>
                <a:gd name="connsiteX1" fmla="*/ 14574 w 29146"/>
                <a:gd name="connsiteY1" fmla="*/ 10858 h 10858"/>
                <a:gd name="connsiteX2" fmla="*/ 29146 w 29146"/>
                <a:gd name="connsiteY2" fmla="*/ 0 h 10858"/>
              </a:gdLst>
              <a:ahLst/>
              <a:cxnLst>
                <a:cxn ang="0">
                  <a:pos x="connsiteX0" y="connsiteY0"/>
                </a:cxn>
                <a:cxn ang="0">
                  <a:pos x="connsiteX1" y="connsiteY1"/>
                </a:cxn>
                <a:cxn ang="0">
                  <a:pos x="connsiteX2" y="connsiteY2"/>
                </a:cxn>
              </a:cxnLst>
              <a:rect l="l" t="t" r="r" b="b"/>
              <a:pathLst>
                <a:path w="29146" h="10858">
                  <a:moveTo>
                    <a:pt x="0" y="0"/>
                  </a:moveTo>
                  <a:cubicBezTo>
                    <a:pt x="4858" y="3619"/>
                    <a:pt x="9716" y="7239"/>
                    <a:pt x="14574" y="10858"/>
                  </a:cubicBezTo>
                  <a:cubicBezTo>
                    <a:pt x="19431" y="7239"/>
                    <a:pt x="24289" y="3619"/>
                    <a:pt x="29146" y="0"/>
                  </a:cubicBezTo>
                </a:path>
              </a:pathLst>
            </a:custGeom>
            <a:noFill/>
            <a:ln w="9525" cap="rnd">
              <a:solidFill>
                <a:srgbClr val="15003C"/>
              </a:solidFill>
              <a:prstDash val="solid"/>
              <a:round/>
            </a:ln>
          </p:spPr>
          <p:txBody>
            <a:bodyPr rtlCol="0" anchor="ctr"/>
            <a:lstStyle/>
            <a:p>
              <a:endParaRPr lang="da-DK"/>
            </a:p>
          </p:txBody>
        </p:sp>
        <p:sp>
          <p:nvSpPr>
            <p:cNvPr id="67" name="Kombinationstegning: figur 66">
              <a:extLst>
                <a:ext uri="{FF2B5EF4-FFF2-40B4-BE49-F238E27FC236}">
                  <a16:creationId xmlns:a16="http://schemas.microsoft.com/office/drawing/2014/main" id="{DCB4A32A-B60A-4F2D-285D-9D579795541B}"/>
                </a:ext>
              </a:extLst>
            </p:cNvPr>
            <p:cNvSpPr/>
            <p:nvPr/>
          </p:nvSpPr>
          <p:spPr>
            <a:xfrm>
              <a:off x="10336776" y="5368694"/>
              <a:ext cx="46291" cy="20295"/>
            </a:xfrm>
            <a:custGeom>
              <a:avLst/>
              <a:gdLst>
                <a:gd name="connsiteX0" fmla="*/ 0 w 46291"/>
                <a:gd name="connsiteY0" fmla="*/ 0 h 20295"/>
                <a:gd name="connsiteX1" fmla="*/ 46292 w 46291"/>
                <a:gd name="connsiteY1" fmla="*/ 5810 h 20295"/>
              </a:gdLst>
              <a:ahLst/>
              <a:cxnLst>
                <a:cxn ang="0">
                  <a:pos x="connsiteX0" y="connsiteY0"/>
                </a:cxn>
                <a:cxn ang="0">
                  <a:pos x="connsiteX1" y="connsiteY1"/>
                </a:cxn>
              </a:cxnLst>
              <a:rect l="l" t="t" r="r" b="b"/>
              <a:pathLst>
                <a:path w="46291" h="20295">
                  <a:moveTo>
                    <a:pt x="0" y="0"/>
                  </a:moveTo>
                  <a:cubicBezTo>
                    <a:pt x="14002" y="13621"/>
                    <a:pt x="26956" y="34766"/>
                    <a:pt x="46292" y="5810"/>
                  </a:cubicBezTo>
                </a:path>
              </a:pathLst>
            </a:custGeom>
            <a:noFill/>
            <a:ln w="9525" cap="rnd">
              <a:solidFill>
                <a:srgbClr val="15003C"/>
              </a:solidFill>
              <a:prstDash val="solid"/>
              <a:round/>
            </a:ln>
          </p:spPr>
          <p:txBody>
            <a:bodyPr rtlCol="0" anchor="ctr"/>
            <a:lstStyle/>
            <a:p>
              <a:endParaRPr lang="da-DK"/>
            </a:p>
          </p:txBody>
        </p:sp>
        <p:sp>
          <p:nvSpPr>
            <p:cNvPr id="68" name="Kombinationstegning: figur 67">
              <a:extLst>
                <a:ext uri="{FF2B5EF4-FFF2-40B4-BE49-F238E27FC236}">
                  <a16:creationId xmlns:a16="http://schemas.microsoft.com/office/drawing/2014/main" id="{19D4C14D-6AFF-6E98-2BA4-5F0C8342A5C5}"/>
                </a:ext>
              </a:extLst>
            </p:cNvPr>
            <p:cNvSpPr/>
            <p:nvPr/>
          </p:nvSpPr>
          <p:spPr>
            <a:xfrm>
              <a:off x="10264482" y="5559575"/>
              <a:ext cx="43338" cy="18002"/>
            </a:xfrm>
            <a:custGeom>
              <a:avLst/>
              <a:gdLst>
                <a:gd name="connsiteX0" fmla="*/ 0 w 43338"/>
                <a:gd name="connsiteY0" fmla="*/ 0 h 18002"/>
                <a:gd name="connsiteX1" fmla="*/ 24003 w 43338"/>
                <a:gd name="connsiteY1" fmla="*/ 18002 h 18002"/>
                <a:gd name="connsiteX2" fmla="*/ 43339 w 43338"/>
                <a:gd name="connsiteY2" fmla="*/ 0 h 18002"/>
              </a:gdLst>
              <a:ahLst/>
              <a:cxnLst>
                <a:cxn ang="0">
                  <a:pos x="connsiteX0" y="connsiteY0"/>
                </a:cxn>
                <a:cxn ang="0">
                  <a:pos x="connsiteX1" y="connsiteY1"/>
                </a:cxn>
                <a:cxn ang="0">
                  <a:pos x="connsiteX2" y="connsiteY2"/>
                </a:cxn>
              </a:cxnLst>
              <a:rect l="l" t="t" r="r" b="b"/>
              <a:pathLst>
                <a:path w="43338" h="18002">
                  <a:moveTo>
                    <a:pt x="0" y="0"/>
                  </a:moveTo>
                  <a:cubicBezTo>
                    <a:pt x="7715" y="5810"/>
                    <a:pt x="15430" y="11525"/>
                    <a:pt x="24003" y="18002"/>
                  </a:cubicBezTo>
                  <a:cubicBezTo>
                    <a:pt x="30385" y="12097"/>
                    <a:pt x="36862" y="6001"/>
                    <a:pt x="43339" y="0"/>
                  </a:cubicBezTo>
                </a:path>
              </a:pathLst>
            </a:custGeom>
            <a:noFill/>
            <a:ln w="9525" cap="rnd">
              <a:solidFill>
                <a:srgbClr val="15003C"/>
              </a:solidFill>
              <a:prstDash val="solid"/>
              <a:round/>
            </a:ln>
          </p:spPr>
          <p:txBody>
            <a:bodyPr rtlCol="0" anchor="ctr"/>
            <a:lstStyle/>
            <a:p>
              <a:endParaRPr lang="da-DK"/>
            </a:p>
          </p:txBody>
        </p:sp>
        <p:sp>
          <p:nvSpPr>
            <p:cNvPr id="69" name="Kombinationstegning: figur 68">
              <a:extLst>
                <a:ext uri="{FF2B5EF4-FFF2-40B4-BE49-F238E27FC236}">
                  <a16:creationId xmlns:a16="http://schemas.microsoft.com/office/drawing/2014/main" id="{E763A721-51B9-F5B3-ED39-480D9B1ACA8A}"/>
                </a:ext>
              </a:extLst>
            </p:cNvPr>
            <p:cNvSpPr/>
            <p:nvPr/>
          </p:nvSpPr>
          <p:spPr>
            <a:xfrm>
              <a:off x="8192128" y="4533065"/>
              <a:ext cx="268223" cy="268223"/>
            </a:xfrm>
            <a:custGeom>
              <a:avLst/>
              <a:gdLst>
                <a:gd name="connsiteX0" fmla="*/ 268224 w 268223"/>
                <a:gd name="connsiteY0" fmla="*/ 134112 h 268223"/>
                <a:gd name="connsiteX1" fmla="*/ 134112 w 268223"/>
                <a:gd name="connsiteY1" fmla="*/ 268224 h 268223"/>
                <a:gd name="connsiteX2" fmla="*/ 0 w 268223"/>
                <a:gd name="connsiteY2" fmla="*/ 134112 h 268223"/>
                <a:gd name="connsiteX3" fmla="*/ 134112 w 268223"/>
                <a:gd name="connsiteY3" fmla="*/ 0 h 268223"/>
                <a:gd name="connsiteX4" fmla="*/ 268224 w 268223"/>
                <a:gd name="connsiteY4" fmla="*/ 134112 h 268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23" h="268223">
                  <a:moveTo>
                    <a:pt x="268224" y="134112"/>
                  </a:moveTo>
                  <a:cubicBezTo>
                    <a:pt x="268224" y="208180"/>
                    <a:pt x="208180" y="268224"/>
                    <a:pt x="134112" y="268224"/>
                  </a:cubicBezTo>
                  <a:cubicBezTo>
                    <a:pt x="60044" y="268224"/>
                    <a:pt x="0" y="208180"/>
                    <a:pt x="0" y="134112"/>
                  </a:cubicBezTo>
                  <a:cubicBezTo>
                    <a:pt x="0" y="60044"/>
                    <a:pt x="60044" y="0"/>
                    <a:pt x="134112" y="0"/>
                  </a:cubicBezTo>
                  <a:cubicBezTo>
                    <a:pt x="208180" y="0"/>
                    <a:pt x="268224" y="60044"/>
                    <a:pt x="268224" y="134112"/>
                  </a:cubicBezTo>
                  <a:close/>
                </a:path>
              </a:pathLst>
            </a:custGeom>
            <a:noFill/>
            <a:ln w="9525" cap="rnd">
              <a:solidFill>
                <a:srgbClr val="15003C"/>
              </a:solidFill>
              <a:prstDash val="solid"/>
              <a:round/>
            </a:ln>
          </p:spPr>
          <p:txBody>
            <a:bodyPr rtlCol="0" anchor="ctr"/>
            <a:lstStyle/>
            <a:p>
              <a:endParaRPr lang="da-DK"/>
            </a:p>
          </p:txBody>
        </p:sp>
        <p:grpSp>
          <p:nvGrpSpPr>
            <p:cNvPr id="70" name="Grafik 103">
              <a:extLst>
                <a:ext uri="{FF2B5EF4-FFF2-40B4-BE49-F238E27FC236}">
                  <a16:creationId xmlns:a16="http://schemas.microsoft.com/office/drawing/2014/main" id="{2CE9E61B-AF86-E6E8-8910-FCAAF2B80A0B}"/>
                </a:ext>
              </a:extLst>
            </p:cNvPr>
            <p:cNvGrpSpPr/>
            <p:nvPr/>
          </p:nvGrpSpPr>
          <p:grpSpPr>
            <a:xfrm>
              <a:off x="5659417" y="4707361"/>
              <a:ext cx="921842" cy="1188350"/>
              <a:chOff x="5659417" y="4707361"/>
              <a:chExt cx="921842" cy="1188350"/>
            </a:xfrm>
            <a:noFill/>
          </p:grpSpPr>
          <p:sp>
            <p:nvSpPr>
              <p:cNvPr id="71" name="Kombinationstegning: figur 70">
                <a:extLst>
                  <a:ext uri="{FF2B5EF4-FFF2-40B4-BE49-F238E27FC236}">
                    <a16:creationId xmlns:a16="http://schemas.microsoft.com/office/drawing/2014/main" id="{795F369C-DEEA-4B86-785B-B71D1D44DBAD}"/>
                  </a:ext>
                </a:extLst>
              </p:cNvPr>
              <p:cNvSpPr/>
              <p:nvPr/>
            </p:nvSpPr>
            <p:spPr>
              <a:xfrm>
                <a:off x="5900487" y="5377266"/>
                <a:ext cx="680772" cy="518445"/>
              </a:xfrm>
              <a:custGeom>
                <a:avLst/>
                <a:gdLst>
                  <a:gd name="connsiteX0" fmla="*/ 680773 w 680772"/>
                  <a:gd name="connsiteY0" fmla="*/ 463201 h 518445"/>
                  <a:gd name="connsiteX1" fmla="*/ 680297 w 680772"/>
                  <a:gd name="connsiteY1" fmla="*/ 105823 h 518445"/>
                  <a:gd name="connsiteX2" fmla="*/ 680297 w 680772"/>
                  <a:gd name="connsiteY2" fmla="*/ 67818 h 518445"/>
                  <a:gd name="connsiteX3" fmla="*/ 336063 w 680772"/>
                  <a:gd name="connsiteY3" fmla="*/ 0 h 518445"/>
                  <a:gd name="connsiteX4" fmla="*/ 1259 w 680772"/>
                  <a:gd name="connsiteY4" fmla="*/ 67437 h 518445"/>
                  <a:gd name="connsiteX5" fmla="*/ 211 w 680772"/>
                  <a:gd name="connsiteY5" fmla="*/ 518446 h 518445"/>
                  <a:gd name="connsiteX6" fmla="*/ 211 w 680772"/>
                  <a:gd name="connsiteY6" fmla="*/ 518446 h 518445"/>
                  <a:gd name="connsiteX7" fmla="*/ 413596 w 680772"/>
                  <a:gd name="connsiteY7" fmla="*/ 518446 h 51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772" h="518445">
                    <a:moveTo>
                      <a:pt x="680773" y="463201"/>
                    </a:moveTo>
                    <a:cubicBezTo>
                      <a:pt x="680582" y="362807"/>
                      <a:pt x="679439" y="165925"/>
                      <a:pt x="680297" y="105823"/>
                    </a:cubicBezTo>
                    <a:cubicBezTo>
                      <a:pt x="680201" y="85058"/>
                      <a:pt x="680297" y="74295"/>
                      <a:pt x="680297" y="67818"/>
                    </a:cubicBezTo>
                    <a:cubicBezTo>
                      <a:pt x="624956" y="48577"/>
                      <a:pt x="480081" y="476"/>
                      <a:pt x="336063" y="0"/>
                    </a:cubicBezTo>
                    <a:cubicBezTo>
                      <a:pt x="224335" y="1619"/>
                      <a:pt x="103177" y="32290"/>
                      <a:pt x="1259" y="67437"/>
                    </a:cubicBezTo>
                    <a:cubicBezTo>
                      <a:pt x="307" y="60388"/>
                      <a:pt x="-360" y="424148"/>
                      <a:pt x="211" y="518446"/>
                    </a:cubicBezTo>
                    <a:lnTo>
                      <a:pt x="211" y="518446"/>
                    </a:lnTo>
                    <a:cubicBezTo>
                      <a:pt x="88699" y="518160"/>
                      <a:pt x="261196" y="518350"/>
                      <a:pt x="413596" y="518446"/>
                    </a:cubicBezTo>
                  </a:path>
                </a:pathLst>
              </a:custGeom>
              <a:noFill/>
              <a:ln w="9525" cap="rnd">
                <a:solidFill>
                  <a:srgbClr val="15003C"/>
                </a:solidFill>
                <a:prstDash val="solid"/>
                <a:round/>
              </a:ln>
            </p:spPr>
            <p:txBody>
              <a:bodyPr rtlCol="0" anchor="ctr"/>
              <a:lstStyle/>
              <a:p>
                <a:endParaRPr lang="da-DK"/>
              </a:p>
            </p:txBody>
          </p:sp>
          <p:sp>
            <p:nvSpPr>
              <p:cNvPr id="72" name="Kombinationstegning: figur 71">
                <a:extLst>
                  <a:ext uri="{FF2B5EF4-FFF2-40B4-BE49-F238E27FC236}">
                    <a16:creationId xmlns:a16="http://schemas.microsoft.com/office/drawing/2014/main" id="{7AB0D50C-833C-E605-79CD-C82B9A73A8DD}"/>
                  </a:ext>
                </a:extLst>
              </p:cNvPr>
              <p:cNvSpPr/>
              <p:nvPr/>
            </p:nvSpPr>
            <p:spPr>
              <a:xfrm>
                <a:off x="5659417" y="5317165"/>
                <a:ext cx="654760" cy="578525"/>
              </a:xfrm>
              <a:custGeom>
                <a:avLst/>
                <a:gdLst>
                  <a:gd name="connsiteX0" fmla="*/ 654666 w 654760"/>
                  <a:gd name="connsiteY0" fmla="*/ 578452 h 578525"/>
                  <a:gd name="connsiteX1" fmla="*/ 108 w 654760"/>
                  <a:gd name="connsiteY1" fmla="*/ 578452 h 578525"/>
                  <a:gd name="connsiteX2" fmla="*/ 108 w 654760"/>
                  <a:gd name="connsiteY2" fmla="*/ 220693 h 578525"/>
                  <a:gd name="connsiteX3" fmla="*/ 108 w 654760"/>
                  <a:gd name="connsiteY3" fmla="*/ 94 h 578525"/>
                  <a:gd name="connsiteX4" fmla="*/ 654666 w 654760"/>
                  <a:gd name="connsiteY4" fmla="*/ 94 h 578525"/>
                  <a:gd name="connsiteX5" fmla="*/ 654666 w 654760"/>
                  <a:gd name="connsiteY5" fmla="*/ 63054 h 57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760" h="578525">
                    <a:moveTo>
                      <a:pt x="654666" y="578452"/>
                    </a:moveTo>
                    <a:cubicBezTo>
                      <a:pt x="523221" y="578071"/>
                      <a:pt x="-5797" y="578738"/>
                      <a:pt x="108" y="578452"/>
                    </a:cubicBezTo>
                    <a:cubicBezTo>
                      <a:pt x="-177" y="516539"/>
                      <a:pt x="204" y="222598"/>
                      <a:pt x="108" y="220693"/>
                    </a:cubicBezTo>
                    <a:cubicBezTo>
                      <a:pt x="108" y="165067"/>
                      <a:pt x="108" y="22859"/>
                      <a:pt x="108" y="94"/>
                    </a:cubicBezTo>
                    <a:cubicBezTo>
                      <a:pt x="141269" y="284"/>
                      <a:pt x="547034" y="-192"/>
                      <a:pt x="654666" y="94"/>
                    </a:cubicBezTo>
                    <a:cubicBezTo>
                      <a:pt x="654952" y="13524"/>
                      <a:pt x="654476" y="61816"/>
                      <a:pt x="654666" y="63054"/>
                    </a:cubicBezTo>
                  </a:path>
                </a:pathLst>
              </a:custGeom>
              <a:noFill/>
              <a:ln w="9525" cap="rnd">
                <a:solidFill>
                  <a:srgbClr val="15003C"/>
                </a:solidFill>
                <a:prstDash val="solid"/>
                <a:round/>
              </a:ln>
            </p:spPr>
            <p:txBody>
              <a:bodyPr rtlCol="0" anchor="ctr"/>
              <a:lstStyle/>
              <a:p>
                <a:endParaRPr lang="da-DK"/>
              </a:p>
            </p:txBody>
          </p:sp>
          <p:sp>
            <p:nvSpPr>
              <p:cNvPr id="73" name="Kombinationstegning: figur 72">
                <a:extLst>
                  <a:ext uri="{FF2B5EF4-FFF2-40B4-BE49-F238E27FC236}">
                    <a16:creationId xmlns:a16="http://schemas.microsoft.com/office/drawing/2014/main" id="{E6FABE8D-3BDA-9A61-C453-0A321FC32E06}"/>
                  </a:ext>
                </a:extLst>
              </p:cNvPr>
              <p:cNvSpPr/>
              <p:nvPr/>
            </p:nvSpPr>
            <p:spPr>
              <a:xfrm>
                <a:off x="6134156" y="5895617"/>
                <a:ext cx="160401" cy="9525"/>
              </a:xfrm>
              <a:custGeom>
                <a:avLst/>
                <a:gdLst>
                  <a:gd name="connsiteX0" fmla="*/ 160401 w 160401"/>
                  <a:gd name="connsiteY0" fmla="*/ 0 h 9525"/>
                  <a:gd name="connsiteX1" fmla="*/ 0 w 160401"/>
                  <a:gd name="connsiteY1" fmla="*/ 0 h 9525"/>
                </a:gdLst>
                <a:ahLst/>
                <a:cxnLst>
                  <a:cxn ang="0">
                    <a:pos x="connsiteX0" y="connsiteY0"/>
                  </a:cxn>
                  <a:cxn ang="0">
                    <a:pos x="connsiteX1" y="connsiteY1"/>
                  </a:cxn>
                </a:cxnLst>
                <a:rect l="l" t="t" r="r" b="b"/>
                <a:pathLst>
                  <a:path w="160401" h="9525">
                    <a:moveTo>
                      <a:pt x="160401" y="0"/>
                    </a:moveTo>
                    <a:cubicBezTo>
                      <a:pt x="160401" y="0"/>
                      <a:pt x="95" y="0"/>
                      <a:pt x="0" y="0"/>
                    </a:cubicBezTo>
                  </a:path>
                </a:pathLst>
              </a:custGeom>
              <a:noFill/>
              <a:ln w="9525" cap="sq">
                <a:solidFill>
                  <a:srgbClr val="15003C"/>
                </a:solidFill>
                <a:prstDash val="solid"/>
                <a:round/>
              </a:ln>
            </p:spPr>
            <p:txBody>
              <a:bodyPr rtlCol="0" anchor="ctr"/>
              <a:lstStyle/>
              <a:p>
                <a:endParaRPr lang="da-DK"/>
              </a:p>
            </p:txBody>
          </p:sp>
          <p:sp>
            <p:nvSpPr>
              <p:cNvPr id="74" name="Kombinationstegning: figur 73">
                <a:extLst>
                  <a:ext uri="{FF2B5EF4-FFF2-40B4-BE49-F238E27FC236}">
                    <a16:creationId xmlns:a16="http://schemas.microsoft.com/office/drawing/2014/main" id="{ECAFE9DF-008A-0A6F-C9ED-BDD6F2DE30C0}"/>
                  </a:ext>
                </a:extLst>
              </p:cNvPr>
              <p:cNvSpPr/>
              <p:nvPr/>
            </p:nvSpPr>
            <p:spPr>
              <a:xfrm>
                <a:off x="6152900" y="4707361"/>
                <a:ext cx="210713" cy="677429"/>
              </a:xfrm>
              <a:custGeom>
                <a:avLst/>
                <a:gdLst>
                  <a:gd name="connsiteX0" fmla="*/ 20 w 210713"/>
                  <a:gd name="connsiteY0" fmla="*/ 569035 h 677429"/>
                  <a:gd name="connsiteX1" fmla="*/ 20 w 210713"/>
                  <a:gd name="connsiteY1" fmla="*/ 107 h 677429"/>
                  <a:gd name="connsiteX2" fmla="*/ 20213 w 210713"/>
                  <a:gd name="connsiteY2" fmla="*/ 107 h 677429"/>
                  <a:gd name="connsiteX3" fmla="*/ 210713 w 210713"/>
                  <a:gd name="connsiteY3" fmla="*/ 107 h 677429"/>
                  <a:gd name="connsiteX4" fmla="*/ 210713 w 210713"/>
                  <a:gd name="connsiteY4" fmla="*/ 677430 h 677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13" h="677429">
                    <a:moveTo>
                      <a:pt x="20" y="569035"/>
                    </a:moveTo>
                    <a:cubicBezTo>
                      <a:pt x="211" y="456926"/>
                      <a:pt x="-75" y="-8085"/>
                      <a:pt x="20" y="107"/>
                    </a:cubicBezTo>
                    <a:cubicBezTo>
                      <a:pt x="4021" y="-179"/>
                      <a:pt x="9545" y="297"/>
                      <a:pt x="20213" y="107"/>
                    </a:cubicBezTo>
                    <a:cubicBezTo>
                      <a:pt x="61266" y="-84"/>
                      <a:pt x="165565" y="107"/>
                      <a:pt x="210713" y="107"/>
                    </a:cubicBezTo>
                    <a:cubicBezTo>
                      <a:pt x="210713" y="95452"/>
                      <a:pt x="210713" y="593800"/>
                      <a:pt x="210713" y="677430"/>
                    </a:cubicBezTo>
                  </a:path>
                </a:pathLst>
              </a:custGeom>
              <a:noFill/>
              <a:ln w="9525" cap="rnd">
                <a:solidFill>
                  <a:srgbClr val="15003C"/>
                </a:solidFill>
                <a:prstDash val="solid"/>
                <a:round/>
              </a:ln>
            </p:spPr>
            <p:txBody>
              <a:bodyPr rtlCol="0" anchor="ctr"/>
              <a:lstStyle/>
              <a:p>
                <a:endParaRPr lang="da-DK"/>
              </a:p>
            </p:txBody>
          </p:sp>
          <p:sp>
            <p:nvSpPr>
              <p:cNvPr id="75" name="Kombinationstegning: figur 74">
                <a:extLst>
                  <a:ext uri="{FF2B5EF4-FFF2-40B4-BE49-F238E27FC236}">
                    <a16:creationId xmlns:a16="http://schemas.microsoft.com/office/drawing/2014/main" id="{2D58FF45-E882-F0CD-BEED-8B6847C4F790}"/>
                  </a:ext>
                </a:extLst>
              </p:cNvPr>
              <p:cNvSpPr/>
              <p:nvPr/>
            </p:nvSpPr>
            <p:spPr>
              <a:xfrm>
                <a:off x="6173494" y="4766438"/>
                <a:ext cx="169848" cy="612923"/>
              </a:xfrm>
              <a:custGeom>
                <a:avLst/>
                <a:gdLst>
                  <a:gd name="connsiteX0" fmla="*/ 0 w 169848"/>
                  <a:gd name="connsiteY0" fmla="*/ 509958 h 612923"/>
                  <a:gd name="connsiteX1" fmla="*/ 0 w 169848"/>
                  <a:gd name="connsiteY1" fmla="*/ 85 h 612923"/>
                  <a:gd name="connsiteX2" fmla="*/ 14859 w 169848"/>
                  <a:gd name="connsiteY2" fmla="*/ 85 h 612923"/>
                  <a:gd name="connsiteX3" fmla="*/ 169545 w 169848"/>
                  <a:gd name="connsiteY3" fmla="*/ 85 h 612923"/>
                  <a:gd name="connsiteX4" fmla="*/ 169736 w 169848"/>
                  <a:gd name="connsiteY4" fmla="*/ 612923 h 612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848" h="612923">
                    <a:moveTo>
                      <a:pt x="0" y="509958"/>
                    </a:moveTo>
                    <a:cubicBezTo>
                      <a:pt x="0" y="410803"/>
                      <a:pt x="0" y="-6297"/>
                      <a:pt x="0" y="85"/>
                    </a:cubicBezTo>
                    <a:cubicBezTo>
                      <a:pt x="2572" y="-106"/>
                      <a:pt x="6858" y="85"/>
                      <a:pt x="14859" y="85"/>
                    </a:cubicBezTo>
                    <a:cubicBezTo>
                      <a:pt x="47053" y="-11"/>
                      <a:pt x="133064" y="85"/>
                      <a:pt x="169545" y="85"/>
                    </a:cubicBezTo>
                    <a:cubicBezTo>
                      <a:pt x="170212" y="5895"/>
                      <a:pt x="169545" y="612828"/>
                      <a:pt x="169736" y="612923"/>
                    </a:cubicBezTo>
                  </a:path>
                </a:pathLst>
              </a:custGeom>
              <a:noFill/>
              <a:ln w="9525" cap="rnd">
                <a:solidFill>
                  <a:srgbClr val="15003C"/>
                </a:solidFill>
                <a:prstDash val="solid"/>
                <a:round/>
              </a:ln>
            </p:spPr>
            <p:txBody>
              <a:bodyPr rtlCol="0" anchor="ctr"/>
              <a:lstStyle/>
              <a:p>
                <a:endParaRPr lang="da-DK"/>
              </a:p>
            </p:txBody>
          </p:sp>
          <p:sp>
            <p:nvSpPr>
              <p:cNvPr id="76" name="Kombinationstegning: figur 75">
                <a:extLst>
                  <a:ext uri="{FF2B5EF4-FFF2-40B4-BE49-F238E27FC236}">
                    <a16:creationId xmlns:a16="http://schemas.microsoft.com/office/drawing/2014/main" id="{39555EE4-603B-A3F7-565B-9F24A74BF461}"/>
                  </a:ext>
                </a:extLst>
              </p:cNvPr>
              <p:cNvSpPr/>
              <p:nvPr/>
            </p:nvSpPr>
            <p:spPr>
              <a:xfrm>
                <a:off x="5659525" y="5276427"/>
                <a:ext cx="654558" cy="40831"/>
              </a:xfrm>
              <a:custGeom>
                <a:avLst/>
                <a:gdLst>
                  <a:gd name="connsiteX0" fmla="*/ 0 w 654558"/>
                  <a:gd name="connsiteY0" fmla="*/ 40832 h 40831"/>
                  <a:gd name="connsiteX1" fmla="*/ 83153 w 654558"/>
                  <a:gd name="connsiteY1" fmla="*/ 255 h 40831"/>
                  <a:gd name="connsiteX2" fmla="*/ 362617 w 654558"/>
                  <a:gd name="connsiteY2" fmla="*/ 65 h 40831"/>
                  <a:gd name="connsiteX3" fmla="*/ 592360 w 654558"/>
                  <a:gd name="connsiteY3" fmla="*/ 350 h 40831"/>
                  <a:gd name="connsiteX4" fmla="*/ 654558 w 654558"/>
                  <a:gd name="connsiteY4" fmla="*/ 40832 h 40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558" h="40831">
                    <a:moveTo>
                      <a:pt x="0" y="40832"/>
                    </a:moveTo>
                    <a:cubicBezTo>
                      <a:pt x="1905" y="39784"/>
                      <a:pt x="63246" y="10066"/>
                      <a:pt x="83153" y="255"/>
                    </a:cubicBezTo>
                    <a:cubicBezTo>
                      <a:pt x="94107" y="-221"/>
                      <a:pt x="298133" y="255"/>
                      <a:pt x="362617" y="65"/>
                    </a:cubicBezTo>
                    <a:cubicBezTo>
                      <a:pt x="418243" y="350"/>
                      <a:pt x="572643" y="-412"/>
                      <a:pt x="592360" y="350"/>
                    </a:cubicBezTo>
                    <a:cubicBezTo>
                      <a:pt x="607314" y="9971"/>
                      <a:pt x="653320" y="40070"/>
                      <a:pt x="654558" y="40832"/>
                    </a:cubicBezTo>
                  </a:path>
                </a:pathLst>
              </a:custGeom>
              <a:noFill/>
              <a:ln w="9525" cap="rnd">
                <a:solidFill>
                  <a:srgbClr val="15003C"/>
                </a:solidFill>
                <a:prstDash val="solid"/>
                <a:round/>
              </a:ln>
            </p:spPr>
            <p:txBody>
              <a:bodyPr rtlCol="0" anchor="ctr"/>
              <a:lstStyle/>
              <a:p>
                <a:endParaRPr lang="da-DK"/>
              </a:p>
            </p:txBody>
          </p:sp>
          <p:sp>
            <p:nvSpPr>
              <p:cNvPr id="77" name="Kombinationstegning: figur 76">
                <a:extLst>
                  <a:ext uri="{FF2B5EF4-FFF2-40B4-BE49-F238E27FC236}">
                    <a16:creationId xmlns:a16="http://schemas.microsoft.com/office/drawing/2014/main" id="{96F742B8-6E3A-593D-3A4C-F227F95A74D0}"/>
                  </a:ext>
                </a:extLst>
              </p:cNvPr>
              <p:cNvSpPr/>
              <p:nvPr/>
            </p:nvSpPr>
            <p:spPr>
              <a:xfrm>
                <a:off x="6195439" y="5061863"/>
                <a:ext cx="125883" cy="124804"/>
              </a:xfrm>
              <a:custGeom>
                <a:avLst/>
                <a:gdLst>
                  <a:gd name="connsiteX0" fmla="*/ 125884 w 125883"/>
                  <a:gd name="connsiteY0" fmla="*/ 62800 h 124804"/>
                  <a:gd name="connsiteX1" fmla="*/ 58 w 125883"/>
                  <a:gd name="connsiteY1" fmla="*/ 57466 h 124804"/>
                  <a:gd name="connsiteX2" fmla="*/ 125884 w 125883"/>
                  <a:gd name="connsiteY2" fmla="*/ 61848 h 124804"/>
                  <a:gd name="connsiteX3" fmla="*/ 125884 w 125883"/>
                  <a:gd name="connsiteY3" fmla="*/ 62800 h 124804"/>
                </a:gdLst>
                <a:ahLst/>
                <a:cxnLst>
                  <a:cxn ang="0">
                    <a:pos x="connsiteX0" y="connsiteY0"/>
                  </a:cxn>
                  <a:cxn ang="0">
                    <a:pos x="connsiteX1" y="connsiteY1"/>
                  </a:cxn>
                  <a:cxn ang="0">
                    <a:pos x="connsiteX2" y="connsiteY2"/>
                  </a:cxn>
                  <a:cxn ang="0">
                    <a:pos x="connsiteX3" y="connsiteY3"/>
                  </a:cxn>
                </a:cxnLst>
                <a:rect l="l" t="t" r="r" b="b"/>
                <a:pathLst>
                  <a:path w="125883" h="124804">
                    <a:moveTo>
                      <a:pt x="125884" y="62800"/>
                    </a:moveTo>
                    <a:cubicBezTo>
                      <a:pt x="121978" y="148716"/>
                      <a:pt x="-3085" y="143858"/>
                      <a:pt x="58" y="57466"/>
                    </a:cubicBezTo>
                    <a:cubicBezTo>
                      <a:pt x="7774" y="-21877"/>
                      <a:pt x="123693" y="-17781"/>
                      <a:pt x="125884" y="61848"/>
                    </a:cubicBezTo>
                    <a:lnTo>
                      <a:pt x="125884" y="62800"/>
                    </a:lnTo>
                    <a:close/>
                  </a:path>
                </a:pathLst>
              </a:custGeom>
              <a:noFill/>
              <a:ln w="9525" cap="rnd">
                <a:solidFill>
                  <a:srgbClr val="15003C"/>
                </a:solidFill>
                <a:prstDash val="solid"/>
                <a:round/>
              </a:ln>
            </p:spPr>
            <p:txBody>
              <a:bodyPr rtlCol="0" anchor="ctr"/>
              <a:lstStyle/>
              <a:p>
                <a:endParaRPr lang="da-DK"/>
              </a:p>
            </p:txBody>
          </p:sp>
          <p:sp>
            <p:nvSpPr>
              <p:cNvPr id="78" name="Kombinationstegning: figur 77">
                <a:extLst>
                  <a:ext uri="{FF2B5EF4-FFF2-40B4-BE49-F238E27FC236}">
                    <a16:creationId xmlns:a16="http://schemas.microsoft.com/office/drawing/2014/main" id="{D5A0C633-2F4D-F1D1-2629-801990339982}"/>
                  </a:ext>
                </a:extLst>
              </p:cNvPr>
              <p:cNvSpPr/>
              <p:nvPr/>
            </p:nvSpPr>
            <p:spPr>
              <a:xfrm>
                <a:off x="6152920" y="4811672"/>
                <a:ext cx="210788" cy="9525"/>
              </a:xfrm>
              <a:custGeom>
                <a:avLst/>
                <a:gdLst>
                  <a:gd name="connsiteX0" fmla="*/ 0 w 210788"/>
                  <a:gd name="connsiteY0" fmla="*/ 0 h 9525"/>
                  <a:gd name="connsiteX1" fmla="*/ 210788 w 210788"/>
                  <a:gd name="connsiteY1" fmla="*/ 0 h 9525"/>
                </a:gdLst>
                <a:ahLst/>
                <a:cxnLst>
                  <a:cxn ang="0">
                    <a:pos x="connsiteX0" y="connsiteY0"/>
                  </a:cxn>
                  <a:cxn ang="0">
                    <a:pos x="connsiteX1" y="connsiteY1"/>
                  </a:cxn>
                </a:cxnLst>
                <a:rect l="l" t="t" r="r" b="b"/>
                <a:pathLst>
                  <a:path w="210788" h="9525">
                    <a:moveTo>
                      <a:pt x="0" y="0"/>
                    </a:moveTo>
                    <a:lnTo>
                      <a:pt x="210788" y="0"/>
                    </a:lnTo>
                  </a:path>
                </a:pathLst>
              </a:custGeom>
              <a:ln w="9525" cap="rnd">
                <a:solidFill>
                  <a:srgbClr val="15003C"/>
                </a:solidFill>
                <a:prstDash val="solid"/>
                <a:round/>
              </a:ln>
            </p:spPr>
            <p:txBody>
              <a:bodyPr rtlCol="0" anchor="ctr"/>
              <a:lstStyle/>
              <a:p>
                <a:endParaRPr lang="da-DK"/>
              </a:p>
            </p:txBody>
          </p:sp>
          <p:sp>
            <p:nvSpPr>
              <p:cNvPr id="79" name="Kombinationstegning: figur 78">
                <a:extLst>
                  <a:ext uri="{FF2B5EF4-FFF2-40B4-BE49-F238E27FC236}">
                    <a16:creationId xmlns:a16="http://schemas.microsoft.com/office/drawing/2014/main" id="{06CC6847-E18D-9C6E-354B-CC1D57BB9420}"/>
                  </a:ext>
                </a:extLst>
              </p:cNvPr>
              <p:cNvSpPr/>
              <p:nvPr/>
            </p:nvSpPr>
            <p:spPr>
              <a:xfrm>
                <a:off x="6152920" y="4841866"/>
                <a:ext cx="210788" cy="9525"/>
              </a:xfrm>
              <a:custGeom>
                <a:avLst/>
                <a:gdLst>
                  <a:gd name="connsiteX0" fmla="*/ 210788 w 210788"/>
                  <a:gd name="connsiteY0" fmla="*/ 0 h 9525"/>
                  <a:gd name="connsiteX1" fmla="*/ 0 w 210788"/>
                  <a:gd name="connsiteY1" fmla="*/ 0 h 9525"/>
                </a:gdLst>
                <a:ahLst/>
                <a:cxnLst>
                  <a:cxn ang="0">
                    <a:pos x="connsiteX0" y="connsiteY0"/>
                  </a:cxn>
                  <a:cxn ang="0">
                    <a:pos x="connsiteX1" y="connsiteY1"/>
                  </a:cxn>
                </a:cxnLst>
                <a:rect l="l" t="t" r="r" b="b"/>
                <a:pathLst>
                  <a:path w="210788" h="9525">
                    <a:moveTo>
                      <a:pt x="210788" y="0"/>
                    </a:moveTo>
                    <a:lnTo>
                      <a:pt x="0" y="0"/>
                    </a:lnTo>
                  </a:path>
                </a:pathLst>
              </a:custGeom>
              <a:ln w="9525" cap="rnd">
                <a:solidFill>
                  <a:srgbClr val="15003C"/>
                </a:solidFill>
                <a:prstDash val="solid"/>
                <a:round/>
              </a:ln>
            </p:spPr>
            <p:txBody>
              <a:bodyPr rtlCol="0" anchor="ctr"/>
              <a:lstStyle/>
              <a:p>
                <a:endParaRPr lang="da-DK"/>
              </a:p>
            </p:txBody>
          </p:sp>
          <p:sp>
            <p:nvSpPr>
              <p:cNvPr id="80" name="Kombinationstegning: figur 79">
                <a:extLst>
                  <a:ext uri="{FF2B5EF4-FFF2-40B4-BE49-F238E27FC236}">
                    <a16:creationId xmlns:a16="http://schemas.microsoft.com/office/drawing/2014/main" id="{BD473BC8-8B14-E780-5A8C-C683F9AF2E3B}"/>
                  </a:ext>
                </a:extLst>
              </p:cNvPr>
              <p:cNvSpPr/>
              <p:nvPr/>
            </p:nvSpPr>
            <p:spPr>
              <a:xfrm>
                <a:off x="6314083" y="5091802"/>
                <a:ext cx="49625" cy="9525"/>
              </a:xfrm>
              <a:custGeom>
                <a:avLst/>
                <a:gdLst>
                  <a:gd name="connsiteX0" fmla="*/ 0 w 49625"/>
                  <a:gd name="connsiteY0" fmla="*/ 0 h 9525"/>
                  <a:gd name="connsiteX1" fmla="*/ 49625 w 49625"/>
                  <a:gd name="connsiteY1" fmla="*/ 0 h 9525"/>
                </a:gdLst>
                <a:ahLst/>
                <a:cxnLst>
                  <a:cxn ang="0">
                    <a:pos x="connsiteX0" y="connsiteY0"/>
                  </a:cxn>
                  <a:cxn ang="0">
                    <a:pos x="connsiteX1" y="connsiteY1"/>
                  </a:cxn>
                </a:cxnLst>
                <a:rect l="l" t="t" r="r" b="b"/>
                <a:pathLst>
                  <a:path w="49625" h="9525">
                    <a:moveTo>
                      <a:pt x="0" y="0"/>
                    </a:moveTo>
                    <a:lnTo>
                      <a:pt x="49625" y="0"/>
                    </a:lnTo>
                  </a:path>
                </a:pathLst>
              </a:custGeom>
              <a:ln w="9525" cap="rnd">
                <a:solidFill>
                  <a:srgbClr val="15003C"/>
                </a:solidFill>
                <a:prstDash val="solid"/>
                <a:round/>
              </a:ln>
            </p:spPr>
            <p:txBody>
              <a:bodyPr rtlCol="0" anchor="ctr"/>
              <a:lstStyle/>
              <a:p>
                <a:endParaRPr lang="da-DK"/>
              </a:p>
            </p:txBody>
          </p:sp>
          <p:sp>
            <p:nvSpPr>
              <p:cNvPr id="81" name="Kombinationstegning: figur 80">
                <a:extLst>
                  <a:ext uri="{FF2B5EF4-FFF2-40B4-BE49-F238E27FC236}">
                    <a16:creationId xmlns:a16="http://schemas.microsoft.com/office/drawing/2014/main" id="{B575F188-3584-8E70-4358-778B5EA9485C}"/>
                  </a:ext>
                </a:extLst>
              </p:cNvPr>
              <p:cNvSpPr/>
              <p:nvPr/>
            </p:nvSpPr>
            <p:spPr>
              <a:xfrm>
                <a:off x="6152920" y="5091802"/>
                <a:ext cx="51244" cy="9525"/>
              </a:xfrm>
              <a:custGeom>
                <a:avLst/>
                <a:gdLst>
                  <a:gd name="connsiteX0" fmla="*/ 0 w 51244"/>
                  <a:gd name="connsiteY0" fmla="*/ 0 h 9525"/>
                  <a:gd name="connsiteX1" fmla="*/ 36195 w 51244"/>
                  <a:gd name="connsiteY1" fmla="*/ 0 h 9525"/>
                  <a:gd name="connsiteX2" fmla="*/ 51244 w 51244"/>
                  <a:gd name="connsiteY2" fmla="*/ 0 h 9525"/>
                </a:gdLst>
                <a:ahLst/>
                <a:cxnLst>
                  <a:cxn ang="0">
                    <a:pos x="connsiteX0" y="connsiteY0"/>
                  </a:cxn>
                  <a:cxn ang="0">
                    <a:pos x="connsiteX1" y="connsiteY1"/>
                  </a:cxn>
                  <a:cxn ang="0">
                    <a:pos x="connsiteX2" y="connsiteY2"/>
                  </a:cxn>
                </a:cxnLst>
                <a:rect l="l" t="t" r="r" b="b"/>
                <a:pathLst>
                  <a:path w="51244" h="9525">
                    <a:moveTo>
                      <a:pt x="0" y="0"/>
                    </a:moveTo>
                    <a:lnTo>
                      <a:pt x="36195" y="0"/>
                    </a:lnTo>
                    <a:lnTo>
                      <a:pt x="51244" y="0"/>
                    </a:lnTo>
                  </a:path>
                </a:pathLst>
              </a:custGeom>
              <a:noFill/>
              <a:ln w="9525" cap="rnd">
                <a:solidFill>
                  <a:srgbClr val="15003C"/>
                </a:solidFill>
                <a:prstDash val="solid"/>
                <a:round/>
              </a:ln>
            </p:spPr>
            <p:txBody>
              <a:bodyPr rtlCol="0" anchor="ctr"/>
              <a:lstStyle/>
              <a:p>
                <a:endParaRPr lang="da-DK"/>
              </a:p>
            </p:txBody>
          </p:sp>
          <p:sp>
            <p:nvSpPr>
              <p:cNvPr id="82" name="Kombinationstegning: figur 81">
                <a:extLst>
                  <a:ext uri="{FF2B5EF4-FFF2-40B4-BE49-F238E27FC236}">
                    <a16:creationId xmlns:a16="http://schemas.microsoft.com/office/drawing/2014/main" id="{243AAC85-B7EE-04D8-393E-D2B4A991782E}"/>
                  </a:ext>
                </a:extLst>
              </p:cNvPr>
              <p:cNvSpPr/>
              <p:nvPr/>
            </p:nvSpPr>
            <p:spPr>
              <a:xfrm>
                <a:off x="6152920" y="5121996"/>
                <a:ext cx="42386" cy="9525"/>
              </a:xfrm>
              <a:custGeom>
                <a:avLst/>
                <a:gdLst>
                  <a:gd name="connsiteX0" fmla="*/ 42386 w 42386"/>
                  <a:gd name="connsiteY0" fmla="*/ 0 h 9525"/>
                  <a:gd name="connsiteX1" fmla="*/ 0 w 42386"/>
                  <a:gd name="connsiteY1" fmla="*/ 0 h 9525"/>
                </a:gdLst>
                <a:ahLst/>
                <a:cxnLst>
                  <a:cxn ang="0">
                    <a:pos x="connsiteX0" y="connsiteY0"/>
                  </a:cxn>
                  <a:cxn ang="0">
                    <a:pos x="connsiteX1" y="connsiteY1"/>
                  </a:cxn>
                </a:cxnLst>
                <a:rect l="l" t="t" r="r" b="b"/>
                <a:pathLst>
                  <a:path w="42386" h="9525">
                    <a:moveTo>
                      <a:pt x="42386" y="0"/>
                    </a:moveTo>
                    <a:lnTo>
                      <a:pt x="0" y="0"/>
                    </a:lnTo>
                  </a:path>
                </a:pathLst>
              </a:custGeom>
              <a:ln w="9525" cap="rnd">
                <a:solidFill>
                  <a:srgbClr val="15003C"/>
                </a:solidFill>
                <a:prstDash val="solid"/>
                <a:round/>
              </a:ln>
            </p:spPr>
            <p:txBody>
              <a:bodyPr rtlCol="0" anchor="ctr"/>
              <a:lstStyle/>
              <a:p>
                <a:endParaRPr lang="da-DK"/>
              </a:p>
            </p:txBody>
          </p:sp>
          <p:sp>
            <p:nvSpPr>
              <p:cNvPr id="83" name="Kombinationstegning: figur 82">
                <a:extLst>
                  <a:ext uri="{FF2B5EF4-FFF2-40B4-BE49-F238E27FC236}">
                    <a16:creationId xmlns:a16="http://schemas.microsoft.com/office/drawing/2014/main" id="{D39FCF73-6299-57D9-25AB-9F69464F9FB1}"/>
                  </a:ext>
                </a:extLst>
              </p:cNvPr>
              <p:cNvSpPr/>
              <p:nvPr/>
            </p:nvSpPr>
            <p:spPr>
              <a:xfrm>
                <a:off x="6321322" y="5121996"/>
                <a:ext cx="42386" cy="9525"/>
              </a:xfrm>
              <a:custGeom>
                <a:avLst/>
                <a:gdLst>
                  <a:gd name="connsiteX0" fmla="*/ 42386 w 42386"/>
                  <a:gd name="connsiteY0" fmla="*/ 0 h 9525"/>
                  <a:gd name="connsiteX1" fmla="*/ 0 w 42386"/>
                  <a:gd name="connsiteY1" fmla="*/ 0 h 9525"/>
                </a:gdLst>
                <a:ahLst/>
                <a:cxnLst>
                  <a:cxn ang="0">
                    <a:pos x="connsiteX0" y="connsiteY0"/>
                  </a:cxn>
                  <a:cxn ang="0">
                    <a:pos x="connsiteX1" y="connsiteY1"/>
                  </a:cxn>
                </a:cxnLst>
                <a:rect l="l" t="t" r="r" b="b"/>
                <a:pathLst>
                  <a:path w="42386" h="9525">
                    <a:moveTo>
                      <a:pt x="42386" y="0"/>
                    </a:moveTo>
                    <a:lnTo>
                      <a:pt x="0" y="0"/>
                    </a:lnTo>
                  </a:path>
                </a:pathLst>
              </a:custGeom>
              <a:ln w="9525" cap="rnd">
                <a:solidFill>
                  <a:srgbClr val="15003C"/>
                </a:solidFill>
                <a:prstDash val="solid"/>
                <a:round/>
              </a:ln>
            </p:spPr>
            <p:txBody>
              <a:bodyPr rtlCol="0" anchor="ctr"/>
              <a:lstStyle/>
              <a:p>
                <a:endParaRPr lang="da-DK"/>
              </a:p>
            </p:txBody>
          </p:sp>
          <p:grpSp>
            <p:nvGrpSpPr>
              <p:cNvPr id="84" name="Grafik 103">
                <a:extLst>
                  <a:ext uri="{FF2B5EF4-FFF2-40B4-BE49-F238E27FC236}">
                    <a16:creationId xmlns:a16="http://schemas.microsoft.com/office/drawing/2014/main" id="{355720F4-232F-8C75-2125-0CEB284EF9CE}"/>
                  </a:ext>
                </a:extLst>
              </p:cNvPr>
              <p:cNvGrpSpPr/>
              <p:nvPr/>
            </p:nvGrpSpPr>
            <p:grpSpPr>
              <a:xfrm>
                <a:off x="6152920" y="5213912"/>
                <a:ext cx="210788" cy="30194"/>
                <a:chOff x="6152920" y="5213912"/>
                <a:chExt cx="210788" cy="30194"/>
              </a:xfrm>
              <a:noFill/>
            </p:grpSpPr>
            <p:sp>
              <p:nvSpPr>
                <p:cNvPr id="120" name="Kombinationstegning: figur 119">
                  <a:extLst>
                    <a:ext uri="{FF2B5EF4-FFF2-40B4-BE49-F238E27FC236}">
                      <a16:creationId xmlns:a16="http://schemas.microsoft.com/office/drawing/2014/main" id="{0284B5DB-865F-0DB6-2009-880980A546F7}"/>
                    </a:ext>
                  </a:extLst>
                </p:cNvPr>
                <p:cNvSpPr/>
                <p:nvPr/>
              </p:nvSpPr>
              <p:spPr>
                <a:xfrm>
                  <a:off x="6152920" y="5213912"/>
                  <a:ext cx="210788" cy="9525"/>
                </a:xfrm>
                <a:custGeom>
                  <a:avLst/>
                  <a:gdLst>
                    <a:gd name="connsiteX0" fmla="*/ 0 w 210788"/>
                    <a:gd name="connsiteY0" fmla="*/ 0 h 9525"/>
                    <a:gd name="connsiteX1" fmla="*/ 210788 w 210788"/>
                    <a:gd name="connsiteY1" fmla="*/ 0 h 9525"/>
                  </a:gdLst>
                  <a:ahLst/>
                  <a:cxnLst>
                    <a:cxn ang="0">
                      <a:pos x="connsiteX0" y="connsiteY0"/>
                    </a:cxn>
                    <a:cxn ang="0">
                      <a:pos x="connsiteX1" y="connsiteY1"/>
                    </a:cxn>
                  </a:cxnLst>
                  <a:rect l="l" t="t" r="r" b="b"/>
                  <a:pathLst>
                    <a:path w="210788" h="9525">
                      <a:moveTo>
                        <a:pt x="0" y="0"/>
                      </a:moveTo>
                      <a:cubicBezTo>
                        <a:pt x="0" y="0"/>
                        <a:pt x="210693" y="0"/>
                        <a:pt x="210788" y="0"/>
                      </a:cubicBezTo>
                    </a:path>
                  </a:pathLst>
                </a:custGeom>
                <a:noFill/>
                <a:ln w="9525" cap="rnd">
                  <a:solidFill>
                    <a:srgbClr val="15003C"/>
                  </a:solidFill>
                  <a:prstDash val="solid"/>
                  <a:round/>
                </a:ln>
              </p:spPr>
              <p:txBody>
                <a:bodyPr rtlCol="0" anchor="ctr"/>
                <a:lstStyle/>
                <a:p>
                  <a:endParaRPr lang="da-DK"/>
                </a:p>
              </p:txBody>
            </p:sp>
            <p:sp>
              <p:nvSpPr>
                <p:cNvPr id="121" name="Kombinationstegning: figur 120">
                  <a:extLst>
                    <a:ext uri="{FF2B5EF4-FFF2-40B4-BE49-F238E27FC236}">
                      <a16:creationId xmlns:a16="http://schemas.microsoft.com/office/drawing/2014/main" id="{53C7FD5E-9EC3-5F9B-5196-58E74371F935}"/>
                    </a:ext>
                  </a:extLst>
                </p:cNvPr>
                <p:cNvSpPr/>
                <p:nvPr/>
              </p:nvSpPr>
              <p:spPr>
                <a:xfrm>
                  <a:off x="6152920" y="5244106"/>
                  <a:ext cx="210788" cy="9525"/>
                </a:xfrm>
                <a:custGeom>
                  <a:avLst/>
                  <a:gdLst>
                    <a:gd name="connsiteX0" fmla="*/ 210788 w 210788"/>
                    <a:gd name="connsiteY0" fmla="*/ 0 h 9525"/>
                    <a:gd name="connsiteX1" fmla="*/ 0 w 210788"/>
                    <a:gd name="connsiteY1" fmla="*/ 0 h 9525"/>
                  </a:gdLst>
                  <a:ahLst/>
                  <a:cxnLst>
                    <a:cxn ang="0">
                      <a:pos x="connsiteX0" y="connsiteY0"/>
                    </a:cxn>
                    <a:cxn ang="0">
                      <a:pos x="connsiteX1" y="connsiteY1"/>
                    </a:cxn>
                  </a:cxnLst>
                  <a:rect l="l" t="t" r="r" b="b"/>
                  <a:pathLst>
                    <a:path w="210788" h="9525">
                      <a:moveTo>
                        <a:pt x="210788" y="0"/>
                      </a:moveTo>
                      <a:cubicBezTo>
                        <a:pt x="210788" y="0"/>
                        <a:pt x="95" y="0"/>
                        <a:pt x="0" y="0"/>
                      </a:cubicBezTo>
                    </a:path>
                  </a:pathLst>
                </a:custGeom>
                <a:noFill/>
                <a:ln w="9525" cap="rnd">
                  <a:solidFill>
                    <a:srgbClr val="15003C"/>
                  </a:solidFill>
                  <a:prstDash val="solid"/>
                  <a:round/>
                </a:ln>
              </p:spPr>
              <p:txBody>
                <a:bodyPr rtlCol="0" anchor="ctr"/>
                <a:lstStyle/>
                <a:p>
                  <a:endParaRPr lang="da-DK"/>
                </a:p>
              </p:txBody>
            </p:sp>
          </p:grpSp>
          <p:sp>
            <p:nvSpPr>
              <p:cNvPr id="85" name="Kombinationstegning: figur 84">
                <a:extLst>
                  <a:ext uri="{FF2B5EF4-FFF2-40B4-BE49-F238E27FC236}">
                    <a16:creationId xmlns:a16="http://schemas.microsoft.com/office/drawing/2014/main" id="{7F6758FF-E528-6325-566C-209596073486}"/>
                  </a:ext>
                </a:extLst>
              </p:cNvPr>
              <p:cNvSpPr/>
              <p:nvPr/>
            </p:nvSpPr>
            <p:spPr>
              <a:xfrm>
                <a:off x="6152920" y="4942069"/>
                <a:ext cx="210788" cy="9525"/>
              </a:xfrm>
              <a:custGeom>
                <a:avLst/>
                <a:gdLst>
                  <a:gd name="connsiteX0" fmla="*/ 0 w 210788"/>
                  <a:gd name="connsiteY0" fmla="*/ 0 h 9525"/>
                  <a:gd name="connsiteX1" fmla="*/ 210788 w 210788"/>
                  <a:gd name="connsiteY1" fmla="*/ 0 h 9525"/>
                </a:gdLst>
                <a:ahLst/>
                <a:cxnLst>
                  <a:cxn ang="0">
                    <a:pos x="connsiteX0" y="connsiteY0"/>
                  </a:cxn>
                  <a:cxn ang="0">
                    <a:pos x="connsiteX1" y="connsiteY1"/>
                  </a:cxn>
                </a:cxnLst>
                <a:rect l="l" t="t" r="r" b="b"/>
                <a:pathLst>
                  <a:path w="210788" h="9525">
                    <a:moveTo>
                      <a:pt x="0" y="0"/>
                    </a:moveTo>
                    <a:lnTo>
                      <a:pt x="210788" y="0"/>
                    </a:lnTo>
                  </a:path>
                </a:pathLst>
              </a:custGeom>
              <a:noFill/>
              <a:ln w="9525" cap="rnd">
                <a:solidFill>
                  <a:srgbClr val="15003C"/>
                </a:solidFill>
                <a:prstDash val="solid"/>
                <a:round/>
              </a:ln>
            </p:spPr>
            <p:txBody>
              <a:bodyPr rtlCol="0" anchor="ctr"/>
              <a:lstStyle/>
              <a:p>
                <a:endParaRPr lang="da-DK"/>
              </a:p>
            </p:txBody>
          </p:sp>
          <p:sp>
            <p:nvSpPr>
              <p:cNvPr id="86" name="Kombinationstegning: figur 85">
                <a:extLst>
                  <a:ext uri="{FF2B5EF4-FFF2-40B4-BE49-F238E27FC236}">
                    <a16:creationId xmlns:a16="http://schemas.microsoft.com/office/drawing/2014/main" id="{510D1CF5-3C5B-E220-BE9E-2862F6CAA6AC}"/>
                  </a:ext>
                </a:extLst>
              </p:cNvPr>
              <p:cNvSpPr/>
              <p:nvPr/>
            </p:nvSpPr>
            <p:spPr>
              <a:xfrm>
                <a:off x="6152920" y="4972168"/>
                <a:ext cx="210788" cy="9525"/>
              </a:xfrm>
              <a:custGeom>
                <a:avLst/>
                <a:gdLst>
                  <a:gd name="connsiteX0" fmla="*/ 210788 w 210788"/>
                  <a:gd name="connsiteY0" fmla="*/ 0 h 9525"/>
                  <a:gd name="connsiteX1" fmla="*/ 0 w 210788"/>
                  <a:gd name="connsiteY1" fmla="*/ 0 h 9525"/>
                </a:gdLst>
                <a:ahLst/>
                <a:cxnLst>
                  <a:cxn ang="0">
                    <a:pos x="connsiteX0" y="connsiteY0"/>
                  </a:cxn>
                  <a:cxn ang="0">
                    <a:pos x="connsiteX1" y="connsiteY1"/>
                  </a:cxn>
                </a:cxnLst>
                <a:rect l="l" t="t" r="r" b="b"/>
                <a:pathLst>
                  <a:path w="210788" h="9525">
                    <a:moveTo>
                      <a:pt x="210788" y="0"/>
                    </a:moveTo>
                    <a:lnTo>
                      <a:pt x="0" y="0"/>
                    </a:lnTo>
                  </a:path>
                </a:pathLst>
              </a:custGeom>
              <a:noFill/>
              <a:ln w="9525" cap="rnd">
                <a:solidFill>
                  <a:srgbClr val="15003C"/>
                </a:solidFill>
                <a:prstDash val="solid"/>
                <a:round/>
              </a:ln>
            </p:spPr>
            <p:txBody>
              <a:bodyPr rtlCol="0" anchor="ctr"/>
              <a:lstStyle/>
              <a:p>
                <a:endParaRPr lang="da-DK"/>
              </a:p>
            </p:txBody>
          </p:sp>
          <p:grpSp>
            <p:nvGrpSpPr>
              <p:cNvPr id="87" name="Grafik 103">
                <a:extLst>
                  <a:ext uri="{FF2B5EF4-FFF2-40B4-BE49-F238E27FC236}">
                    <a16:creationId xmlns:a16="http://schemas.microsoft.com/office/drawing/2014/main" id="{C6520468-02A2-3815-A3CB-F622FE94753A}"/>
                  </a:ext>
                </a:extLst>
              </p:cNvPr>
              <p:cNvGrpSpPr/>
              <p:nvPr/>
            </p:nvGrpSpPr>
            <p:grpSpPr>
              <a:xfrm>
                <a:off x="6239217" y="4710040"/>
                <a:ext cx="38195" cy="583977"/>
                <a:chOff x="6239217" y="4710040"/>
                <a:chExt cx="38195" cy="583977"/>
              </a:xfrm>
              <a:noFill/>
            </p:grpSpPr>
            <p:sp>
              <p:nvSpPr>
                <p:cNvPr id="110" name="Kombinationstegning: figur 109">
                  <a:extLst>
                    <a:ext uri="{FF2B5EF4-FFF2-40B4-BE49-F238E27FC236}">
                      <a16:creationId xmlns:a16="http://schemas.microsoft.com/office/drawing/2014/main" id="{8CD92E90-3788-1D93-C6CF-95A461A11978}"/>
                    </a:ext>
                  </a:extLst>
                </p:cNvPr>
                <p:cNvSpPr/>
                <p:nvPr/>
              </p:nvSpPr>
              <p:spPr>
                <a:xfrm>
                  <a:off x="6277412" y="5246583"/>
                  <a:ext cx="9525" cy="47434"/>
                </a:xfrm>
                <a:custGeom>
                  <a:avLst/>
                  <a:gdLst>
                    <a:gd name="connsiteX0" fmla="*/ 0 w 9525"/>
                    <a:gd name="connsiteY0" fmla="*/ 0 h 47434"/>
                    <a:gd name="connsiteX1" fmla="*/ 0 w 9525"/>
                    <a:gd name="connsiteY1" fmla="*/ 47434 h 47434"/>
                  </a:gdLst>
                  <a:ahLst/>
                  <a:cxnLst>
                    <a:cxn ang="0">
                      <a:pos x="connsiteX0" y="connsiteY0"/>
                    </a:cxn>
                    <a:cxn ang="0">
                      <a:pos x="connsiteX1" y="connsiteY1"/>
                    </a:cxn>
                  </a:cxnLst>
                  <a:rect l="l" t="t" r="r" b="b"/>
                  <a:pathLst>
                    <a:path w="9525" h="47434">
                      <a:moveTo>
                        <a:pt x="0" y="0"/>
                      </a:moveTo>
                      <a:lnTo>
                        <a:pt x="0" y="47434"/>
                      </a:lnTo>
                    </a:path>
                  </a:pathLst>
                </a:custGeom>
                <a:ln w="9525" cap="rnd">
                  <a:solidFill>
                    <a:srgbClr val="15003C"/>
                  </a:solidFill>
                  <a:prstDash val="solid"/>
                  <a:round/>
                </a:ln>
              </p:spPr>
              <p:txBody>
                <a:bodyPr rtlCol="0" anchor="ctr"/>
                <a:lstStyle/>
                <a:p>
                  <a:endParaRPr lang="da-DK"/>
                </a:p>
              </p:txBody>
            </p:sp>
            <p:sp>
              <p:nvSpPr>
                <p:cNvPr id="111" name="Kombinationstegning: figur 110">
                  <a:extLst>
                    <a:ext uri="{FF2B5EF4-FFF2-40B4-BE49-F238E27FC236}">
                      <a16:creationId xmlns:a16="http://schemas.microsoft.com/office/drawing/2014/main" id="{3A544F5B-DA37-0952-8220-A2EDF75D3BF4}"/>
                    </a:ext>
                  </a:extLst>
                </p:cNvPr>
                <p:cNvSpPr/>
                <p:nvPr/>
              </p:nvSpPr>
              <p:spPr>
                <a:xfrm>
                  <a:off x="6277412" y="5187147"/>
                  <a:ext cx="9525" cy="22097"/>
                </a:xfrm>
                <a:custGeom>
                  <a:avLst/>
                  <a:gdLst>
                    <a:gd name="connsiteX0" fmla="*/ 0 w 9525"/>
                    <a:gd name="connsiteY0" fmla="*/ 0 h 22097"/>
                    <a:gd name="connsiteX1" fmla="*/ 0 w 9525"/>
                    <a:gd name="connsiteY1" fmla="*/ 22098 h 22097"/>
                  </a:gdLst>
                  <a:ahLst/>
                  <a:cxnLst>
                    <a:cxn ang="0">
                      <a:pos x="connsiteX0" y="connsiteY0"/>
                    </a:cxn>
                    <a:cxn ang="0">
                      <a:pos x="connsiteX1" y="connsiteY1"/>
                    </a:cxn>
                  </a:cxnLst>
                  <a:rect l="l" t="t" r="r" b="b"/>
                  <a:pathLst>
                    <a:path w="9525" h="22097">
                      <a:moveTo>
                        <a:pt x="0" y="0"/>
                      </a:moveTo>
                      <a:lnTo>
                        <a:pt x="0" y="22098"/>
                      </a:lnTo>
                    </a:path>
                  </a:pathLst>
                </a:custGeom>
                <a:ln w="9525" cap="rnd">
                  <a:solidFill>
                    <a:srgbClr val="15003C"/>
                  </a:solidFill>
                  <a:prstDash val="solid"/>
                  <a:round/>
                </a:ln>
              </p:spPr>
              <p:txBody>
                <a:bodyPr rtlCol="0" anchor="ctr"/>
                <a:lstStyle/>
                <a:p>
                  <a:endParaRPr lang="da-DK"/>
                </a:p>
              </p:txBody>
            </p:sp>
            <p:sp>
              <p:nvSpPr>
                <p:cNvPr id="112" name="Kombinationstegning: figur 111">
                  <a:extLst>
                    <a:ext uri="{FF2B5EF4-FFF2-40B4-BE49-F238E27FC236}">
                      <a16:creationId xmlns:a16="http://schemas.microsoft.com/office/drawing/2014/main" id="{FD009167-D404-E2A1-846B-54749811D599}"/>
                    </a:ext>
                  </a:extLst>
                </p:cNvPr>
                <p:cNvSpPr/>
                <p:nvPr/>
              </p:nvSpPr>
              <p:spPr>
                <a:xfrm>
                  <a:off x="6277412" y="4972168"/>
                  <a:ext cx="9525" cy="92011"/>
                </a:xfrm>
                <a:custGeom>
                  <a:avLst/>
                  <a:gdLst>
                    <a:gd name="connsiteX0" fmla="*/ 0 w 9525"/>
                    <a:gd name="connsiteY0" fmla="*/ 0 h 92011"/>
                    <a:gd name="connsiteX1" fmla="*/ 0 w 9525"/>
                    <a:gd name="connsiteY1" fmla="*/ 92012 h 92011"/>
                  </a:gdLst>
                  <a:ahLst/>
                  <a:cxnLst>
                    <a:cxn ang="0">
                      <a:pos x="connsiteX0" y="connsiteY0"/>
                    </a:cxn>
                    <a:cxn ang="0">
                      <a:pos x="connsiteX1" y="connsiteY1"/>
                    </a:cxn>
                  </a:cxnLst>
                  <a:rect l="l" t="t" r="r" b="b"/>
                  <a:pathLst>
                    <a:path w="9525" h="92011">
                      <a:moveTo>
                        <a:pt x="0" y="0"/>
                      </a:moveTo>
                      <a:lnTo>
                        <a:pt x="0" y="92012"/>
                      </a:lnTo>
                    </a:path>
                  </a:pathLst>
                </a:custGeom>
                <a:ln w="9525" cap="rnd">
                  <a:solidFill>
                    <a:srgbClr val="15003C"/>
                  </a:solidFill>
                  <a:prstDash val="solid"/>
                  <a:round/>
                </a:ln>
              </p:spPr>
              <p:txBody>
                <a:bodyPr rtlCol="0" anchor="ctr"/>
                <a:lstStyle/>
                <a:p>
                  <a:endParaRPr lang="da-DK"/>
                </a:p>
              </p:txBody>
            </p:sp>
            <p:sp>
              <p:nvSpPr>
                <p:cNvPr id="113" name="Kombinationstegning: figur 112">
                  <a:extLst>
                    <a:ext uri="{FF2B5EF4-FFF2-40B4-BE49-F238E27FC236}">
                      <a16:creationId xmlns:a16="http://schemas.microsoft.com/office/drawing/2014/main" id="{6A615818-E7DA-E309-8977-A58E01861501}"/>
                    </a:ext>
                  </a:extLst>
                </p:cNvPr>
                <p:cNvSpPr/>
                <p:nvPr/>
              </p:nvSpPr>
              <p:spPr>
                <a:xfrm>
                  <a:off x="6277412" y="4841866"/>
                  <a:ext cx="9525" cy="100202"/>
                </a:xfrm>
                <a:custGeom>
                  <a:avLst/>
                  <a:gdLst>
                    <a:gd name="connsiteX0" fmla="*/ 0 w 9525"/>
                    <a:gd name="connsiteY0" fmla="*/ 0 h 100202"/>
                    <a:gd name="connsiteX1" fmla="*/ 0 w 9525"/>
                    <a:gd name="connsiteY1" fmla="*/ 100203 h 100202"/>
                  </a:gdLst>
                  <a:ahLst/>
                  <a:cxnLst>
                    <a:cxn ang="0">
                      <a:pos x="connsiteX0" y="connsiteY0"/>
                    </a:cxn>
                    <a:cxn ang="0">
                      <a:pos x="connsiteX1" y="connsiteY1"/>
                    </a:cxn>
                  </a:cxnLst>
                  <a:rect l="l" t="t" r="r" b="b"/>
                  <a:pathLst>
                    <a:path w="9525" h="100202">
                      <a:moveTo>
                        <a:pt x="0" y="0"/>
                      </a:moveTo>
                      <a:lnTo>
                        <a:pt x="0" y="100203"/>
                      </a:lnTo>
                    </a:path>
                  </a:pathLst>
                </a:custGeom>
                <a:ln w="9525" cap="rnd">
                  <a:solidFill>
                    <a:srgbClr val="15003C"/>
                  </a:solidFill>
                  <a:prstDash val="solid"/>
                  <a:round/>
                </a:ln>
              </p:spPr>
              <p:txBody>
                <a:bodyPr rtlCol="0" anchor="ctr"/>
                <a:lstStyle/>
                <a:p>
                  <a:endParaRPr lang="da-DK"/>
                </a:p>
              </p:txBody>
            </p:sp>
            <p:sp>
              <p:nvSpPr>
                <p:cNvPr id="114" name="Kombinationstegning: figur 113">
                  <a:extLst>
                    <a:ext uri="{FF2B5EF4-FFF2-40B4-BE49-F238E27FC236}">
                      <a16:creationId xmlns:a16="http://schemas.microsoft.com/office/drawing/2014/main" id="{47FE07E3-8006-5028-7627-1855F771BE0B}"/>
                    </a:ext>
                  </a:extLst>
                </p:cNvPr>
                <p:cNvSpPr/>
                <p:nvPr/>
              </p:nvSpPr>
              <p:spPr>
                <a:xfrm>
                  <a:off x="6277412" y="4710040"/>
                  <a:ext cx="9525" cy="101631"/>
                </a:xfrm>
                <a:custGeom>
                  <a:avLst/>
                  <a:gdLst>
                    <a:gd name="connsiteX0" fmla="*/ 0 w 9525"/>
                    <a:gd name="connsiteY0" fmla="*/ 0 h 101631"/>
                    <a:gd name="connsiteX1" fmla="*/ 0 w 9525"/>
                    <a:gd name="connsiteY1" fmla="*/ 83344 h 101631"/>
                    <a:gd name="connsiteX2" fmla="*/ 0 w 9525"/>
                    <a:gd name="connsiteY2" fmla="*/ 101632 h 101631"/>
                  </a:gdLst>
                  <a:ahLst/>
                  <a:cxnLst>
                    <a:cxn ang="0">
                      <a:pos x="connsiteX0" y="connsiteY0"/>
                    </a:cxn>
                    <a:cxn ang="0">
                      <a:pos x="connsiteX1" y="connsiteY1"/>
                    </a:cxn>
                    <a:cxn ang="0">
                      <a:pos x="connsiteX2" y="connsiteY2"/>
                    </a:cxn>
                  </a:cxnLst>
                  <a:rect l="l" t="t" r="r" b="b"/>
                  <a:pathLst>
                    <a:path w="9525" h="101631">
                      <a:moveTo>
                        <a:pt x="0" y="0"/>
                      </a:moveTo>
                      <a:lnTo>
                        <a:pt x="0" y="83344"/>
                      </a:lnTo>
                      <a:lnTo>
                        <a:pt x="0" y="101632"/>
                      </a:lnTo>
                    </a:path>
                  </a:pathLst>
                </a:custGeom>
                <a:noFill/>
                <a:ln w="9525" cap="rnd">
                  <a:solidFill>
                    <a:srgbClr val="15003C"/>
                  </a:solidFill>
                  <a:prstDash val="solid"/>
                  <a:round/>
                </a:ln>
              </p:spPr>
              <p:txBody>
                <a:bodyPr rtlCol="0" anchor="ctr"/>
                <a:lstStyle/>
                <a:p>
                  <a:endParaRPr lang="da-DK"/>
                </a:p>
              </p:txBody>
            </p:sp>
            <p:sp>
              <p:nvSpPr>
                <p:cNvPr id="115" name="Kombinationstegning: figur 114">
                  <a:extLst>
                    <a:ext uri="{FF2B5EF4-FFF2-40B4-BE49-F238E27FC236}">
                      <a16:creationId xmlns:a16="http://schemas.microsoft.com/office/drawing/2014/main" id="{593A82F5-9588-9B5C-F3E2-6AABAADA7D91}"/>
                    </a:ext>
                  </a:extLst>
                </p:cNvPr>
                <p:cNvSpPr/>
                <p:nvPr/>
              </p:nvSpPr>
              <p:spPr>
                <a:xfrm>
                  <a:off x="6239217" y="5244107"/>
                  <a:ext cx="9525" cy="32289"/>
                </a:xfrm>
                <a:custGeom>
                  <a:avLst/>
                  <a:gdLst>
                    <a:gd name="connsiteX0" fmla="*/ 0 w 9525"/>
                    <a:gd name="connsiteY0" fmla="*/ 0 h 32289"/>
                    <a:gd name="connsiteX1" fmla="*/ 0 w 9525"/>
                    <a:gd name="connsiteY1" fmla="*/ 32290 h 32289"/>
                  </a:gdLst>
                  <a:ahLst/>
                  <a:cxnLst>
                    <a:cxn ang="0">
                      <a:pos x="connsiteX0" y="connsiteY0"/>
                    </a:cxn>
                    <a:cxn ang="0">
                      <a:pos x="connsiteX1" y="connsiteY1"/>
                    </a:cxn>
                  </a:cxnLst>
                  <a:rect l="l" t="t" r="r" b="b"/>
                  <a:pathLst>
                    <a:path w="9525" h="32289">
                      <a:moveTo>
                        <a:pt x="0" y="0"/>
                      </a:moveTo>
                      <a:lnTo>
                        <a:pt x="0" y="32290"/>
                      </a:lnTo>
                    </a:path>
                  </a:pathLst>
                </a:custGeom>
                <a:ln w="9525" cap="rnd">
                  <a:solidFill>
                    <a:srgbClr val="15003C"/>
                  </a:solidFill>
                  <a:prstDash val="solid"/>
                  <a:round/>
                </a:ln>
              </p:spPr>
              <p:txBody>
                <a:bodyPr rtlCol="0" anchor="ctr"/>
                <a:lstStyle/>
                <a:p>
                  <a:endParaRPr lang="da-DK"/>
                </a:p>
              </p:txBody>
            </p:sp>
            <p:sp>
              <p:nvSpPr>
                <p:cNvPr id="116" name="Kombinationstegning: figur 115">
                  <a:extLst>
                    <a:ext uri="{FF2B5EF4-FFF2-40B4-BE49-F238E27FC236}">
                      <a16:creationId xmlns:a16="http://schemas.microsoft.com/office/drawing/2014/main" id="{54018491-9800-CB0A-CCAC-214C0AD02B7D}"/>
                    </a:ext>
                  </a:extLst>
                </p:cNvPr>
                <p:cNvSpPr/>
                <p:nvPr/>
              </p:nvSpPr>
              <p:spPr>
                <a:xfrm>
                  <a:off x="6239217" y="5184194"/>
                  <a:ext cx="9525" cy="25050"/>
                </a:xfrm>
                <a:custGeom>
                  <a:avLst/>
                  <a:gdLst>
                    <a:gd name="connsiteX0" fmla="*/ 0 w 9525"/>
                    <a:gd name="connsiteY0" fmla="*/ 0 h 25050"/>
                    <a:gd name="connsiteX1" fmla="*/ 0 w 9525"/>
                    <a:gd name="connsiteY1" fmla="*/ 25051 h 25050"/>
                  </a:gdLst>
                  <a:ahLst/>
                  <a:cxnLst>
                    <a:cxn ang="0">
                      <a:pos x="connsiteX0" y="connsiteY0"/>
                    </a:cxn>
                    <a:cxn ang="0">
                      <a:pos x="connsiteX1" y="connsiteY1"/>
                    </a:cxn>
                  </a:cxnLst>
                  <a:rect l="l" t="t" r="r" b="b"/>
                  <a:pathLst>
                    <a:path w="9525" h="25050">
                      <a:moveTo>
                        <a:pt x="0" y="0"/>
                      </a:moveTo>
                      <a:lnTo>
                        <a:pt x="0" y="25051"/>
                      </a:lnTo>
                    </a:path>
                  </a:pathLst>
                </a:custGeom>
                <a:ln w="9525" cap="rnd">
                  <a:solidFill>
                    <a:srgbClr val="15003C"/>
                  </a:solidFill>
                  <a:prstDash val="solid"/>
                  <a:round/>
                </a:ln>
              </p:spPr>
              <p:txBody>
                <a:bodyPr rtlCol="0" anchor="ctr"/>
                <a:lstStyle/>
                <a:p>
                  <a:endParaRPr lang="da-DK"/>
                </a:p>
              </p:txBody>
            </p:sp>
            <p:sp>
              <p:nvSpPr>
                <p:cNvPr id="117" name="Kombinationstegning: figur 116">
                  <a:extLst>
                    <a:ext uri="{FF2B5EF4-FFF2-40B4-BE49-F238E27FC236}">
                      <a16:creationId xmlns:a16="http://schemas.microsoft.com/office/drawing/2014/main" id="{CABE99CF-DC2F-DE20-F682-041468A2C3BE}"/>
                    </a:ext>
                  </a:extLst>
                </p:cNvPr>
                <p:cNvSpPr/>
                <p:nvPr/>
              </p:nvSpPr>
              <p:spPr>
                <a:xfrm>
                  <a:off x="6239217" y="4972168"/>
                  <a:ext cx="9525" cy="92011"/>
                </a:xfrm>
                <a:custGeom>
                  <a:avLst/>
                  <a:gdLst>
                    <a:gd name="connsiteX0" fmla="*/ 0 w 9525"/>
                    <a:gd name="connsiteY0" fmla="*/ 0 h 92011"/>
                    <a:gd name="connsiteX1" fmla="*/ 0 w 9525"/>
                    <a:gd name="connsiteY1" fmla="*/ 92012 h 92011"/>
                  </a:gdLst>
                  <a:ahLst/>
                  <a:cxnLst>
                    <a:cxn ang="0">
                      <a:pos x="connsiteX0" y="connsiteY0"/>
                    </a:cxn>
                    <a:cxn ang="0">
                      <a:pos x="connsiteX1" y="connsiteY1"/>
                    </a:cxn>
                  </a:cxnLst>
                  <a:rect l="l" t="t" r="r" b="b"/>
                  <a:pathLst>
                    <a:path w="9525" h="92011">
                      <a:moveTo>
                        <a:pt x="0" y="0"/>
                      </a:moveTo>
                      <a:lnTo>
                        <a:pt x="0" y="92012"/>
                      </a:lnTo>
                    </a:path>
                  </a:pathLst>
                </a:custGeom>
                <a:ln w="9525" cap="rnd">
                  <a:solidFill>
                    <a:srgbClr val="15003C"/>
                  </a:solidFill>
                  <a:prstDash val="solid"/>
                  <a:round/>
                </a:ln>
              </p:spPr>
              <p:txBody>
                <a:bodyPr rtlCol="0" anchor="ctr"/>
                <a:lstStyle/>
                <a:p>
                  <a:endParaRPr lang="da-DK"/>
                </a:p>
              </p:txBody>
            </p:sp>
            <p:sp>
              <p:nvSpPr>
                <p:cNvPr id="118" name="Kombinationstegning: figur 117">
                  <a:extLst>
                    <a:ext uri="{FF2B5EF4-FFF2-40B4-BE49-F238E27FC236}">
                      <a16:creationId xmlns:a16="http://schemas.microsoft.com/office/drawing/2014/main" id="{0C336F06-905D-FCEF-4FCA-9BB7C6485612}"/>
                    </a:ext>
                  </a:extLst>
                </p:cNvPr>
                <p:cNvSpPr/>
                <p:nvPr/>
              </p:nvSpPr>
              <p:spPr>
                <a:xfrm>
                  <a:off x="6239217" y="4841866"/>
                  <a:ext cx="9525" cy="100202"/>
                </a:xfrm>
                <a:custGeom>
                  <a:avLst/>
                  <a:gdLst>
                    <a:gd name="connsiteX0" fmla="*/ 0 w 9525"/>
                    <a:gd name="connsiteY0" fmla="*/ 0 h 100202"/>
                    <a:gd name="connsiteX1" fmla="*/ 0 w 9525"/>
                    <a:gd name="connsiteY1" fmla="*/ 100203 h 100202"/>
                  </a:gdLst>
                  <a:ahLst/>
                  <a:cxnLst>
                    <a:cxn ang="0">
                      <a:pos x="connsiteX0" y="connsiteY0"/>
                    </a:cxn>
                    <a:cxn ang="0">
                      <a:pos x="connsiteX1" y="connsiteY1"/>
                    </a:cxn>
                  </a:cxnLst>
                  <a:rect l="l" t="t" r="r" b="b"/>
                  <a:pathLst>
                    <a:path w="9525" h="100202">
                      <a:moveTo>
                        <a:pt x="0" y="0"/>
                      </a:moveTo>
                      <a:lnTo>
                        <a:pt x="0" y="100203"/>
                      </a:lnTo>
                    </a:path>
                  </a:pathLst>
                </a:custGeom>
                <a:ln w="9525" cap="rnd">
                  <a:solidFill>
                    <a:srgbClr val="15003C"/>
                  </a:solidFill>
                  <a:prstDash val="solid"/>
                  <a:round/>
                </a:ln>
              </p:spPr>
              <p:txBody>
                <a:bodyPr rtlCol="0" anchor="ctr"/>
                <a:lstStyle/>
                <a:p>
                  <a:endParaRPr lang="da-DK"/>
                </a:p>
              </p:txBody>
            </p:sp>
            <p:sp>
              <p:nvSpPr>
                <p:cNvPr id="119" name="Kombinationstegning: figur 118">
                  <a:extLst>
                    <a:ext uri="{FF2B5EF4-FFF2-40B4-BE49-F238E27FC236}">
                      <a16:creationId xmlns:a16="http://schemas.microsoft.com/office/drawing/2014/main" id="{FCB17E6A-5A74-46B2-BC40-73E3332ACD8E}"/>
                    </a:ext>
                  </a:extLst>
                </p:cNvPr>
                <p:cNvSpPr/>
                <p:nvPr/>
              </p:nvSpPr>
              <p:spPr>
                <a:xfrm>
                  <a:off x="6239217" y="4710040"/>
                  <a:ext cx="9525" cy="97059"/>
                </a:xfrm>
                <a:custGeom>
                  <a:avLst/>
                  <a:gdLst>
                    <a:gd name="connsiteX0" fmla="*/ 0 w 9525"/>
                    <a:gd name="connsiteY0" fmla="*/ 0 h 97059"/>
                    <a:gd name="connsiteX1" fmla="*/ 0 w 9525"/>
                    <a:gd name="connsiteY1" fmla="*/ 97060 h 97059"/>
                  </a:gdLst>
                  <a:ahLst/>
                  <a:cxnLst>
                    <a:cxn ang="0">
                      <a:pos x="connsiteX0" y="connsiteY0"/>
                    </a:cxn>
                    <a:cxn ang="0">
                      <a:pos x="connsiteX1" y="connsiteY1"/>
                    </a:cxn>
                  </a:cxnLst>
                  <a:rect l="l" t="t" r="r" b="b"/>
                  <a:pathLst>
                    <a:path w="9525" h="97059">
                      <a:moveTo>
                        <a:pt x="0" y="0"/>
                      </a:moveTo>
                      <a:lnTo>
                        <a:pt x="0" y="97060"/>
                      </a:lnTo>
                    </a:path>
                  </a:pathLst>
                </a:custGeom>
                <a:ln w="9525" cap="rnd">
                  <a:solidFill>
                    <a:srgbClr val="15003C"/>
                  </a:solidFill>
                  <a:prstDash val="solid"/>
                  <a:round/>
                </a:ln>
              </p:spPr>
              <p:txBody>
                <a:bodyPr rtlCol="0" anchor="ctr"/>
                <a:lstStyle/>
                <a:p>
                  <a:endParaRPr lang="da-DK"/>
                </a:p>
              </p:txBody>
            </p:sp>
          </p:grpSp>
          <p:sp>
            <p:nvSpPr>
              <p:cNvPr id="88" name="Kombinationstegning: figur 87">
                <a:extLst>
                  <a:ext uri="{FF2B5EF4-FFF2-40B4-BE49-F238E27FC236}">
                    <a16:creationId xmlns:a16="http://schemas.microsoft.com/office/drawing/2014/main" id="{14F85230-5902-7C5E-B6E9-CAB1197280BC}"/>
                  </a:ext>
                </a:extLst>
              </p:cNvPr>
              <p:cNvSpPr/>
              <p:nvPr/>
            </p:nvSpPr>
            <p:spPr>
              <a:xfrm>
                <a:off x="6112058" y="5317259"/>
                <a:ext cx="9525" cy="72104"/>
              </a:xfrm>
              <a:custGeom>
                <a:avLst/>
                <a:gdLst>
                  <a:gd name="connsiteX0" fmla="*/ 0 w 9525"/>
                  <a:gd name="connsiteY0" fmla="*/ 0 h 72104"/>
                  <a:gd name="connsiteX1" fmla="*/ 0 w 9525"/>
                  <a:gd name="connsiteY1" fmla="*/ 72104 h 72104"/>
                </a:gdLst>
                <a:ahLst/>
                <a:cxnLst>
                  <a:cxn ang="0">
                    <a:pos x="connsiteX0" y="connsiteY0"/>
                  </a:cxn>
                  <a:cxn ang="0">
                    <a:pos x="connsiteX1" y="connsiteY1"/>
                  </a:cxn>
                </a:cxnLst>
                <a:rect l="l" t="t" r="r" b="b"/>
                <a:pathLst>
                  <a:path w="9525" h="72104">
                    <a:moveTo>
                      <a:pt x="0" y="0"/>
                    </a:moveTo>
                    <a:lnTo>
                      <a:pt x="0" y="72104"/>
                    </a:lnTo>
                  </a:path>
                </a:pathLst>
              </a:custGeom>
              <a:ln w="9525" cap="rnd">
                <a:solidFill>
                  <a:srgbClr val="15003C"/>
                </a:solidFill>
                <a:prstDash val="solid"/>
                <a:round/>
              </a:ln>
            </p:spPr>
            <p:txBody>
              <a:bodyPr rtlCol="0" anchor="ctr"/>
              <a:lstStyle/>
              <a:p>
                <a:endParaRPr lang="da-DK"/>
              </a:p>
            </p:txBody>
          </p:sp>
          <p:sp>
            <p:nvSpPr>
              <p:cNvPr id="89" name="Kombinationstegning: figur 88">
                <a:extLst>
                  <a:ext uri="{FF2B5EF4-FFF2-40B4-BE49-F238E27FC236}">
                    <a16:creationId xmlns:a16="http://schemas.microsoft.com/office/drawing/2014/main" id="{775BDD0B-36B4-C370-CE23-463378D6B4D5}"/>
                  </a:ext>
                </a:extLst>
              </p:cNvPr>
              <p:cNvSpPr/>
              <p:nvPr/>
            </p:nvSpPr>
            <p:spPr>
              <a:xfrm>
                <a:off x="5900698" y="5317258"/>
                <a:ext cx="9525" cy="578358"/>
              </a:xfrm>
              <a:custGeom>
                <a:avLst/>
                <a:gdLst>
                  <a:gd name="connsiteX0" fmla="*/ 0 w 9525"/>
                  <a:gd name="connsiteY0" fmla="*/ 0 h 578358"/>
                  <a:gd name="connsiteX1" fmla="*/ 0 w 9525"/>
                  <a:gd name="connsiteY1" fmla="*/ 578358 h 578358"/>
                </a:gdLst>
                <a:ahLst/>
                <a:cxnLst>
                  <a:cxn ang="0">
                    <a:pos x="connsiteX0" y="connsiteY0"/>
                  </a:cxn>
                  <a:cxn ang="0">
                    <a:pos x="connsiteX1" y="connsiteY1"/>
                  </a:cxn>
                </a:cxnLst>
                <a:rect l="l" t="t" r="r" b="b"/>
                <a:pathLst>
                  <a:path w="9525" h="578358">
                    <a:moveTo>
                      <a:pt x="0" y="0"/>
                    </a:moveTo>
                    <a:lnTo>
                      <a:pt x="0" y="578358"/>
                    </a:lnTo>
                  </a:path>
                </a:pathLst>
              </a:custGeom>
              <a:noFill/>
              <a:ln w="9525" cap="rnd">
                <a:solidFill>
                  <a:srgbClr val="15003C"/>
                </a:solidFill>
                <a:prstDash val="solid"/>
                <a:round/>
              </a:ln>
            </p:spPr>
            <p:txBody>
              <a:bodyPr rtlCol="0" anchor="ctr"/>
              <a:lstStyle/>
              <a:p>
                <a:endParaRPr lang="da-DK"/>
              </a:p>
            </p:txBody>
          </p:sp>
          <p:sp>
            <p:nvSpPr>
              <p:cNvPr id="90" name="Kombinationstegning: figur 89">
                <a:extLst>
                  <a:ext uri="{FF2B5EF4-FFF2-40B4-BE49-F238E27FC236}">
                    <a16:creationId xmlns:a16="http://schemas.microsoft.com/office/drawing/2014/main" id="{CA331CB8-E96C-7B61-AE98-EB5FFEB01614}"/>
                  </a:ext>
                </a:extLst>
              </p:cNvPr>
              <p:cNvSpPr/>
              <p:nvPr/>
            </p:nvSpPr>
            <p:spPr>
              <a:xfrm>
                <a:off x="5953562" y="5317259"/>
                <a:ext cx="9525" cy="110489"/>
              </a:xfrm>
              <a:custGeom>
                <a:avLst/>
                <a:gdLst>
                  <a:gd name="connsiteX0" fmla="*/ 0 w 9525"/>
                  <a:gd name="connsiteY0" fmla="*/ 0 h 110489"/>
                  <a:gd name="connsiteX1" fmla="*/ 0 w 9525"/>
                  <a:gd name="connsiteY1" fmla="*/ 110490 h 110489"/>
                </a:gdLst>
                <a:ahLst/>
                <a:cxnLst>
                  <a:cxn ang="0">
                    <a:pos x="connsiteX0" y="connsiteY0"/>
                  </a:cxn>
                  <a:cxn ang="0">
                    <a:pos x="connsiteX1" y="connsiteY1"/>
                  </a:cxn>
                </a:cxnLst>
                <a:rect l="l" t="t" r="r" b="b"/>
                <a:pathLst>
                  <a:path w="9525" h="110489">
                    <a:moveTo>
                      <a:pt x="0" y="0"/>
                    </a:moveTo>
                    <a:lnTo>
                      <a:pt x="0" y="110490"/>
                    </a:lnTo>
                  </a:path>
                </a:pathLst>
              </a:custGeom>
              <a:ln w="9525" cap="rnd">
                <a:solidFill>
                  <a:srgbClr val="15003C"/>
                </a:solidFill>
                <a:prstDash val="solid"/>
                <a:round/>
              </a:ln>
            </p:spPr>
            <p:txBody>
              <a:bodyPr rtlCol="0" anchor="ctr"/>
              <a:lstStyle/>
              <a:p>
                <a:endParaRPr lang="da-DK"/>
              </a:p>
            </p:txBody>
          </p:sp>
          <p:sp>
            <p:nvSpPr>
              <p:cNvPr id="91" name="Kombinationstegning: figur 90">
                <a:extLst>
                  <a:ext uri="{FF2B5EF4-FFF2-40B4-BE49-F238E27FC236}">
                    <a16:creationId xmlns:a16="http://schemas.microsoft.com/office/drawing/2014/main" id="{9F78551F-D3E8-62E4-E857-22126FE3594D}"/>
                  </a:ext>
                </a:extLst>
              </p:cNvPr>
              <p:cNvSpPr/>
              <p:nvPr/>
            </p:nvSpPr>
            <p:spPr>
              <a:xfrm>
                <a:off x="6006331" y="5317259"/>
                <a:ext cx="9525" cy="96202"/>
              </a:xfrm>
              <a:custGeom>
                <a:avLst/>
                <a:gdLst>
                  <a:gd name="connsiteX0" fmla="*/ 0 w 9525"/>
                  <a:gd name="connsiteY0" fmla="*/ 0 h 96202"/>
                  <a:gd name="connsiteX1" fmla="*/ 0 w 9525"/>
                  <a:gd name="connsiteY1" fmla="*/ 96202 h 96202"/>
                </a:gdLst>
                <a:ahLst/>
                <a:cxnLst>
                  <a:cxn ang="0">
                    <a:pos x="connsiteX0" y="connsiteY0"/>
                  </a:cxn>
                  <a:cxn ang="0">
                    <a:pos x="connsiteX1" y="connsiteY1"/>
                  </a:cxn>
                </a:cxnLst>
                <a:rect l="l" t="t" r="r" b="b"/>
                <a:pathLst>
                  <a:path w="9525" h="96202">
                    <a:moveTo>
                      <a:pt x="0" y="0"/>
                    </a:moveTo>
                    <a:lnTo>
                      <a:pt x="0" y="96202"/>
                    </a:lnTo>
                  </a:path>
                </a:pathLst>
              </a:custGeom>
              <a:ln w="9525" cap="rnd">
                <a:solidFill>
                  <a:srgbClr val="15003C"/>
                </a:solidFill>
                <a:prstDash val="solid"/>
                <a:round/>
              </a:ln>
            </p:spPr>
            <p:txBody>
              <a:bodyPr rtlCol="0" anchor="ctr"/>
              <a:lstStyle/>
              <a:p>
                <a:endParaRPr lang="da-DK"/>
              </a:p>
            </p:txBody>
          </p:sp>
          <p:sp>
            <p:nvSpPr>
              <p:cNvPr id="92" name="Kombinationstegning: figur 91">
                <a:extLst>
                  <a:ext uri="{FF2B5EF4-FFF2-40B4-BE49-F238E27FC236}">
                    <a16:creationId xmlns:a16="http://schemas.microsoft.com/office/drawing/2014/main" id="{439625B4-0510-A501-2B40-F618F0865F4D}"/>
                  </a:ext>
                </a:extLst>
              </p:cNvPr>
              <p:cNvSpPr/>
              <p:nvPr/>
            </p:nvSpPr>
            <p:spPr>
              <a:xfrm>
                <a:off x="6059194" y="5317259"/>
                <a:ext cx="9525" cy="81819"/>
              </a:xfrm>
              <a:custGeom>
                <a:avLst/>
                <a:gdLst>
                  <a:gd name="connsiteX0" fmla="*/ 0 w 9525"/>
                  <a:gd name="connsiteY0" fmla="*/ 0 h 81819"/>
                  <a:gd name="connsiteX1" fmla="*/ 0 w 9525"/>
                  <a:gd name="connsiteY1" fmla="*/ 81820 h 81819"/>
                </a:gdLst>
                <a:ahLst/>
                <a:cxnLst>
                  <a:cxn ang="0">
                    <a:pos x="connsiteX0" y="connsiteY0"/>
                  </a:cxn>
                  <a:cxn ang="0">
                    <a:pos x="connsiteX1" y="connsiteY1"/>
                  </a:cxn>
                </a:cxnLst>
                <a:rect l="l" t="t" r="r" b="b"/>
                <a:pathLst>
                  <a:path w="9525" h="81819">
                    <a:moveTo>
                      <a:pt x="0" y="0"/>
                    </a:moveTo>
                    <a:lnTo>
                      <a:pt x="0" y="81820"/>
                    </a:lnTo>
                  </a:path>
                </a:pathLst>
              </a:custGeom>
              <a:ln w="9525" cap="rnd">
                <a:solidFill>
                  <a:srgbClr val="15003C"/>
                </a:solidFill>
                <a:prstDash val="solid"/>
                <a:round/>
              </a:ln>
            </p:spPr>
            <p:txBody>
              <a:bodyPr rtlCol="0" anchor="ctr"/>
              <a:lstStyle/>
              <a:p>
                <a:endParaRPr lang="da-DK"/>
              </a:p>
            </p:txBody>
          </p:sp>
          <p:sp>
            <p:nvSpPr>
              <p:cNvPr id="93" name="Kombinationstegning: figur 92">
                <a:extLst>
                  <a:ext uri="{FF2B5EF4-FFF2-40B4-BE49-F238E27FC236}">
                    <a16:creationId xmlns:a16="http://schemas.microsoft.com/office/drawing/2014/main" id="{D3DFEAF9-0B7C-E807-130B-82D78BE04E1E}"/>
                  </a:ext>
                </a:extLst>
              </p:cNvPr>
              <p:cNvSpPr/>
              <p:nvPr/>
            </p:nvSpPr>
            <p:spPr>
              <a:xfrm>
                <a:off x="5900698" y="5367074"/>
                <a:ext cx="211359" cy="9525"/>
              </a:xfrm>
              <a:custGeom>
                <a:avLst/>
                <a:gdLst>
                  <a:gd name="connsiteX0" fmla="*/ 0 w 211359"/>
                  <a:gd name="connsiteY0" fmla="*/ 0 h 9525"/>
                  <a:gd name="connsiteX1" fmla="*/ 211360 w 211359"/>
                  <a:gd name="connsiteY1" fmla="*/ 0 h 9525"/>
                </a:gdLst>
                <a:ahLst/>
                <a:cxnLst>
                  <a:cxn ang="0">
                    <a:pos x="connsiteX0" y="connsiteY0"/>
                  </a:cxn>
                  <a:cxn ang="0">
                    <a:pos x="connsiteX1" y="connsiteY1"/>
                  </a:cxn>
                </a:cxnLst>
                <a:rect l="l" t="t" r="r" b="b"/>
                <a:pathLst>
                  <a:path w="211359" h="9525">
                    <a:moveTo>
                      <a:pt x="0" y="0"/>
                    </a:moveTo>
                    <a:cubicBezTo>
                      <a:pt x="0" y="0"/>
                      <a:pt x="211360" y="0"/>
                      <a:pt x="211360" y="0"/>
                    </a:cubicBezTo>
                  </a:path>
                </a:pathLst>
              </a:custGeom>
              <a:noFill/>
              <a:ln w="9525" cap="rnd">
                <a:solidFill>
                  <a:srgbClr val="15003C"/>
                </a:solidFill>
                <a:prstDash val="solid"/>
                <a:round/>
              </a:ln>
            </p:spPr>
            <p:txBody>
              <a:bodyPr rtlCol="0" anchor="ctr"/>
              <a:lstStyle/>
              <a:p>
                <a:endParaRPr lang="da-DK"/>
              </a:p>
            </p:txBody>
          </p:sp>
          <p:sp>
            <p:nvSpPr>
              <p:cNvPr id="94" name="Kombinationstegning: figur 93">
                <a:extLst>
                  <a:ext uri="{FF2B5EF4-FFF2-40B4-BE49-F238E27FC236}">
                    <a16:creationId xmlns:a16="http://schemas.microsoft.com/office/drawing/2014/main" id="{C8E2E8A7-09AA-5876-BEC2-9C1B893C3003}"/>
                  </a:ext>
                </a:extLst>
              </p:cNvPr>
              <p:cNvSpPr/>
              <p:nvPr/>
            </p:nvSpPr>
            <p:spPr>
              <a:xfrm>
                <a:off x="5789256" y="5438702"/>
                <a:ext cx="110680" cy="9525"/>
              </a:xfrm>
              <a:custGeom>
                <a:avLst/>
                <a:gdLst>
                  <a:gd name="connsiteX0" fmla="*/ 110681 w 110680"/>
                  <a:gd name="connsiteY0" fmla="*/ 0 h 9525"/>
                  <a:gd name="connsiteX1" fmla="*/ 0 w 110680"/>
                  <a:gd name="connsiteY1" fmla="*/ 0 h 9525"/>
                </a:gdLst>
                <a:ahLst/>
                <a:cxnLst>
                  <a:cxn ang="0">
                    <a:pos x="connsiteX0" y="connsiteY0"/>
                  </a:cxn>
                  <a:cxn ang="0">
                    <a:pos x="connsiteX1" y="connsiteY1"/>
                  </a:cxn>
                </a:cxnLst>
                <a:rect l="l" t="t" r="r" b="b"/>
                <a:pathLst>
                  <a:path w="110680" h="9525">
                    <a:moveTo>
                      <a:pt x="110681" y="0"/>
                    </a:moveTo>
                    <a:lnTo>
                      <a:pt x="0" y="0"/>
                    </a:lnTo>
                  </a:path>
                </a:pathLst>
              </a:custGeom>
              <a:ln w="9525" cap="rnd">
                <a:solidFill>
                  <a:srgbClr val="15003C"/>
                </a:solidFill>
                <a:prstDash val="solid"/>
                <a:round/>
              </a:ln>
            </p:spPr>
            <p:txBody>
              <a:bodyPr rtlCol="0" anchor="ctr"/>
              <a:lstStyle/>
              <a:p>
                <a:endParaRPr lang="da-DK"/>
              </a:p>
            </p:txBody>
          </p:sp>
          <p:sp>
            <p:nvSpPr>
              <p:cNvPr id="95" name="Kombinationstegning: figur 94">
                <a:extLst>
                  <a:ext uri="{FF2B5EF4-FFF2-40B4-BE49-F238E27FC236}">
                    <a16:creationId xmlns:a16="http://schemas.microsoft.com/office/drawing/2014/main" id="{8F11A888-E799-C851-DE16-63478B392BD9}"/>
                  </a:ext>
                </a:extLst>
              </p:cNvPr>
              <p:cNvSpPr/>
              <p:nvPr/>
            </p:nvSpPr>
            <p:spPr>
              <a:xfrm>
                <a:off x="5789256" y="5559289"/>
                <a:ext cx="110680" cy="9525"/>
              </a:xfrm>
              <a:custGeom>
                <a:avLst/>
                <a:gdLst>
                  <a:gd name="connsiteX0" fmla="*/ 0 w 110680"/>
                  <a:gd name="connsiteY0" fmla="*/ 0 h 9525"/>
                  <a:gd name="connsiteX1" fmla="*/ 110681 w 110680"/>
                  <a:gd name="connsiteY1" fmla="*/ 0 h 9525"/>
                </a:gdLst>
                <a:ahLst/>
                <a:cxnLst>
                  <a:cxn ang="0">
                    <a:pos x="connsiteX0" y="connsiteY0"/>
                  </a:cxn>
                  <a:cxn ang="0">
                    <a:pos x="connsiteX1" y="connsiteY1"/>
                  </a:cxn>
                </a:cxnLst>
                <a:rect l="l" t="t" r="r" b="b"/>
                <a:pathLst>
                  <a:path w="110680" h="9525">
                    <a:moveTo>
                      <a:pt x="0" y="0"/>
                    </a:moveTo>
                    <a:lnTo>
                      <a:pt x="110681" y="0"/>
                    </a:lnTo>
                  </a:path>
                </a:pathLst>
              </a:custGeom>
              <a:ln w="9525" cap="rnd">
                <a:solidFill>
                  <a:srgbClr val="15003C"/>
                </a:solidFill>
                <a:prstDash val="solid"/>
                <a:round/>
              </a:ln>
            </p:spPr>
            <p:txBody>
              <a:bodyPr rtlCol="0" anchor="ctr"/>
              <a:lstStyle/>
              <a:p>
                <a:endParaRPr lang="da-DK"/>
              </a:p>
            </p:txBody>
          </p:sp>
          <p:sp>
            <p:nvSpPr>
              <p:cNvPr id="96" name="Kombinationstegning: figur 95">
                <a:extLst>
                  <a:ext uri="{FF2B5EF4-FFF2-40B4-BE49-F238E27FC236}">
                    <a16:creationId xmlns:a16="http://schemas.microsoft.com/office/drawing/2014/main" id="{4699E204-8E3D-EA8E-6522-2233443050C9}"/>
                  </a:ext>
                </a:extLst>
              </p:cNvPr>
              <p:cNvSpPr/>
              <p:nvPr/>
            </p:nvSpPr>
            <p:spPr>
              <a:xfrm>
                <a:off x="5789256" y="5679875"/>
                <a:ext cx="110680" cy="9525"/>
              </a:xfrm>
              <a:custGeom>
                <a:avLst/>
                <a:gdLst>
                  <a:gd name="connsiteX0" fmla="*/ 0 w 110680"/>
                  <a:gd name="connsiteY0" fmla="*/ 0 h 9525"/>
                  <a:gd name="connsiteX1" fmla="*/ 110681 w 110680"/>
                  <a:gd name="connsiteY1" fmla="*/ 0 h 9525"/>
                </a:gdLst>
                <a:ahLst/>
                <a:cxnLst>
                  <a:cxn ang="0">
                    <a:pos x="connsiteX0" y="connsiteY0"/>
                  </a:cxn>
                  <a:cxn ang="0">
                    <a:pos x="connsiteX1" y="connsiteY1"/>
                  </a:cxn>
                </a:cxnLst>
                <a:rect l="l" t="t" r="r" b="b"/>
                <a:pathLst>
                  <a:path w="110680" h="9525">
                    <a:moveTo>
                      <a:pt x="0" y="0"/>
                    </a:moveTo>
                    <a:lnTo>
                      <a:pt x="110681" y="0"/>
                    </a:lnTo>
                  </a:path>
                </a:pathLst>
              </a:custGeom>
              <a:ln w="9525" cap="rnd">
                <a:solidFill>
                  <a:srgbClr val="15003C"/>
                </a:solidFill>
                <a:prstDash val="solid"/>
                <a:round/>
              </a:ln>
            </p:spPr>
            <p:txBody>
              <a:bodyPr rtlCol="0" anchor="ctr"/>
              <a:lstStyle/>
              <a:p>
                <a:endParaRPr lang="da-DK"/>
              </a:p>
            </p:txBody>
          </p:sp>
          <p:sp>
            <p:nvSpPr>
              <p:cNvPr id="97" name="Kombinationstegning: figur 96">
                <a:extLst>
                  <a:ext uri="{FF2B5EF4-FFF2-40B4-BE49-F238E27FC236}">
                    <a16:creationId xmlns:a16="http://schemas.microsoft.com/office/drawing/2014/main" id="{22B9A35A-9C16-8BA1-AD1E-7BE1A7ACD1A2}"/>
                  </a:ext>
                </a:extLst>
              </p:cNvPr>
              <p:cNvSpPr/>
              <p:nvPr/>
            </p:nvSpPr>
            <p:spPr>
              <a:xfrm>
                <a:off x="5789256" y="5800462"/>
                <a:ext cx="110680" cy="9525"/>
              </a:xfrm>
              <a:custGeom>
                <a:avLst/>
                <a:gdLst>
                  <a:gd name="connsiteX0" fmla="*/ 0 w 110680"/>
                  <a:gd name="connsiteY0" fmla="*/ 0 h 9525"/>
                  <a:gd name="connsiteX1" fmla="*/ 110681 w 110680"/>
                  <a:gd name="connsiteY1" fmla="*/ 0 h 9525"/>
                </a:gdLst>
                <a:ahLst/>
                <a:cxnLst>
                  <a:cxn ang="0">
                    <a:pos x="connsiteX0" y="connsiteY0"/>
                  </a:cxn>
                  <a:cxn ang="0">
                    <a:pos x="connsiteX1" y="connsiteY1"/>
                  </a:cxn>
                </a:cxnLst>
                <a:rect l="l" t="t" r="r" b="b"/>
                <a:pathLst>
                  <a:path w="110680" h="9525">
                    <a:moveTo>
                      <a:pt x="0" y="0"/>
                    </a:moveTo>
                    <a:lnTo>
                      <a:pt x="110681" y="0"/>
                    </a:lnTo>
                  </a:path>
                </a:pathLst>
              </a:custGeom>
              <a:ln w="9525" cap="rnd">
                <a:solidFill>
                  <a:srgbClr val="15003C"/>
                </a:solidFill>
                <a:prstDash val="solid"/>
                <a:round/>
              </a:ln>
            </p:spPr>
            <p:txBody>
              <a:bodyPr rtlCol="0" anchor="ctr"/>
              <a:lstStyle/>
              <a:p>
                <a:endParaRPr lang="da-DK"/>
              </a:p>
            </p:txBody>
          </p:sp>
          <p:sp>
            <p:nvSpPr>
              <p:cNvPr id="98" name="Kombinationstegning: figur 97">
                <a:extLst>
                  <a:ext uri="{FF2B5EF4-FFF2-40B4-BE49-F238E27FC236}">
                    <a16:creationId xmlns:a16="http://schemas.microsoft.com/office/drawing/2014/main" id="{4C0634A7-E96A-2544-28DE-1F8B2341844B}"/>
                  </a:ext>
                </a:extLst>
              </p:cNvPr>
              <p:cNvSpPr/>
              <p:nvPr/>
            </p:nvSpPr>
            <p:spPr>
              <a:xfrm>
                <a:off x="6174161" y="5495238"/>
                <a:ext cx="62103" cy="53287"/>
              </a:xfrm>
              <a:custGeom>
                <a:avLst/>
                <a:gdLst>
                  <a:gd name="connsiteX0" fmla="*/ 62103 w 62103"/>
                  <a:gd name="connsiteY0" fmla="*/ 53287 h 53287"/>
                  <a:gd name="connsiteX1" fmla="*/ 286 w 62103"/>
                  <a:gd name="connsiteY1" fmla="*/ 53287 h 53287"/>
                  <a:gd name="connsiteX2" fmla="*/ 286 w 62103"/>
                  <a:gd name="connsiteY2" fmla="*/ 42 h 53287"/>
                  <a:gd name="connsiteX3" fmla="*/ 61055 w 62103"/>
                  <a:gd name="connsiteY3" fmla="*/ 42 h 53287"/>
                  <a:gd name="connsiteX4" fmla="*/ 62103 w 62103"/>
                  <a:gd name="connsiteY4" fmla="*/ 1185 h 53287"/>
                  <a:gd name="connsiteX5" fmla="*/ 62103 w 62103"/>
                  <a:gd name="connsiteY5" fmla="*/ 53192 h 53287"/>
                  <a:gd name="connsiteX6" fmla="*/ 62103 w 62103"/>
                  <a:gd name="connsiteY6" fmla="*/ 53192 h 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3" h="53287">
                    <a:moveTo>
                      <a:pt x="62103" y="53287"/>
                    </a:moveTo>
                    <a:cubicBezTo>
                      <a:pt x="44577" y="53287"/>
                      <a:pt x="18193" y="53287"/>
                      <a:pt x="286" y="53287"/>
                    </a:cubicBezTo>
                    <a:cubicBezTo>
                      <a:pt x="-95" y="39190"/>
                      <a:pt x="-95" y="13473"/>
                      <a:pt x="286" y="42"/>
                    </a:cubicBezTo>
                    <a:cubicBezTo>
                      <a:pt x="16573" y="42"/>
                      <a:pt x="47720" y="42"/>
                      <a:pt x="61055" y="42"/>
                    </a:cubicBezTo>
                    <a:cubicBezTo>
                      <a:pt x="62389" y="42"/>
                      <a:pt x="62008" y="-339"/>
                      <a:pt x="62103" y="1185"/>
                    </a:cubicBezTo>
                    <a:cubicBezTo>
                      <a:pt x="62103" y="14901"/>
                      <a:pt x="62103" y="39381"/>
                      <a:pt x="62103" y="53192"/>
                    </a:cubicBezTo>
                    <a:lnTo>
                      <a:pt x="62103" y="53192"/>
                    </a:lnTo>
                    <a:close/>
                  </a:path>
                </a:pathLst>
              </a:custGeom>
              <a:noFill/>
              <a:ln w="9525" cap="rnd">
                <a:solidFill>
                  <a:srgbClr val="15003C"/>
                </a:solidFill>
                <a:prstDash val="solid"/>
                <a:round/>
              </a:ln>
            </p:spPr>
            <p:txBody>
              <a:bodyPr rtlCol="0" anchor="ctr"/>
              <a:lstStyle/>
              <a:p>
                <a:endParaRPr lang="da-DK"/>
              </a:p>
            </p:txBody>
          </p:sp>
          <p:sp>
            <p:nvSpPr>
              <p:cNvPr id="99" name="Kombinationstegning: figur 98">
                <a:extLst>
                  <a:ext uri="{FF2B5EF4-FFF2-40B4-BE49-F238E27FC236}">
                    <a16:creationId xmlns:a16="http://schemas.microsoft.com/office/drawing/2014/main" id="{F55228DA-BF71-8226-09F9-F450ECF9539C}"/>
                  </a:ext>
                </a:extLst>
              </p:cNvPr>
              <p:cNvSpPr/>
              <p:nvPr/>
            </p:nvSpPr>
            <p:spPr>
              <a:xfrm>
                <a:off x="6320370" y="5495238"/>
                <a:ext cx="62103" cy="53287"/>
              </a:xfrm>
              <a:custGeom>
                <a:avLst/>
                <a:gdLst>
                  <a:gd name="connsiteX0" fmla="*/ 62103 w 62103"/>
                  <a:gd name="connsiteY0" fmla="*/ 53287 h 53287"/>
                  <a:gd name="connsiteX1" fmla="*/ 286 w 62103"/>
                  <a:gd name="connsiteY1" fmla="*/ 53287 h 53287"/>
                  <a:gd name="connsiteX2" fmla="*/ 286 w 62103"/>
                  <a:gd name="connsiteY2" fmla="*/ 42 h 53287"/>
                  <a:gd name="connsiteX3" fmla="*/ 61055 w 62103"/>
                  <a:gd name="connsiteY3" fmla="*/ 42 h 53287"/>
                  <a:gd name="connsiteX4" fmla="*/ 62103 w 62103"/>
                  <a:gd name="connsiteY4" fmla="*/ 1185 h 53287"/>
                  <a:gd name="connsiteX5" fmla="*/ 62103 w 62103"/>
                  <a:gd name="connsiteY5" fmla="*/ 53192 h 53287"/>
                  <a:gd name="connsiteX6" fmla="*/ 62103 w 62103"/>
                  <a:gd name="connsiteY6" fmla="*/ 53192 h 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3" h="53287">
                    <a:moveTo>
                      <a:pt x="62103" y="53287"/>
                    </a:moveTo>
                    <a:cubicBezTo>
                      <a:pt x="44577" y="53287"/>
                      <a:pt x="18193" y="53287"/>
                      <a:pt x="286" y="53287"/>
                    </a:cubicBezTo>
                    <a:cubicBezTo>
                      <a:pt x="-95" y="39190"/>
                      <a:pt x="-95" y="13473"/>
                      <a:pt x="286" y="42"/>
                    </a:cubicBezTo>
                    <a:cubicBezTo>
                      <a:pt x="16573" y="42"/>
                      <a:pt x="47720" y="42"/>
                      <a:pt x="61055" y="42"/>
                    </a:cubicBezTo>
                    <a:cubicBezTo>
                      <a:pt x="62389" y="42"/>
                      <a:pt x="62008" y="-339"/>
                      <a:pt x="62103" y="1185"/>
                    </a:cubicBezTo>
                    <a:cubicBezTo>
                      <a:pt x="62103" y="14901"/>
                      <a:pt x="62103" y="39381"/>
                      <a:pt x="62103" y="53192"/>
                    </a:cubicBezTo>
                    <a:lnTo>
                      <a:pt x="62103" y="53192"/>
                    </a:lnTo>
                    <a:close/>
                  </a:path>
                </a:pathLst>
              </a:custGeom>
              <a:noFill/>
              <a:ln w="9525" cap="rnd">
                <a:solidFill>
                  <a:srgbClr val="15003C"/>
                </a:solidFill>
                <a:prstDash val="solid"/>
                <a:round/>
              </a:ln>
            </p:spPr>
            <p:txBody>
              <a:bodyPr rtlCol="0" anchor="ctr"/>
              <a:lstStyle/>
              <a:p>
                <a:endParaRPr lang="da-DK"/>
              </a:p>
            </p:txBody>
          </p:sp>
          <p:sp>
            <p:nvSpPr>
              <p:cNvPr id="100" name="Kombinationstegning: figur 99">
                <a:extLst>
                  <a:ext uri="{FF2B5EF4-FFF2-40B4-BE49-F238E27FC236}">
                    <a16:creationId xmlns:a16="http://schemas.microsoft.com/office/drawing/2014/main" id="{379842DF-928C-95B9-9DD0-21DD2E393E19}"/>
                  </a:ext>
                </a:extLst>
              </p:cNvPr>
              <p:cNvSpPr/>
              <p:nvPr/>
            </p:nvSpPr>
            <p:spPr>
              <a:xfrm>
                <a:off x="6466769" y="5495238"/>
                <a:ext cx="62102" cy="53287"/>
              </a:xfrm>
              <a:custGeom>
                <a:avLst/>
                <a:gdLst>
                  <a:gd name="connsiteX0" fmla="*/ 62103 w 62102"/>
                  <a:gd name="connsiteY0" fmla="*/ 53287 h 53287"/>
                  <a:gd name="connsiteX1" fmla="*/ 286 w 62102"/>
                  <a:gd name="connsiteY1" fmla="*/ 53287 h 53287"/>
                  <a:gd name="connsiteX2" fmla="*/ 286 w 62102"/>
                  <a:gd name="connsiteY2" fmla="*/ 42 h 53287"/>
                  <a:gd name="connsiteX3" fmla="*/ 61055 w 62102"/>
                  <a:gd name="connsiteY3" fmla="*/ 42 h 53287"/>
                  <a:gd name="connsiteX4" fmla="*/ 62103 w 62102"/>
                  <a:gd name="connsiteY4" fmla="*/ 1185 h 53287"/>
                  <a:gd name="connsiteX5" fmla="*/ 62103 w 62102"/>
                  <a:gd name="connsiteY5" fmla="*/ 53192 h 53287"/>
                  <a:gd name="connsiteX6" fmla="*/ 62103 w 62102"/>
                  <a:gd name="connsiteY6" fmla="*/ 53192 h 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2" h="53287">
                    <a:moveTo>
                      <a:pt x="62103" y="53287"/>
                    </a:moveTo>
                    <a:cubicBezTo>
                      <a:pt x="44577" y="53287"/>
                      <a:pt x="18193" y="53287"/>
                      <a:pt x="286" y="53287"/>
                    </a:cubicBezTo>
                    <a:cubicBezTo>
                      <a:pt x="-95" y="39190"/>
                      <a:pt x="-95" y="13473"/>
                      <a:pt x="286" y="42"/>
                    </a:cubicBezTo>
                    <a:cubicBezTo>
                      <a:pt x="16573" y="42"/>
                      <a:pt x="47720" y="42"/>
                      <a:pt x="61055" y="42"/>
                    </a:cubicBezTo>
                    <a:cubicBezTo>
                      <a:pt x="62389" y="42"/>
                      <a:pt x="62008" y="-339"/>
                      <a:pt x="62103" y="1185"/>
                    </a:cubicBezTo>
                    <a:cubicBezTo>
                      <a:pt x="62103" y="14901"/>
                      <a:pt x="62103" y="39381"/>
                      <a:pt x="62103" y="53192"/>
                    </a:cubicBezTo>
                    <a:lnTo>
                      <a:pt x="62103" y="53192"/>
                    </a:lnTo>
                    <a:close/>
                  </a:path>
                </a:pathLst>
              </a:custGeom>
              <a:noFill/>
              <a:ln w="9525" cap="rnd">
                <a:solidFill>
                  <a:srgbClr val="15003C"/>
                </a:solidFill>
                <a:prstDash val="solid"/>
                <a:round/>
              </a:ln>
            </p:spPr>
            <p:txBody>
              <a:bodyPr rtlCol="0" anchor="ctr"/>
              <a:lstStyle/>
              <a:p>
                <a:endParaRPr lang="da-DK"/>
              </a:p>
            </p:txBody>
          </p:sp>
          <p:sp>
            <p:nvSpPr>
              <p:cNvPr id="101" name="Kombinationstegning: figur 100">
                <a:extLst>
                  <a:ext uri="{FF2B5EF4-FFF2-40B4-BE49-F238E27FC236}">
                    <a16:creationId xmlns:a16="http://schemas.microsoft.com/office/drawing/2014/main" id="{5AFF874C-D386-36F1-9E81-C388E2E59F23}"/>
                  </a:ext>
                </a:extLst>
              </p:cNvPr>
              <p:cNvSpPr/>
              <p:nvPr/>
            </p:nvSpPr>
            <p:spPr>
              <a:xfrm>
                <a:off x="6311892" y="5765653"/>
                <a:ext cx="62102" cy="53287"/>
              </a:xfrm>
              <a:custGeom>
                <a:avLst/>
                <a:gdLst>
                  <a:gd name="connsiteX0" fmla="*/ 62103 w 62102"/>
                  <a:gd name="connsiteY0" fmla="*/ 53287 h 53287"/>
                  <a:gd name="connsiteX1" fmla="*/ 286 w 62102"/>
                  <a:gd name="connsiteY1" fmla="*/ 53287 h 53287"/>
                  <a:gd name="connsiteX2" fmla="*/ 286 w 62102"/>
                  <a:gd name="connsiteY2" fmla="*/ 42 h 53287"/>
                  <a:gd name="connsiteX3" fmla="*/ 61055 w 62102"/>
                  <a:gd name="connsiteY3" fmla="*/ 42 h 53287"/>
                  <a:gd name="connsiteX4" fmla="*/ 62103 w 62102"/>
                  <a:gd name="connsiteY4" fmla="*/ 1185 h 53287"/>
                  <a:gd name="connsiteX5" fmla="*/ 62103 w 62102"/>
                  <a:gd name="connsiteY5" fmla="*/ 53192 h 53287"/>
                  <a:gd name="connsiteX6" fmla="*/ 62103 w 62102"/>
                  <a:gd name="connsiteY6" fmla="*/ 53192 h 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2" h="53287">
                    <a:moveTo>
                      <a:pt x="62103" y="53287"/>
                    </a:moveTo>
                    <a:cubicBezTo>
                      <a:pt x="44577" y="53287"/>
                      <a:pt x="18193" y="53287"/>
                      <a:pt x="286" y="53287"/>
                    </a:cubicBezTo>
                    <a:cubicBezTo>
                      <a:pt x="-95" y="39190"/>
                      <a:pt x="-95" y="13473"/>
                      <a:pt x="286" y="42"/>
                    </a:cubicBezTo>
                    <a:cubicBezTo>
                      <a:pt x="16573" y="42"/>
                      <a:pt x="47720" y="42"/>
                      <a:pt x="61055" y="42"/>
                    </a:cubicBezTo>
                    <a:cubicBezTo>
                      <a:pt x="62389" y="42"/>
                      <a:pt x="62008" y="-339"/>
                      <a:pt x="62103" y="1185"/>
                    </a:cubicBezTo>
                    <a:cubicBezTo>
                      <a:pt x="62103" y="14901"/>
                      <a:pt x="62103" y="39381"/>
                      <a:pt x="62103" y="53192"/>
                    </a:cubicBezTo>
                    <a:lnTo>
                      <a:pt x="62103" y="53192"/>
                    </a:lnTo>
                    <a:close/>
                  </a:path>
                </a:pathLst>
              </a:custGeom>
              <a:noFill/>
              <a:ln w="9525" cap="rnd">
                <a:solidFill>
                  <a:srgbClr val="15003C"/>
                </a:solidFill>
                <a:prstDash val="solid"/>
                <a:round/>
              </a:ln>
            </p:spPr>
            <p:txBody>
              <a:bodyPr rtlCol="0" anchor="ctr"/>
              <a:lstStyle/>
              <a:p>
                <a:endParaRPr lang="da-DK"/>
              </a:p>
            </p:txBody>
          </p:sp>
          <p:sp>
            <p:nvSpPr>
              <p:cNvPr id="102" name="Kombinationstegning: figur 101">
                <a:extLst>
                  <a:ext uri="{FF2B5EF4-FFF2-40B4-BE49-F238E27FC236}">
                    <a16:creationId xmlns:a16="http://schemas.microsoft.com/office/drawing/2014/main" id="{03D99277-E25D-85EF-D32D-A16AC830D300}"/>
                  </a:ext>
                </a:extLst>
              </p:cNvPr>
              <p:cNvSpPr/>
              <p:nvPr/>
            </p:nvSpPr>
            <p:spPr>
              <a:xfrm>
                <a:off x="6458387" y="5765653"/>
                <a:ext cx="62102" cy="53287"/>
              </a:xfrm>
              <a:custGeom>
                <a:avLst/>
                <a:gdLst>
                  <a:gd name="connsiteX0" fmla="*/ 62103 w 62102"/>
                  <a:gd name="connsiteY0" fmla="*/ 53287 h 53287"/>
                  <a:gd name="connsiteX1" fmla="*/ 286 w 62102"/>
                  <a:gd name="connsiteY1" fmla="*/ 53287 h 53287"/>
                  <a:gd name="connsiteX2" fmla="*/ 286 w 62102"/>
                  <a:gd name="connsiteY2" fmla="*/ 42 h 53287"/>
                  <a:gd name="connsiteX3" fmla="*/ 61055 w 62102"/>
                  <a:gd name="connsiteY3" fmla="*/ 42 h 53287"/>
                  <a:gd name="connsiteX4" fmla="*/ 62103 w 62102"/>
                  <a:gd name="connsiteY4" fmla="*/ 1185 h 53287"/>
                  <a:gd name="connsiteX5" fmla="*/ 62103 w 62102"/>
                  <a:gd name="connsiteY5" fmla="*/ 53192 h 53287"/>
                  <a:gd name="connsiteX6" fmla="*/ 62103 w 62102"/>
                  <a:gd name="connsiteY6" fmla="*/ 53192 h 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2" h="53287">
                    <a:moveTo>
                      <a:pt x="62103" y="53287"/>
                    </a:moveTo>
                    <a:cubicBezTo>
                      <a:pt x="44577" y="53287"/>
                      <a:pt x="18193" y="53287"/>
                      <a:pt x="286" y="53287"/>
                    </a:cubicBezTo>
                    <a:cubicBezTo>
                      <a:pt x="-95" y="39190"/>
                      <a:pt x="-95" y="13473"/>
                      <a:pt x="286" y="42"/>
                    </a:cubicBezTo>
                    <a:cubicBezTo>
                      <a:pt x="16573" y="42"/>
                      <a:pt x="47720" y="42"/>
                      <a:pt x="61055" y="42"/>
                    </a:cubicBezTo>
                    <a:cubicBezTo>
                      <a:pt x="62389" y="42"/>
                      <a:pt x="62008" y="-339"/>
                      <a:pt x="62103" y="1185"/>
                    </a:cubicBezTo>
                    <a:cubicBezTo>
                      <a:pt x="62103" y="14901"/>
                      <a:pt x="62103" y="39381"/>
                      <a:pt x="62103" y="53192"/>
                    </a:cubicBezTo>
                    <a:lnTo>
                      <a:pt x="62103" y="53192"/>
                    </a:lnTo>
                    <a:close/>
                  </a:path>
                </a:pathLst>
              </a:custGeom>
              <a:noFill/>
              <a:ln w="9525" cap="rnd">
                <a:solidFill>
                  <a:srgbClr val="15003C"/>
                </a:solidFill>
                <a:prstDash val="solid"/>
                <a:round/>
              </a:ln>
            </p:spPr>
            <p:txBody>
              <a:bodyPr rtlCol="0" anchor="ctr"/>
              <a:lstStyle/>
              <a:p>
                <a:endParaRPr lang="da-DK"/>
              </a:p>
            </p:txBody>
          </p:sp>
          <p:sp>
            <p:nvSpPr>
              <p:cNvPr id="103" name="Kombinationstegning: figur 102">
                <a:extLst>
                  <a:ext uri="{FF2B5EF4-FFF2-40B4-BE49-F238E27FC236}">
                    <a16:creationId xmlns:a16="http://schemas.microsoft.com/office/drawing/2014/main" id="{0A523708-0F07-3750-DD46-6F3D792C98D2}"/>
                  </a:ext>
                </a:extLst>
              </p:cNvPr>
              <p:cNvSpPr/>
              <p:nvPr/>
            </p:nvSpPr>
            <p:spPr>
              <a:xfrm>
                <a:off x="6142496" y="5594972"/>
                <a:ext cx="125581" cy="129671"/>
              </a:xfrm>
              <a:custGeom>
                <a:avLst/>
                <a:gdLst>
                  <a:gd name="connsiteX0" fmla="*/ 125582 w 125581"/>
                  <a:gd name="connsiteY0" fmla="*/ 129671 h 129671"/>
                  <a:gd name="connsiteX1" fmla="*/ 42 w 125581"/>
                  <a:gd name="connsiteY1" fmla="*/ 129671 h 129671"/>
                  <a:gd name="connsiteX2" fmla="*/ 42 w 125581"/>
                  <a:gd name="connsiteY2" fmla="*/ 16990 h 129671"/>
                  <a:gd name="connsiteX3" fmla="*/ 42 w 125581"/>
                  <a:gd name="connsiteY3" fmla="*/ 131 h 129671"/>
                  <a:gd name="connsiteX4" fmla="*/ 20997 w 125581"/>
                  <a:gd name="connsiteY4" fmla="*/ 131 h 129671"/>
                  <a:gd name="connsiteX5" fmla="*/ 125582 w 125581"/>
                  <a:gd name="connsiteY5" fmla="*/ 417 h 129671"/>
                  <a:gd name="connsiteX6" fmla="*/ 125582 w 125581"/>
                  <a:gd name="connsiteY6" fmla="*/ 129671 h 129671"/>
                  <a:gd name="connsiteX7" fmla="*/ 125582 w 125581"/>
                  <a:gd name="connsiteY7" fmla="*/ 129671 h 1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81" h="129671">
                    <a:moveTo>
                      <a:pt x="125582" y="129671"/>
                    </a:moveTo>
                    <a:cubicBezTo>
                      <a:pt x="93864" y="129671"/>
                      <a:pt x="31761" y="129671"/>
                      <a:pt x="42" y="129671"/>
                    </a:cubicBezTo>
                    <a:cubicBezTo>
                      <a:pt x="-53" y="97381"/>
                      <a:pt x="42" y="50042"/>
                      <a:pt x="42" y="16990"/>
                    </a:cubicBezTo>
                    <a:cubicBezTo>
                      <a:pt x="42" y="6703"/>
                      <a:pt x="42" y="131"/>
                      <a:pt x="42" y="131"/>
                    </a:cubicBezTo>
                    <a:cubicBezTo>
                      <a:pt x="42" y="36"/>
                      <a:pt x="8424" y="131"/>
                      <a:pt x="20997" y="131"/>
                    </a:cubicBezTo>
                    <a:cubicBezTo>
                      <a:pt x="49763" y="322"/>
                      <a:pt x="99579" y="-440"/>
                      <a:pt x="125582" y="417"/>
                    </a:cubicBezTo>
                    <a:cubicBezTo>
                      <a:pt x="125582" y="36993"/>
                      <a:pt x="125582" y="93762"/>
                      <a:pt x="125582" y="129671"/>
                    </a:cubicBezTo>
                    <a:lnTo>
                      <a:pt x="125582" y="129671"/>
                    </a:lnTo>
                    <a:close/>
                  </a:path>
                </a:pathLst>
              </a:custGeom>
              <a:noFill/>
              <a:ln w="9525" cap="rnd">
                <a:solidFill>
                  <a:srgbClr val="15003C"/>
                </a:solidFill>
                <a:prstDash val="solid"/>
                <a:round/>
              </a:ln>
            </p:spPr>
            <p:txBody>
              <a:bodyPr rtlCol="0" anchor="ctr"/>
              <a:lstStyle/>
              <a:p>
                <a:endParaRPr lang="da-DK"/>
              </a:p>
            </p:txBody>
          </p:sp>
          <p:sp>
            <p:nvSpPr>
              <p:cNvPr id="104" name="Kombinationstegning: figur 103">
                <a:extLst>
                  <a:ext uri="{FF2B5EF4-FFF2-40B4-BE49-F238E27FC236}">
                    <a16:creationId xmlns:a16="http://schemas.microsoft.com/office/drawing/2014/main" id="{4D23D9E4-F5FE-8F5F-2E53-C1B322C2018B}"/>
                  </a:ext>
                </a:extLst>
              </p:cNvPr>
              <p:cNvSpPr/>
              <p:nvPr/>
            </p:nvSpPr>
            <p:spPr>
              <a:xfrm>
                <a:off x="6142496" y="5765564"/>
                <a:ext cx="125581" cy="130052"/>
              </a:xfrm>
              <a:custGeom>
                <a:avLst/>
                <a:gdLst>
                  <a:gd name="connsiteX0" fmla="*/ 125582 w 125581"/>
                  <a:gd name="connsiteY0" fmla="*/ 130052 h 130052"/>
                  <a:gd name="connsiteX1" fmla="*/ 42 w 125581"/>
                  <a:gd name="connsiteY1" fmla="*/ 130052 h 130052"/>
                  <a:gd name="connsiteX2" fmla="*/ 42 w 125581"/>
                  <a:gd name="connsiteY2" fmla="*/ 17086 h 130052"/>
                  <a:gd name="connsiteX3" fmla="*/ 42 w 125581"/>
                  <a:gd name="connsiteY3" fmla="*/ 131 h 130052"/>
                  <a:gd name="connsiteX4" fmla="*/ 20997 w 125581"/>
                  <a:gd name="connsiteY4" fmla="*/ 131 h 130052"/>
                  <a:gd name="connsiteX5" fmla="*/ 125582 w 125581"/>
                  <a:gd name="connsiteY5" fmla="*/ 417 h 130052"/>
                  <a:gd name="connsiteX6" fmla="*/ 125582 w 125581"/>
                  <a:gd name="connsiteY6" fmla="*/ 130052 h 130052"/>
                  <a:gd name="connsiteX7" fmla="*/ 125582 w 125581"/>
                  <a:gd name="connsiteY7" fmla="*/ 130052 h 13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81" h="130052">
                    <a:moveTo>
                      <a:pt x="125582" y="130052"/>
                    </a:moveTo>
                    <a:cubicBezTo>
                      <a:pt x="93864" y="130052"/>
                      <a:pt x="31761" y="130052"/>
                      <a:pt x="42" y="130052"/>
                    </a:cubicBezTo>
                    <a:cubicBezTo>
                      <a:pt x="-53" y="97667"/>
                      <a:pt x="42" y="50233"/>
                      <a:pt x="42" y="17086"/>
                    </a:cubicBezTo>
                    <a:cubicBezTo>
                      <a:pt x="42" y="6799"/>
                      <a:pt x="42" y="226"/>
                      <a:pt x="42" y="131"/>
                    </a:cubicBezTo>
                    <a:cubicBezTo>
                      <a:pt x="42" y="36"/>
                      <a:pt x="8424" y="131"/>
                      <a:pt x="20997" y="131"/>
                    </a:cubicBezTo>
                    <a:cubicBezTo>
                      <a:pt x="49763" y="322"/>
                      <a:pt x="99579" y="-440"/>
                      <a:pt x="125582" y="417"/>
                    </a:cubicBezTo>
                    <a:cubicBezTo>
                      <a:pt x="125582" y="37088"/>
                      <a:pt x="125582" y="93952"/>
                      <a:pt x="125582" y="130052"/>
                    </a:cubicBezTo>
                    <a:lnTo>
                      <a:pt x="125582" y="130052"/>
                    </a:lnTo>
                    <a:close/>
                  </a:path>
                </a:pathLst>
              </a:custGeom>
              <a:noFill/>
              <a:ln w="9525" cap="rnd">
                <a:solidFill>
                  <a:srgbClr val="15003C"/>
                </a:solidFill>
                <a:prstDash val="solid"/>
                <a:round/>
              </a:ln>
            </p:spPr>
            <p:txBody>
              <a:bodyPr rtlCol="0" anchor="ctr"/>
              <a:lstStyle/>
              <a:p>
                <a:endParaRPr lang="da-DK"/>
              </a:p>
            </p:txBody>
          </p:sp>
          <p:sp>
            <p:nvSpPr>
              <p:cNvPr id="105" name="Kombinationstegning: figur 104">
                <a:extLst>
                  <a:ext uri="{FF2B5EF4-FFF2-40B4-BE49-F238E27FC236}">
                    <a16:creationId xmlns:a16="http://schemas.microsoft.com/office/drawing/2014/main" id="{BDA5AF4D-C512-9207-AF1E-DA166F3A049C}"/>
                  </a:ext>
                </a:extLst>
              </p:cNvPr>
              <p:cNvSpPr/>
              <p:nvPr/>
            </p:nvSpPr>
            <p:spPr>
              <a:xfrm>
                <a:off x="6288609" y="5594972"/>
                <a:ext cx="125581" cy="129671"/>
              </a:xfrm>
              <a:custGeom>
                <a:avLst/>
                <a:gdLst>
                  <a:gd name="connsiteX0" fmla="*/ 125582 w 125581"/>
                  <a:gd name="connsiteY0" fmla="*/ 129671 h 129671"/>
                  <a:gd name="connsiteX1" fmla="*/ 42 w 125581"/>
                  <a:gd name="connsiteY1" fmla="*/ 129671 h 129671"/>
                  <a:gd name="connsiteX2" fmla="*/ 42 w 125581"/>
                  <a:gd name="connsiteY2" fmla="*/ 16990 h 129671"/>
                  <a:gd name="connsiteX3" fmla="*/ 42 w 125581"/>
                  <a:gd name="connsiteY3" fmla="*/ 131 h 129671"/>
                  <a:gd name="connsiteX4" fmla="*/ 20997 w 125581"/>
                  <a:gd name="connsiteY4" fmla="*/ 131 h 129671"/>
                  <a:gd name="connsiteX5" fmla="*/ 125582 w 125581"/>
                  <a:gd name="connsiteY5" fmla="*/ 417 h 129671"/>
                  <a:gd name="connsiteX6" fmla="*/ 125582 w 125581"/>
                  <a:gd name="connsiteY6" fmla="*/ 129671 h 129671"/>
                  <a:gd name="connsiteX7" fmla="*/ 125582 w 125581"/>
                  <a:gd name="connsiteY7" fmla="*/ 129671 h 1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81" h="129671">
                    <a:moveTo>
                      <a:pt x="125582" y="129671"/>
                    </a:moveTo>
                    <a:cubicBezTo>
                      <a:pt x="93864" y="129671"/>
                      <a:pt x="31761" y="129671"/>
                      <a:pt x="42" y="129671"/>
                    </a:cubicBezTo>
                    <a:cubicBezTo>
                      <a:pt x="-53" y="97381"/>
                      <a:pt x="42" y="50042"/>
                      <a:pt x="42" y="16990"/>
                    </a:cubicBezTo>
                    <a:cubicBezTo>
                      <a:pt x="42" y="6703"/>
                      <a:pt x="42" y="131"/>
                      <a:pt x="42" y="131"/>
                    </a:cubicBezTo>
                    <a:cubicBezTo>
                      <a:pt x="42" y="36"/>
                      <a:pt x="8424" y="131"/>
                      <a:pt x="20997" y="131"/>
                    </a:cubicBezTo>
                    <a:cubicBezTo>
                      <a:pt x="49763" y="322"/>
                      <a:pt x="99579" y="-440"/>
                      <a:pt x="125582" y="417"/>
                    </a:cubicBezTo>
                    <a:cubicBezTo>
                      <a:pt x="125582" y="36993"/>
                      <a:pt x="125582" y="93762"/>
                      <a:pt x="125582" y="129671"/>
                    </a:cubicBezTo>
                    <a:lnTo>
                      <a:pt x="125582" y="129671"/>
                    </a:lnTo>
                    <a:close/>
                  </a:path>
                </a:pathLst>
              </a:custGeom>
              <a:noFill/>
              <a:ln w="9525" cap="rnd">
                <a:solidFill>
                  <a:srgbClr val="15003C"/>
                </a:solidFill>
                <a:prstDash val="solid"/>
                <a:round/>
              </a:ln>
            </p:spPr>
            <p:txBody>
              <a:bodyPr rtlCol="0" anchor="ctr"/>
              <a:lstStyle/>
              <a:p>
                <a:endParaRPr lang="da-DK"/>
              </a:p>
            </p:txBody>
          </p:sp>
          <p:sp>
            <p:nvSpPr>
              <p:cNvPr id="106" name="Kombinationstegning: figur 105">
                <a:extLst>
                  <a:ext uri="{FF2B5EF4-FFF2-40B4-BE49-F238E27FC236}">
                    <a16:creationId xmlns:a16="http://schemas.microsoft.com/office/drawing/2014/main" id="{986A59DF-363C-94E7-BEB4-1A8B793D357C}"/>
                  </a:ext>
                </a:extLst>
              </p:cNvPr>
              <p:cNvSpPr/>
              <p:nvPr/>
            </p:nvSpPr>
            <p:spPr>
              <a:xfrm>
                <a:off x="6435104" y="5594495"/>
                <a:ext cx="125581" cy="129671"/>
              </a:xfrm>
              <a:custGeom>
                <a:avLst/>
                <a:gdLst>
                  <a:gd name="connsiteX0" fmla="*/ 125582 w 125581"/>
                  <a:gd name="connsiteY0" fmla="*/ 129671 h 129671"/>
                  <a:gd name="connsiteX1" fmla="*/ 42 w 125581"/>
                  <a:gd name="connsiteY1" fmla="*/ 129671 h 129671"/>
                  <a:gd name="connsiteX2" fmla="*/ 42 w 125581"/>
                  <a:gd name="connsiteY2" fmla="*/ 16990 h 129671"/>
                  <a:gd name="connsiteX3" fmla="*/ 42 w 125581"/>
                  <a:gd name="connsiteY3" fmla="*/ 131 h 129671"/>
                  <a:gd name="connsiteX4" fmla="*/ 20997 w 125581"/>
                  <a:gd name="connsiteY4" fmla="*/ 131 h 129671"/>
                  <a:gd name="connsiteX5" fmla="*/ 125582 w 125581"/>
                  <a:gd name="connsiteY5" fmla="*/ 417 h 129671"/>
                  <a:gd name="connsiteX6" fmla="*/ 125582 w 125581"/>
                  <a:gd name="connsiteY6" fmla="*/ 129671 h 129671"/>
                  <a:gd name="connsiteX7" fmla="*/ 125582 w 125581"/>
                  <a:gd name="connsiteY7" fmla="*/ 129671 h 1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81" h="129671">
                    <a:moveTo>
                      <a:pt x="125582" y="129671"/>
                    </a:moveTo>
                    <a:cubicBezTo>
                      <a:pt x="93864" y="129671"/>
                      <a:pt x="31761" y="129671"/>
                      <a:pt x="42" y="129671"/>
                    </a:cubicBezTo>
                    <a:cubicBezTo>
                      <a:pt x="-53" y="97381"/>
                      <a:pt x="42" y="50042"/>
                      <a:pt x="42" y="16990"/>
                    </a:cubicBezTo>
                    <a:cubicBezTo>
                      <a:pt x="42" y="6703"/>
                      <a:pt x="42" y="131"/>
                      <a:pt x="42" y="131"/>
                    </a:cubicBezTo>
                    <a:cubicBezTo>
                      <a:pt x="42" y="36"/>
                      <a:pt x="8424" y="131"/>
                      <a:pt x="20997" y="131"/>
                    </a:cubicBezTo>
                    <a:cubicBezTo>
                      <a:pt x="49763" y="322"/>
                      <a:pt x="99579" y="-440"/>
                      <a:pt x="125582" y="417"/>
                    </a:cubicBezTo>
                    <a:cubicBezTo>
                      <a:pt x="125582" y="36993"/>
                      <a:pt x="125582" y="93762"/>
                      <a:pt x="125582" y="129671"/>
                    </a:cubicBezTo>
                    <a:lnTo>
                      <a:pt x="125582" y="129671"/>
                    </a:lnTo>
                    <a:close/>
                  </a:path>
                </a:pathLst>
              </a:custGeom>
              <a:noFill/>
              <a:ln w="9525" cap="rnd">
                <a:solidFill>
                  <a:srgbClr val="15003C"/>
                </a:solidFill>
                <a:prstDash val="solid"/>
                <a:round/>
              </a:ln>
            </p:spPr>
            <p:txBody>
              <a:bodyPr rtlCol="0" anchor="ctr"/>
              <a:lstStyle/>
              <a:p>
                <a:endParaRPr lang="da-DK"/>
              </a:p>
            </p:txBody>
          </p:sp>
          <p:grpSp>
            <p:nvGrpSpPr>
              <p:cNvPr id="107" name="Grafik 103">
                <a:extLst>
                  <a:ext uri="{FF2B5EF4-FFF2-40B4-BE49-F238E27FC236}">
                    <a16:creationId xmlns:a16="http://schemas.microsoft.com/office/drawing/2014/main" id="{CDC85688-7A41-FE41-509C-C4544C9B5B6A}"/>
                  </a:ext>
                </a:extLst>
              </p:cNvPr>
              <p:cNvGrpSpPr/>
              <p:nvPr/>
            </p:nvGrpSpPr>
            <p:grpSpPr>
              <a:xfrm>
                <a:off x="6223596" y="5111423"/>
                <a:ext cx="58483" cy="32861"/>
                <a:chOff x="6223596" y="5111423"/>
                <a:chExt cx="58483" cy="32861"/>
              </a:xfrm>
            </p:grpSpPr>
            <p:sp>
              <p:nvSpPr>
                <p:cNvPr id="108" name="Kombinationstegning: figur 107">
                  <a:extLst>
                    <a:ext uri="{FF2B5EF4-FFF2-40B4-BE49-F238E27FC236}">
                      <a16:creationId xmlns:a16="http://schemas.microsoft.com/office/drawing/2014/main" id="{704BD787-86B9-9D13-2533-4521865D0B7A}"/>
                    </a:ext>
                  </a:extLst>
                </p:cNvPr>
                <p:cNvSpPr/>
                <p:nvPr/>
              </p:nvSpPr>
              <p:spPr>
                <a:xfrm>
                  <a:off x="6249123" y="5111423"/>
                  <a:ext cx="32956" cy="32861"/>
                </a:xfrm>
                <a:custGeom>
                  <a:avLst/>
                  <a:gdLst>
                    <a:gd name="connsiteX0" fmla="*/ 0 w 32956"/>
                    <a:gd name="connsiteY0" fmla="*/ 0 h 32861"/>
                    <a:gd name="connsiteX1" fmla="*/ 32957 w 32956"/>
                    <a:gd name="connsiteY1" fmla="*/ 32861 h 32861"/>
                  </a:gdLst>
                  <a:ahLst/>
                  <a:cxnLst>
                    <a:cxn ang="0">
                      <a:pos x="connsiteX0" y="connsiteY0"/>
                    </a:cxn>
                    <a:cxn ang="0">
                      <a:pos x="connsiteX1" y="connsiteY1"/>
                    </a:cxn>
                  </a:cxnLst>
                  <a:rect l="l" t="t" r="r" b="b"/>
                  <a:pathLst>
                    <a:path w="32956" h="32861">
                      <a:moveTo>
                        <a:pt x="0" y="0"/>
                      </a:moveTo>
                      <a:lnTo>
                        <a:pt x="32957" y="32861"/>
                      </a:lnTo>
                    </a:path>
                  </a:pathLst>
                </a:custGeom>
                <a:ln w="9525" cap="rnd">
                  <a:solidFill>
                    <a:srgbClr val="15003C"/>
                  </a:solidFill>
                  <a:prstDash val="solid"/>
                  <a:round/>
                </a:ln>
              </p:spPr>
              <p:txBody>
                <a:bodyPr rtlCol="0" anchor="ctr"/>
                <a:lstStyle/>
                <a:p>
                  <a:endParaRPr lang="da-DK"/>
                </a:p>
              </p:txBody>
            </p:sp>
            <p:sp>
              <p:nvSpPr>
                <p:cNvPr id="109" name="Kombinationstegning: figur 108">
                  <a:extLst>
                    <a:ext uri="{FF2B5EF4-FFF2-40B4-BE49-F238E27FC236}">
                      <a16:creationId xmlns:a16="http://schemas.microsoft.com/office/drawing/2014/main" id="{E5236F93-95A6-9914-E8AE-C86835EB8382}"/>
                    </a:ext>
                  </a:extLst>
                </p:cNvPr>
                <p:cNvSpPr/>
                <p:nvPr/>
              </p:nvSpPr>
              <p:spPr>
                <a:xfrm>
                  <a:off x="6223596" y="5115329"/>
                  <a:ext cx="50768" cy="28956"/>
                </a:xfrm>
                <a:custGeom>
                  <a:avLst/>
                  <a:gdLst>
                    <a:gd name="connsiteX0" fmla="*/ 50768 w 50768"/>
                    <a:gd name="connsiteY0" fmla="*/ 0 h 28956"/>
                    <a:gd name="connsiteX1" fmla="*/ 0 w 50768"/>
                    <a:gd name="connsiteY1" fmla="*/ 28956 h 28956"/>
                  </a:gdLst>
                  <a:ahLst/>
                  <a:cxnLst>
                    <a:cxn ang="0">
                      <a:pos x="connsiteX0" y="connsiteY0"/>
                    </a:cxn>
                    <a:cxn ang="0">
                      <a:pos x="connsiteX1" y="connsiteY1"/>
                    </a:cxn>
                  </a:cxnLst>
                  <a:rect l="l" t="t" r="r" b="b"/>
                  <a:pathLst>
                    <a:path w="50768" h="28956">
                      <a:moveTo>
                        <a:pt x="50768" y="0"/>
                      </a:moveTo>
                      <a:lnTo>
                        <a:pt x="0" y="28956"/>
                      </a:lnTo>
                    </a:path>
                  </a:pathLst>
                </a:custGeom>
                <a:ln w="9525" cap="rnd">
                  <a:solidFill>
                    <a:srgbClr val="15003C"/>
                  </a:solidFill>
                  <a:prstDash val="solid"/>
                  <a:round/>
                </a:ln>
              </p:spPr>
              <p:txBody>
                <a:bodyPr rtlCol="0" anchor="ctr"/>
                <a:lstStyle/>
                <a:p>
                  <a:endParaRPr lang="da-DK"/>
                </a:p>
              </p:txBody>
            </p:sp>
          </p:grpSp>
        </p:grpSp>
      </p:grpSp>
    </p:spTree>
    <p:extLst>
      <p:ext uri="{BB962C8B-B14F-4D97-AF65-F5344CB8AC3E}">
        <p14:creationId xmlns:p14="http://schemas.microsoft.com/office/powerpoint/2010/main" val="287904960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3EB23A-2853-4E14-0878-0E9FB0E23C73}"/>
              </a:ext>
            </a:extLst>
          </p:cNvPr>
          <p:cNvSpPr>
            <a:spLocks noGrp="1"/>
          </p:cNvSpPr>
          <p:nvPr>
            <p:ph type="title" hasCustomPrompt="1"/>
          </p:nvPr>
        </p:nvSpPr>
        <p:spPr>
          <a:xfrm>
            <a:off x="547873" y="18980"/>
            <a:ext cx="4908708" cy="1600200"/>
          </a:xfrm>
        </p:spPr>
        <p:txBody>
          <a:bodyPr anchor="b"/>
          <a:lstStyle>
            <a:lvl1pPr>
              <a:defRPr sz="3200"/>
            </a:lvl1pPr>
          </a:lstStyle>
          <a:p>
            <a:r>
              <a:rPr lang="da-DK"/>
              <a:t>Overskrift</a:t>
            </a:r>
          </a:p>
        </p:txBody>
      </p:sp>
      <p:sp>
        <p:nvSpPr>
          <p:cNvPr id="3" name="Pladsholder til billede 2">
            <a:extLst>
              <a:ext uri="{FF2B5EF4-FFF2-40B4-BE49-F238E27FC236}">
                <a16:creationId xmlns:a16="http://schemas.microsoft.com/office/drawing/2014/main" id="{10D7F62C-1434-DEB3-9120-480DED070E5B}"/>
              </a:ext>
            </a:extLst>
          </p:cNvPr>
          <p:cNvSpPr>
            <a:spLocks noGrp="1"/>
          </p:cNvSpPr>
          <p:nvPr>
            <p:ph type="pic" idx="1"/>
          </p:nvPr>
        </p:nvSpPr>
        <p:spPr>
          <a:xfrm>
            <a:off x="6096000" y="0"/>
            <a:ext cx="5548127"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a:extLst>
              <a:ext uri="{FF2B5EF4-FFF2-40B4-BE49-F238E27FC236}">
                <a16:creationId xmlns:a16="http://schemas.microsoft.com/office/drawing/2014/main" id="{0631609C-F932-CD92-392E-89ADDAF5E544}"/>
              </a:ext>
            </a:extLst>
          </p:cNvPr>
          <p:cNvSpPr>
            <a:spLocks noGrp="1"/>
          </p:cNvSpPr>
          <p:nvPr>
            <p:ph type="body" sz="half" idx="2" hasCustomPrompt="1"/>
          </p:nvPr>
        </p:nvSpPr>
        <p:spPr>
          <a:xfrm>
            <a:off x="547873" y="1730376"/>
            <a:ext cx="4908709" cy="4682618"/>
          </a:xfrm>
        </p:spPr>
        <p:txBody>
          <a:bodyPr/>
          <a:lstStyle>
            <a:lvl1pPr marL="285750" indent="-285750">
              <a:buFont typeface="Arial" panose="020B0604020202020204" pitchFamily="34" charset="0"/>
              <a:buChar char="›"/>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Her står tekst med bullets</a:t>
            </a:r>
          </a:p>
        </p:txBody>
      </p:sp>
      <p:sp>
        <p:nvSpPr>
          <p:cNvPr id="10" name="Pladsholder til slidenummer 5">
            <a:extLst>
              <a:ext uri="{FF2B5EF4-FFF2-40B4-BE49-F238E27FC236}">
                <a16:creationId xmlns:a16="http://schemas.microsoft.com/office/drawing/2014/main" id="{054E79B0-3A24-7E23-1550-991B11A553B4}"/>
              </a:ext>
            </a:extLst>
          </p:cNvPr>
          <p:cNvSpPr>
            <a:spLocks noGrp="1"/>
          </p:cNvSpPr>
          <p:nvPr>
            <p:ph type="sldNum" sz="quarter" idx="12"/>
          </p:nvPr>
        </p:nvSpPr>
        <p:spPr>
          <a:xfrm>
            <a:off x="11644128" y="6412994"/>
            <a:ext cx="547872" cy="365125"/>
          </a:xfrm>
          <a:prstGeom prst="rect">
            <a:avLst/>
          </a:prstGeom>
        </p:spPr>
        <p:txBody>
          <a:bodyPr/>
          <a:lstStyle>
            <a:lvl1pPr>
              <a:defRPr>
                <a:solidFill>
                  <a:schemeClr val="tx1"/>
                </a:solidFill>
              </a:defRPr>
            </a:lvl1pPr>
          </a:lstStyle>
          <a:p>
            <a:fld id="{606D6DFE-51CA-418D-8FCC-0899EA6F81E7}" type="slidenum">
              <a:rPr lang="da-DK" smtClean="0"/>
              <a:pPr/>
              <a:t>‹nr.›</a:t>
            </a:fld>
            <a:endParaRPr lang="da-DK"/>
          </a:p>
        </p:txBody>
      </p:sp>
    </p:spTree>
    <p:extLst>
      <p:ext uri="{BB962C8B-B14F-4D97-AF65-F5344CB8AC3E}">
        <p14:creationId xmlns:p14="http://schemas.microsoft.com/office/powerpoint/2010/main" val="1702000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lede med billedtekst sand">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3EB23A-2853-4E14-0878-0E9FB0E23C73}"/>
              </a:ext>
            </a:extLst>
          </p:cNvPr>
          <p:cNvSpPr>
            <a:spLocks noGrp="1"/>
          </p:cNvSpPr>
          <p:nvPr>
            <p:ph type="title" hasCustomPrompt="1"/>
          </p:nvPr>
        </p:nvSpPr>
        <p:spPr>
          <a:xfrm>
            <a:off x="547873" y="18980"/>
            <a:ext cx="4908708" cy="1600200"/>
          </a:xfrm>
        </p:spPr>
        <p:txBody>
          <a:bodyPr anchor="b"/>
          <a:lstStyle>
            <a:lvl1pPr>
              <a:defRPr sz="3200"/>
            </a:lvl1pPr>
          </a:lstStyle>
          <a:p>
            <a:r>
              <a:rPr lang="da-DK"/>
              <a:t>Overskrift</a:t>
            </a:r>
          </a:p>
        </p:txBody>
      </p:sp>
      <p:sp>
        <p:nvSpPr>
          <p:cNvPr id="3" name="Pladsholder til billede 2">
            <a:extLst>
              <a:ext uri="{FF2B5EF4-FFF2-40B4-BE49-F238E27FC236}">
                <a16:creationId xmlns:a16="http://schemas.microsoft.com/office/drawing/2014/main" id="{10D7F62C-1434-DEB3-9120-480DED070E5B}"/>
              </a:ext>
            </a:extLst>
          </p:cNvPr>
          <p:cNvSpPr>
            <a:spLocks noGrp="1"/>
          </p:cNvSpPr>
          <p:nvPr>
            <p:ph type="pic" idx="1"/>
          </p:nvPr>
        </p:nvSpPr>
        <p:spPr>
          <a:xfrm>
            <a:off x="6096000" y="0"/>
            <a:ext cx="5548127"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a:extLst>
              <a:ext uri="{FF2B5EF4-FFF2-40B4-BE49-F238E27FC236}">
                <a16:creationId xmlns:a16="http://schemas.microsoft.com/office/drawing/2014/main" id="{0631609C-F932-CD92-392E-89ADDAF5E544}"/>
              </a:ext>
            </a:extLst>
          </p:cNvPr>
          <p:cNvSpPr>
            <a:spLocks noGrp="1"/>
          </p:cNvSpPr>
          <p:nvPr>
            <p:ph type="body" sz="half" idx="2" hasCustomPrompt="1"/>
          </p:nvPr>
        </p:nvSpPr>
        <p:spPr>
          <a:xfrm>
            <a:off x="547873" y="1730376"/>
            <a:ext cx="4908709" cy="4682618"/>
          </a:xfrm>
        </p:spPr>
        <p:txBody>
          <a:bodyPr/>
          <a:lstStyle>
            <a:lvl1pPr marL="285750" indent="-285750">
              <a:buFont typeface="Arial" panose="020B0604020202020204" pitchFamily="34" charset="0"/>
              <a:buChar char="›"/>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Her står tekst med bullets</a:t>
            </a:r>
          </a:p>
        </p:txBody>
      </p:sp>
      <p:sp>
        <p:nvSpPr>
          <p:cNvPr id="10" name="Pladsholder til slidenummer 5">
            <a:extLst>
              <a:ext uri="{FF2B5EF4-FFF2-40B4-BE49-F238E27FC236}">
                <a16:creationId xmlns:a16="http://schemas.microsoft.com/office/drawing/2014/main" id="{054E79B0-3A24-7E23-1550-991B11A553B4}"/>
              </a:ext>
            </a:extLst>
          </p:cNvPr>
          <p:cNvSpPr>
            <a:spLocks noGrp="1"/>
          </p:cNvSpPr>
          <p:nvPr>
            <p:ph type="sldNum" sz="quarter" idx="12"/>
          </p:nvPr>
        </p:nvSpPr>
        <p:spPr>
          <a:xfrm>
            <a:off x="11644128" y="6412994"/>
            <a:ext cx="547872" cy="365125"/>
          </a:xfrm>
          <a:prstGeom prst="rect">
            <a:avLst/>
          </a:prstGeom>
        </p:spPr>
        <p:txBody>
          <a:bodyPr/>
          <a:lstStyle>
            <a:lvl1pPr>
              <a:defRPr>
                <a:solidFill>
                  <a:schemeClr val="tx1"/>
                </a:solidFill>
              </a:defRPr>
            </a:lvl1pPr>
          </a:lstStyle>
          <a:p>
            <a:fld id="{606D6DFE-51CA-418D-8FCC-0899EA6F81E7}" type="slidenum">
              <a:rPr lang="da-DK" smtClean="0"/>
              <a:pPr/>
              <a:t>‹nr.›</a:t>
            </a:fld>
            <a:endParaRPr lang="da-DK"/>
          </a:p>
        </p:txBody>
      </p:sp>
    </p:spTree>
    <p:extLst>
      <p:ext uri="{BB962C8B-B14F-4D97-AF65-F5344CB8AC3E}">
        <p14:creationId xmlns:p14="http://schemas.microsoft.com/office/powerpoint/2010/main" val="138115736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lede til venst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3EB23A-2853-4E14-0878-0E9FB0E23C73}"/>
              </a:ext>
            </a:extLst>
          </p:cNvPr>
          <p:cNvSpPr>
            <a:spLocks noGrp="1"/>
          </p:cNvSpPr>
          <p:nvPr>
            <p:ph type="title" hasCustomPrompt="1"/>
          </p:nvPr>
        </p:nvSpPr>
        <p:spPr>
          <a:xfrm>
            <a:off x="6096000" y="0"/>
            <a:ext cx="5145157" cy="1600200"/>
          </a:xfrm>
        </p:spPr>
        <p:txBody>
          <a:bodyPr anchor="b"/>
          <a:lstStyle>
            <a:lvl1pPr>
              <a:defRPr sz="3200"/>
            </a:lvl1pPr>
          </a:lstStyle>
          <a:p>
            <a:r>
              <a:rPr lang="da-DK"/>
              <a:t>Overskrift</a:t>
            </a:r>
          </a:p>
        </p:txBody>
      </p:sp>
      <p:sp>
        <p:nvSpPr>
          <p:cNvPr id="3" name="Pladsholder til billede 2">
            <a:extLst>
              <a:ext uri="{FF2B5EF4-FFF2-40B4-BE49-F238E27FC236}">
                <a16:creationId xmlns:a16="http://schemas.microsoft.com/office/drawing/2014/main" id="{10D7F62C-1434-DEB3-9120-480DED070E5B}"/>
              </a:ext>
            </a:extLst>
          </p:cNvPr>
          <p:cNvSpPr>
            <a:spLocks noGrp="1"/>
          </p:cNvSpPr>
          <p:nvPr>
            <p:ph type="pic" idx="1"/>
          </p:nvPr>
        </p:nvSpPr>
        <p:spPr>
          <a:xfrm>
            <a:off x="0" y="0"/>
            <a:ext cx="5548127"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a:extLst>
              <a:ext uri="{FF2B5EF4-FFF2-40B4-BE49-F238E27FC236}">
                <a16:creationId xmlns:a16="http://schemas.microsoft.com/office/drawing/2014/main" id="{0631609C-F932-CD92-392E-89ADDAF5E544}"/>
              </a:ext>
            </a:extLst>
          </p:cNvPr>
          <p:cNvSpPr>
            <a:spLocks noGrp="1"/>
          </p:cNvSpPr>
          <p:nvPr>
            <p:ph type="body" sz="half" idx="2" hasCustomPrompt="1"/>
          </p:nvPr>
        </p:nvSpPr>
        <p:spPr>
          <a:xfrm>
            <a:off x="6096001" y="1699590"/>
            <a:ext cx="5145156" cy="4713404"/>
          </a:xfrm>
        </p:spPr>
        <p:txBody>
          <a:bodyPr/>
          <a:lstStyle>
            <a:lvl1pPr marL="285750" indent="-285750">
              <a:buFont typeface="Arial" panose="020B0604020202020204" pitchFamily="34" charset="0"/>
              <a:buChar char="›"/>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Her står tekst med bullets</a:t>
            </a:r>
          </a:p>
        </p:txBody>
      </p:sp>
      <p:sp>
        <p:nvSpPr>
          <p:cNvPr id="10" name="Pladsholder til slidenummer 5">
            <a:extLst>
              <a:ext uri="{FF2B5EF4-FFF2-40B4-BE49-F238E27FC236}">
                <a16:creationId xmlns:a16="http://schemas.microsoft.com/office/drawing/2014/main" id="{054E79B0-3A24-7E23-1550-991B11A553B4}"/>
              </a:ext>
            </a:extLst>
          </p:cNvPr>
          <p:cNvSpPr>
            <a:spLocks noGrp="1"/>
          </p:cNvSpPr>
          <p:nvPr>
            <p:ph type="sldNum" sz="quarter" idx="12"/>
          </p:nvPr>
        </p:nvSpPr>
        <p:spPr>
          <a:xfrm>
            <a:off x="11644128" y="6412994"/>
            <a:ext cx="547872" cy="365125"/>
          </a:xfrm>
          <a:prstGeom prst="rect">
            <a:avLst/>
          </a:prstGeom>
        </p:spPr>
        <p:txBody>
          <a:bodyPr/>
          <a:lstStyle>
            <a:lvl1pPr>
              <a:defRPr>
                <a:solidFill>
                  <a:schemeClr val="tx1"/>
                </a:solidFill>
              </a:defRPr>
            </a:lvl1pPr>
          </a:lstStyle>
          <a:p>
            <a:fld id="{606D6DFE-51CA-418D-8FCC-0899EA6F81E7}" type="slidenum">
              <a:rPr lang="da-DK" smtClean="0"/>
              <a:pPr/>
              <a:t>‹nr.›</a:t>
            </a:fld>
            <a:endParaRPr lang="da-DK"/>
          </a:p>
        </p:txBody>
      </p:sp>
    </p:spTree>
    <p:extLst>
      <p:ext uri="{BB962C8B-B14F-4D97-AF65-F5344CB8AC3E}">
        <p14:creationId xmlns:p14="http://schemas.microsoft.com/office/powerpoint/2010/main" val="1526993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lede til venstre sand">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3EB23A-2853-4E14-0878-0E9FB0E23C73}"/>
              </a:ext>
            </a:extLst>
          </p:cNvPr>
          <p:cNvSpPr>
            <a:spLocks noGrp="1"/>
          </p:cNvSpPr>
          <p:nvPr>
            <p:ph type="title" hasCustomPrompt="1"/>
          </p:nvPr>
        </p:nvSpPr>
        <p:spPr>
          <a:xfrm>
            <a:off x="6096000" y="0"/>
            <a:ext cx="5145157" cy="1600200"/>
          </a:xfrm>
        </p:spPr>
        <p:txBody>
          <a:bodyPr anchor="b"/>
          <a:lstStyle>
            <a:lvl1pPr>
              <a:defRPr sz="3200"/>
            </a:lvl1pPr>
          </a:lstStyle>
          <a:p>
            <a:r>
              <a:rPr lang="da-DK"/>
              <a:t>Overskrift</a:t>
            </a:r>
          </a:p>
        </p:txBody>
      </p:sp>
      <p:sp>
        <p:nvSpPr>
          <p:cNvPr id="3" name="Pladsholder til billede 2">
            <a:extLst>
              <a:ext uri="{FF2B5EF4-FFF2-40B4-BE49-F238E27FC236}">
                <a16:creationId xmlns:a16="http://schemas.microsoft.com/office/drawing/2014/main" id="{10D7F62C-1434-DEB3-9120-480DED070E5B}"/>
              </a:ext>
            </a:extLst>
          </p:cNvPr>
          <p:cNvSpPr>
            <a:spLocks noGrp="1"/>
          </p:cNvSpPr>
          <p:nvPr>
            <p:ph type="pic" idx="1"/>
          </p:nvPr>
        </p:nvSpPr>
        <p:spPr>
          <a:xfrm>
            <a:off x="0" y="0"/>
            <a:ext cx="5548127"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a:extLst>
              <a:ext uri="{FF2B5EF4-FFF2-40B4-BE49-F238E27FC236}">
                <a16:creationId xmlns:a16="http://schemas.microsoft.com/office/drawing/2014/main" id="{0631609C-F932-CD92-392E-89ADDAF5E544}"/>
              </a:ext>
            </a:extLst>
          </p:cNvPr>
          <p:cNvSpPr>
            <a:spLocks noGrp="1"/>
          </p:cNvSpPr>
          <p:nvPr>
            <p:ph type="body" sz="half" idx="2" hasCustomPrompt="1"/>
          </p:nvPr>
        </p:nvSpPr>
        <p:spPr>
          <a:xfrm>
            <a:off x="6096001" y="1699590"/>
            <a:ext cx="5145156" cy="4713404"/>
          </a:xfrm>
        </p:spPr>
        <p:txBody>
          <a:bodyPr/>
          <a:lstStyle>
            <a:lvl1pPr marL="285750" indent="-285750">
              <a:buFont typeface="Arial" panose="020B0604020202020204" pitchFamily="34" charset="0"/>
              <a:buChar char="›"/>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Her står tekst med bullets</a:t>
            </a:r>
          </a:p>
        </p:txBody>
      </p:sp>
      <p:sp>
        <p:nvSpPr>
          <p:cNvPr id="10" name="Pladsholder til slidenummer 5">
            <a:extLst>
              <a:ext uri="{FF2B5EF4-FFF2-40B4-BE49-F238E27FC236}">
                <a16:creationId xmlns:a16="http://schemas.microsoft.com/office/drawing/2014/main" id="{054E79B0-3A24-7E23-1550-991B11A553B4}"/>
              </a:ext>
            </a:extLst>
          </p:cNvPr>
          <p:cNvSpPr>
            <a:spLocks noGrp="1"/>
          </p:cNvSpPr>
          <p:nvPr>
            <p:ph type="sldNum" sz="quarter" idx="12"/>
          </p:nvPr>
        </p:nvSpPr>
        <p:spPr>
          <a:xfrm>
            <a:off x="11644128" y="6412994"/>
            <a:ext cx="547872" cy="365125"/>
          </a:xfrm>
          <a:prstGeom prst="rect">
            <a:avLst/>
          </a:prstGeom>
        </p:spPr>
        <p:txBody>
          <a:bodyPr/>
          <a:lstStyle>
            <a:lvl1pPr>
              <a:defRPr>
                <a:solidFill>
                  <a:schemeClr val="tx1"/>
                </a:solidFill>
              </a:defRPr>
            </a:lvl1pPr>
          </a:lstStyle>
          <a:p>
            <a:fld id="{606D6DFE-51CA-418D-8FCC-0899EA6F81E7}" type="slidenum">
              <a:rPr lang="da-DK" smtClean="0"/>
              <a:pPr/>
              <a:t>‹nr.›</a:t>
            </a:fld>
            <a:endParaRPr lang="da-DK"/>
          </a:p>
        </p:txBody>
      </p:sp>
    </p:spTree>
    <p:extLst>
      <p:ext uri="{BB962C8B-B14F-4D97-AF65-F5344CB8AC3E}">
        <p14:creationId xmlns:p14="http://schemas.microsoft.com/office/powerpoint/2010/main" val="171754913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llede for ov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AD9A6A-B387-44FA-A56D-E3F84F6E5D2C}"/>
              </a:ext>
            </a:extLst>
          </p:cNvPr>
          <p:cNvSpPr>
            <a:spLocks noGrp="1"/>
          </p:cNvSpPr>
          <p:nvPr>
            <p:ph type="title"/>
          </p:nvPr>
        </p:nvSpPr>
        <p:spPr>
          <a:xfrm>
            <a:off x="831850" y="2624559"/>
            <a:ext cx="10515600" cy="1608882"/>
          </a:xfrm>
        </p:spPr>
        <p:txBody>
          <a:bodyPr anchor="ctr"/>
          <a:lstStyle>
            <a:lvl1pPr>
              <a:defRPr sz="54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98DFD23F-125B-53C6-8D23-12E9CB177551}"/>
              </a:ext>
            </a:extLst>
          </p:cNvPr>
          <p:cNvSpPr>
            <a:spLocks noGrp="1"/>
          </p:cNvSpPr>
          <p:nvPr>
            <p:ph type="body" idx="1"/>
          </p:nvPr>
        </p:nvSpPr>
        <p:spPr>
          <a:xfrm>
            <a:off x="831850" y="4233441"/>
            <a:ext cx="10515600" cy="217955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9" name="Pladsholder til slidenummer 5">
            <a:extLst>
              <a:ext uri="{FF2B5EF4-FFF2-40B4-BE49-F238E27FC236}">
                <a16:creationId xmlns:a16="http://schemas.microsoft.com/office/drawing/2014/main" id="{16A0AA67-935A-A2A8-3658-7B077F3D67B1}"/>
              </a:ext>
            </a:extLst>
          </p:cNvPr>
          <p:cNvSpPr>
            <a:spLocks noGrp="1"/>
          </p:cNvSpPr>
          <p:nvPr>
            <p:ph type="sldNum" sz="quarter" idx="12"/>
          </p:nvPr>
        </p:nvSpPr>
        <p:spPr>
          <a:xfrm>
            <a:off x="11644128" y="6412994"/>
            <a:ext cx="547872" cy="365125"/>
          </a:xfrm>
          <a:prstGeom prst="rect">
            <a:avLst/>
          </a:prstGeom>
        </p:spPr>
        <p:txBody>
          <a:bodyPr/>
          <a:lstStyle>
            <a:lvl1pPr>
              <a:defRPr>
                <a:solidFill>
                  <a:schemeClr val="tx1"/>
                </a:solidFill>
              </a:defRPr>
            </a:lvl1pPr>
          </a:lstStyle>
          <a:p>
            <a:fld id="{606D6DFE-51CA-418D-8FCC-0899EA6F81E7}" type="slidenum">
              <a:rPr lang="da-DK" smtClean="0"/>
              <a:pPr/>
              <a:t>‹nr.›</a:t>
            </a:fld>
            <a:endParaRPr lang="da-DK"/>
          </a:p>
        </p:txBody>
      </p:sp>
      <p:sp>
        <p:nvSpPr>
          <p:cNvPr id="12" name="Pladsholder til billede 11">
            <a:extLst>
              <a:ext uri="{FF2B5EF4-FFF2-40B4-BE49-F238E27FC236}">
                <a16:creationId xmlns:a16="http://schemas.microsoft.com/office/drawing/2014/main" id="{B05E54E3-B659-7AEE-3E42-284291F2DE49}"/>
              </a:ext>
            </a:extLst>
          </p:cNvPr>
          <p:cNvSpPr>
            <a:spLocks noGrp="1"/>
          </p:cNvSpPr>
          <p:nvPr>
            <p:ph type="pic" sz="quarter" idx="13" hasCustomPrompt="1"/>
          </p:nvPr>
        </p:nvSpPr>
        <p:spPr>
          <a:xfrm>
            <a:off x="0" y="2908"/>
            <a:ext cx="11644313" cy="2508250"/>
          </a:xfrm>
        </p:spPr>
        <p:txBody>
          <a:bodyPr/>
          <a:lstStyle>
            <a:lvl1pPr marL="0" indent="0">
              <a:buNone/>
              <a:defRPr/>
            </a:lvl1pPr>
          </a:lstStyle>
          <a:p>
            <a:r>
              <a:rPr lang="da-DK"/>
              <a:t>Klik på ikonet for at indsætte billede</a:t>
            </a:r>
          </a:p>
        </p:txBody>
      </p:sp>
    </p:spTree>
    <p:extLst>
      <p:ext uri="{BB962C8B-B14F-4D97-AF65-F5344CB8AC3E}">
        <p14:creationId xmlns:p14="http://schemas.microsoft.com/office/powerpoint/2010/main" val="3791136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50213F-1AE8-9DE6-0A50-9714E158379F}"/>
              </a:ext>
            </a:extLst>
          </p:cNvPr>
          <p:cNvSpPr>
            <a:spLocks noGrp="1"/>
          </p:cNvSpPr>
          <p:nvPr>
            <p:ph type="title"/>
          </p:nvPr>
        </p:nvSpPr>
        <p:spPr>
          <a:xfrm>
            <a:off x="838200" y="382926"/>
            <a:ext cx="10515600" cy="1325563"/>
          </a:xfrm>
        </p:spPr>
        <p:txBody>
          <a:bodyPr>
            <a:noAutofit/>
          </a:bodyPr>
          <a:lstStyle>
            <a:lvl1pPr>
              <a:defRPr sz="5400" b="1"/>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B6CB6A4C-08AC-1D58-0047-228B6F8BC0A7}"/>
              </a:ext>
            </a:extLst>
          </p:cNvPr>
          <p:cNvSpPr>
            <a:spLocks noGrp="1"/>
          </p:cNvSpPr>
          <p:nvPr>
            <p:ph idx="1"/>
          </p:nvPr>
        </p:nvSpPr>
        <p:spPr>
          <a:xfrm>
            <a:off x="838200" y="2019300"/>
            <a:ext cx="10515600" cy="4163018"/>
          </a:xfrm>
        </p:spPr>
        <p:txBody>
          <a:bodyPr/>
          <a:lstStyle>
            <a:lvl1pPr marL="228600" indent="-228600">
              <a:buClr>
                <a:schemeClr val="tx1"/>
              </a:buClr>
              <a:buFont typeface="Arial" panose="020B0604020202020204" pitchFamily="34" charset="0"/>
              <a:buChar char="›"/>
              <a:defRPr sz="2400"/>
            </a:lvl1pPr>
            <a:lvl2pPr marL="685800" indent="-228600">
              <a:buClr>
                <a:schemeClr val="tx1"/>
              </a:buClr>
              <a:buFont typeface="Arial" panose="020B0604020202020204" pitchFamily="34" charset="0"/>
              <a:buChar char="›"/>
              <a:defRPr/>
            </a:lvl2pPr>
            <a:lvl3pPr marL="1143000" indent="-228600">
              <a:buClr>
                <a:schemeClr val="tx1"/>
              </a:buClr>
              <a:buFont typeface="Arial" panose="020B0604020202020204" pitchFamily="34" charset="0"/>
              <a:buChar char="›"/>
              <a:defRPr/>
            </a:lvl3pPr>
            <a:lvl4pPr marL="1600200" indent="-228600">
              <a:buClr>
                <a:schemeClr val="tx1"/>
              </a:buClr>
              <a:buFont typeface="Arial" panose="020B0604020202020204" pitchFamily="34" charset="0"/>
              <a:buChar char="›"/>
              <a:defRPr/>
            </a:lvl4pPr>
            <a:lvl5pPr marL="2057400" indent="-228600">
              <a:buClr>
                <a:schemeClr val="tx1"/>
              </a:buClr>
              <a:buFont typeface="Arial" panose="020B0604020202020204" pitchFamily="34" charset="0"/>
              <a:buChar char="›"/>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Rektangel 6">
            <a:extLst>
              <a:ext uri="{FF2B5EF4-FFF2-40B4-BE49-F238E27FC236}">
                <a16:creationId xmlns:a16="http://schemas.microsoft.com/office/drawing/2014/main" id="{EB1709BE-0453-AA4C-90CB-433CE9CF7614}"/>
              </a:ext>
            </a:extLst>
          </p:cNvPr>
          <p:cNvSpPr/>
          <p:nvPr/>
        </p:nvSpPr>
        <p:spPr>
          <a:xfrm>
            <a:off x="11644129" y="0"/>
            <a:ext cx="547871"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Pladsholder til slidenummer 5">
            <a:extLst>
              <a:ext uri="{FF2B5EF4-FFF2-40B4-BE49-F238E27FC236}">
                <a16:creationId xmlns:a16="http://schemas.microsoft.com/office/drawing/2014/main" id="{95256B61-5592-9AD7-4498-96F6B31DF27E}"/>
              </a:ext>
            </a:extLst>
          </p:cNvPr>
          <p:cNvSpPr>
            <a:spLocks noGrp="1"/>
          </p:cNvSpPr>
          <p:nvPr>
            <p:ph type="sldNum" sz="quarter" idx="12"/>
          </p:nvPr>
        </p:nvSpPr>
        <p:spPr>
          <a:xfrm>
            <a:off x="11644128" y="6412994"/>
            <a:ext cx="547872" cy="365125"/>
          </a:xfrm>
          <a:prstGeom prst="rect">
            <a:avLst/>
          </a:prstGeom>
        </p:spPr>
        <p:txBody>
          <a:bodyPr/>
          <a:lstStyle>
            <a:lvl1pPr>
              <a:defRPr>
                <a:solidFill>
                  <a:schemeClr val="tx1"/>
                </a:solidFill>
              </a:defRPr>
            </a:lvl1pPr>
          </a:lstStyle>
          <a:p>
            <a:fld id="{606D6DFE-51CA-418D-8FCC-0899EA6F81E7}" type="slidenum">
              <a:rPr lang="da-DK" smtClean="0"/>
              <a:pPr/>
              <a:t>‹nr.›</a:t>
            </a:fld>
            <a:endParaRPr lang="da-DK"/>
          </a:p>
        </p:txBody>
      </p:sp>
      <p:sp>
        <p:nvSpPr>
          <p:cNvPr id="5" name="Tekstfelt 4">
            <a:extLst>
              <a:ext uri="{FF2B5EF4-FFF2-40B4-BE49-F238E27FC236}">
                <a16:creationId xmlns:a16="http://schemas.microsoft.com/office/drawing/2014/main" id="{445DF5F8-2FBB-BDA8-AD52-165373ECA7ED}"/>
              </a:ext>
            </a:extLst>
          </p:cNvPr>
          <p:cNvSpPr txBox="1"/>
          <p:nvPr userDrawn="1"/>
        </p:nvSpPr>
        <p:spPr>
          <a:xfrm rot="5400000">
            <a:off x="8743543" y="3356719"/>
            <a:ext cx="634904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solidFill>
                  <a:schemeClr val="tx1"/>
                </a:solidFill>
              </a:rPr>
              <a:t>SUNDHED OG OMSORG		AARHUS KOMMUNE</a:t>
            </a:r>
          </a:p>
        </p:txBody>
      </p:sp>
    </p:spTree>
    <p:extLst>
      <p:ext uri="{BB962C8B-B14F-4D97-AF65-F5344CB8AC3E}">
        <p14:creationId xmlns:p14="http://schemas.microsoft.com/office/powerpoint/2010/main" val="17086469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Punktopstilling eller Smart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50213F-1AE8-9DE6-0A50-9714E158379F}"/>
              </a:ext>
            </a:extLst>
          </p:cNvPr>
          <p:cNvSpPr>
            <a:spLocks noGrp="1"/>
          </p:cNvSpPr>
          <p:nvPr>
            <p:ph type="title"/>
          </p:nvPr>
        </p:nvSpPr>
        <p:spPr>
          <a:xfrm>
            <a:off x="838200" y="382926"/>
            <a:ext cx="10515600" cy="1325563"/>
          </a:xfrm>
        </p:spPr>
        <p:txBody>
          <a:bodyPr>
            <a:noAutofit/>
          </a:bodyPr>
          <a:lstStyle>
            <a:lvl1pPr>
              <a:defRPr sz="5400" b="1"/>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B6CB6A4C-08AC-1D58-0047-228B6F8BC0A7}"/>
              </a:ext>
            </a:extLst>
          </p:cNvPr>
          <p:cNvSpPr>
            <a:spLocks noGrp="1"/>
          </p:cNvSpPr>
          <p:nvPr>
            <p:ph idx="1"/>
          </p:nvPr>
        </p:nvSpPr>
        <p:spPr>
          <a:xfrm>
            <a:off x="838200" y="2019300"/>
            <a:ext cx="10515600" cy="4163018"/>
          </a:xfrm>
        </p:spPr>
        <p:txBody>
          <a:bodyPr/>
          <a:lstStyle>
            <a:lvl1pPr marL="228600" indent="-228600">
              <a:buClr>
                <a:schemeClr val="tx1"/>
              </a:buClr>
              <a:buFont typeface="Arial" panose="020B0604020202020204" pitchFamily="34" charset="0"/>
              <a:buChar char="›"/>
              <a:defRPr sz="2400"/>
            </a:lvl1pPr>
            <a:lvl2pPr marL="685800" indent="-228600">
              <a:buClr>
                <a:schemeClr val="tx1"/>
              </a:buClr>
              <a:buFont typeface="Arial" panose="020B0604020202020204" pitchFamily="34" charset="0"/>
              <a:buChar char="›"/>
              <a:defRPr/>
            </a:lvl2pPr>
            <a:lvl3pPr marL="1143000" indent="-228600">
              <a:buClr>
                <a:schemeClr val="tx1"/>
              </a:buClr>
              <a:buFont typeface="Arial" panose="020B0604020202020204" pitchFamily="34" charset="0"/>
              <a:buChar char="›"/>
              <a:defRPr/>
            </a:lvl3pPr>
            <a:lvl4pPr marL="1600200" indent="-228600">
              <a:buClr>
                <a:schemeClr val="tx1"/>
              </a:buClr>
              <a:buFont typeface="Arial" panose="020B0604020202020204" pitchFamily="34" charset="0"/>
              <a:buChar char="›"/>
              <a:defRPr/>
            </a:lvl4pPr>
            <a:lvl5pPr marL="2057400" indent="-228600">
              <a:buClr>
                <a:schemeClr val="tx1"/>
              </a:buClr>
              <a:buFont typeface="Arial" panose="020B0604020202020204" pitchFamily="34" charset="0"/>
              <a:buChar char="›"/>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Rektangel 6">
            <a:extLst>
              <a:ext uri="{FF2B5EF4-FFF2-40B4-BE49-F238E27FC236}">
                <a16:creationId xmlns:a16="http://schemas.microsoft.com/office/drawing/2014/main" id="{EB1709BE-0453-AA4C-90CB-433CE9CF7614}"/>
              </a:ext>
            </a:extLst>
          </p:cNvPr>
          <p:cNvSpPr/>
          <p:nvPr/>
        </p:nvSpPr>
        <p:spPr>
          <a:xfrm>
            <a:off x="11644129" y="0"/>
            <a:ext cx="547871"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Pladsholder til slidenummer 5">
            <a:extLst>
              <a:ext uri="{FF2B5EF4-FFF2-40B4-BE49-F238E27FC236}">
                <a16:creationId xmlns:a16="http://schemas.microsoft.com/office/drawing/2014/main" id="{95256B61-5592-9AD7-4498-96F6B31DF27E}"/>
              </a:ext>
            </a:extLst>
          </p:cNvPr>
          <p:cNvSpPr>
            <a:spLocks noGrp="1"/>
          </p:cNvSpPr>
          <p:nvPr>
            <p:ph type="sldNum" sz="quarter" idx="12"/>
          </p:nvPr>
        </p:nvSpPr>
        <p:spPr>
          <a:xfrm>
            <a:off x="11644128" y="6412994"/>
            <a:ext cx="547872" cy="365125"/>
          </a:xfrm>
          <a:prstGeom prst="rect">
            <a:avLst/>
          </a:prstGeom>
        </p:spPr>
        <p:txBody>
          <a:bodyPr/>
          <a:lstStyle>
            <a:lvl1pPr>
              <a:defRPr>
                <a:solidFill>
                  <a:schemeClr val="tx1"/>
                </a:solidFill>
              </a:defRPr>
            </a:lvl1pPr>
          </a:lstStyle>
          <a:p>
            <a:fld id="{606D6DFE-51CA-418D-8FCC-0899EA6F81E7}" type="slidenum">
              <a:rPr lang="da-DK" smtClean="0"/>
              <a:pPr/>
              <a:t>‹nr.›</a:t>
            </a:fld>
            <a:endParaRPr lang="da-DK"/>
          </a:p>
        </p:txBody>
      </p:sp>
      <p:sp>
        <p:nvSpPr>
          <p:cNvPr id="5" name="Tekstfelt 4">
            <a:extLst>
              <a:ext uri="{FF2B5EF4-FFF2-40B4-BE49-F238E27FC236}">
                <a16:creationId xmlns:a16="http://schemas.microsoft.com/office/drawing/2014/main" id="{445DF5F8-2FBB-BDA8-AD52-165373ECA7ED}"/>
              </a:ext>
            </a:extLst>
          </p:cNvPr>
          <p:cNvSpPr txBox="1"/>
          <p:nvPr userDrawn="1"/>
        </p:nvSpPr>
        <p:spPr>
          <a:xfrm rot="5400000">
            <a:off x="8743543" y="3356719"/>
            <a:ext cx="634904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solidFill>
                  <a:schemeClr val="tx1"/>
                </a:solidFill>
              </a:rPr>
              <a:t>SUNDHED OG OMSORG		AARHUS KOMMUNE</a:t>
            </a:r>
          </a:p>
        </p:txBody>
      </p:sp>
    </p:spTree>
    <p:extLst>
      <p:ext uri="{BB962C8B-B14F-4D97-AF65-F5344CB8AC3E}">
        <p14:creationId xmlns:p14="http://schemas.microsoft.com/office/powerpoint/2010/main" val="933212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65CC6A-9939-8314-752B-F2B9E5853560}"/>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0DF186EA-B395-6E3F-609E-4AA5B50FBE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A8E72E01-3A4D-31E6-40D8-ACB513316AD9}"/>
              </a:ext>
            </a:extLst>
          </p:cNvPr>
          <p:cNvSpPr>
            <a:spLocks noGrp="1"/>
          </p:cNvSpPr>
          <p:nvPr>
            <p:ph type="dt" sz="half" idx="10"/>
          </p:nvPr>
        </p:nvSpPr>
        <p:spPr/>
        <p:txBody>
          <a:bodyPr/>
          <a:lstStyle/>
          <a:p>
            <a:fld id="{7A4D9546-4F21-4160-8C44-133058C30F30}" type="datetimeFigureOut">
              <a:rPr lang="da-DK" smtClean="0"/>
              <a:t>13-05-2026</a:t>
            </a:fld>
            <a:endParaRPr lang="da-DK"/>
          </a:p>
        </p:txBody>
      </p:sp>
      <p:sp>
        <p:nvSpPr>
          <p:cNvPr id="5" name="Pladsholder til sidefod 4">
            <a:extLst>
              <a:ext uri="{FF2B5EF4-FFF2-40B4-BE49-F238E27FC236}">
                <a16:creationId xmlns:a16="http://schemas.microsoft.com/office/drawing/2014/main" id="{D49E0540-AB72-8806-40B5-D6637FA8A0C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4505AA2-6788-1D0C-5CD4-23495C1FDAA2}"/>
              </a:ext>
            </a:extLst>
          </p:cNvPr>
          <p:cNvSpPr>
            <a:spLocks noGrp="1"/>
          </p:cNvSpPr>
          <p:nvPr>
            <p:ph type="sldNum" sz="quarter" idx="12"/>
          </p:nvPr>
        </p:nvSpPr>
        <p:spPr/>
        <p:txBody>
          <a:bodyPr/>
          <a:lstStyle/>
          <a:p>
            <a:fld id="{629F05CB-81B8-4D95-BAD5-75EE871ECD31}" type="slidenum">
              <a:rPr lang="da-DK" smtClean="0"/>
              <a:t>‹nr.›</a:t>
            </a:fld>
            <a:endParaRPr lang="da-DK"/>
          </a:p>
        </p:txBody>
      </p:sp>
    </p:spTree>
    <p:extLst>
      <p:ext uri="{BB962C8B-B14F-4D97-AF65-F5344CB8AC3E}">
        <p14:creationId xmlns:p14="http://schemas.microsoft.com/office/powerpoint/2010/main" val="3311124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slide - Gul">
    <p:bg>
      <p:bgPr>
        <a:solidFill>
          <a:schemeClr val="accent4"/>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648E5461-682C-CE87-BDC2-5CE424079F83}"/>
              </a:ext>
            </a:extLst>
          </p:cNvPr>
          <p:cNvSpPr>
            <a:spLocks noGrp="1"/>
          </p:cNvSpPr>
          <p:nvPr>
            <p:ph type="subTitle" idx="1" hasCustomPrompt="1"/>
          </p:nvPr>
        </p:nvSpPr>
        <p:spPr>
          <a:xfrm>
            <a:off x="1678641" y="2835261"/>
            <a:ext cx="9144000" cy="1655762"/>
          </a:xfrm>
          <a:prstGeom prst="rect">
            <a:avLst/>
          </a:prstGeo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Undertitel her</a:t>
            </a:r>
          </a:p>
        </p:txBody>
      </p:sp>
      <p:sp>
        <p:nvSpPr>
          <p:cNvPr id="6" name="Pladsholder til slidenummer 5">
            <a:extLst>
              <a:ext uri="{FF2B5EF4-FFF2-40B4-BE49-F238E27FC236}">
                <a16:creationId xmlns:a16="http://schemas.microsoft.com/office/drawing/2014/main" id="{4CBBBAED-E4CC-1DA3-9082-561CBA1C34FF}"/>
              </a:ext>
            </a:extLst>
          </p:cNvPr>
          <p:cNvSpPr>
            <a:spLocks noGrp="1"/>
          </p:cNvSpPr>
          <p:nvPr>
            <p:ph type="sldNum" sz="quarter" idx="12"/>
          </p:nvPr>
        </p:nvSpPr>
        <p:spPr>
          <a:xfrm>
            <a:off x="11620500" y="6412994"/>
            <a:ext cx="571500" cy="365125"/>
          </a:xfrm>
          <a:prstGeom prst="rect">
            <a:avLst/>
          </a:prstGeom>
        </p:spPr>
        <p:txBody>
          <a:bodyPr/>
          <a:lstStyle>
            <a:lvl1pPr algn="ctr">
              <a:defRPr>
                <a:solidFill>
                  <a:schemeClr val="tx1"/>
                </a:solidFill>
              </a:defRPr>
            </a:lvl1pPr>
          </a:lstStyle>
          <a:p>
            <a:fld id="{5587DA2E-090D-4F58-A61A-85757DEAB5AA}" type="slidenum">
              <a:rPr lang="da-DK" smtClean="0"/>
              <a:t>‹nr.›</a:t>
            </a:fld>
            <a:endParaRPr lang="da-DK"/>
          </a:p>
        </p:txBody>
      </p:sp>
      <p:sp>
        <p:nvSpPr>
          <p:cNvPr id="13" name="Pladsholder til tekst 12">
            <a:extLst>
              <a:ext uri="{FF2B5EF4-FFF2-40B4-BE49-F238E27FC236}">
                <a16:creationId xmlns:a16="http://schemas.microsoft.com/office/drawing/2014/main" id="{70DC0C82-C005-4942-0B21-80C157EC7116}"/>
              </a:ext>
            </a:extLst>
          </p:cNvPr>
          <p:cNvSpPr>
            <a:spLocks noGrp="1"/>
          </p:cNvSpPr>
          <p:nvPr>
            <p:ph type="body" sz="quarter" idx="13" hasCustomPrompt="1"/>
          </p:nvPr>
        </p:nvSpPr>
        <p:spPr>
          <a:xfrm>
            <a:off x="8286750" y="6257419"/>
            <a:ext cx="1752600" cy="365125"/>
          </a:xfrm>
          <a:prstGeom prst="rect">
            <a:avLst/>
          </a:prstGeom>
        </p:spPr>
        <p:txBody>
          <a:bodyPr>
            <a:normAutofit/>
          </a:bodyPr>
          <a:lstStyle>
            <a:lvl1pPr marL="0" indent="0" algn="r">
              <a:buNone/>
              <a:defRPr sz="1400" b="1"/>
            </a:lvl1pPr>
          </a:lstStyle>
          <a:p>
            <a:pPr lvl="0"/>
            <a:r>
              <a:rPr lang="da-DK"/>
              <a:t>Navn(e) her</a:t>
            </a:r>
          </a:p>
        </p:txBody>
      </p:sp>
      <p:sp>
        <p:nvSpPr>
          <p:cNvPr id="16" name="Pladsholder til tekst 15">
            <a:extLst>
              <a:ext uri="{FF2B5EF4-FFF2-40B4-BE49-F238E27FC236}">
                <a16:creationId xmlns:a16="http://schemas.microsoft.com/office/drawing/2014/main" id="{146F8535-1D41-12F4-CE5B-B2F400CB5926}"/>
              </a:ext>
            </a:extLst>
          </p:cNvPr>
          <p:cNvSpPr>
            <a:spLocks noGrp="1"/>
          </p:cNvSpPr>
          <p:nvPr>
            <p:ph type="body" sz="quarter" idx="14" hasCustomPrompt="1"/>
          </p:nvPr>
        </p:nvSpPr>
        <p:spPr>
          <a:xfrm>
            <a:off x="10153650" y="6257925"/>
            <a:ext cx="1352550" cy="365125"/>
          </a:xfrm>
          <a:prstGeom prst="rect">
            <a:avLst/>
          </a:prstGeom>
        </p:spPr>
        <p:txBody>
          <a:bodyPr>
            <a:normAutofit/>
          </a:bodyPr>
          <a:lstStyle>
            <a:lvl1pPr marL="0" indent="0">
              <a:buNone/>
              <a:defRPr sz="1400"/>
            </a:lvl1pPr>
          </a:lstStyle>
          <a:p>
            <a:pPr lvl="0"/>
            <a:r>
              <a:rPr lang="da-DK" sz="1400"/>
              <a:t>|    xx/x 2024</a:t>
            </a:r>
            <a:endParaRPr lang="da-DK"/>
          </a:p>
        </p:txBody>
      </p:sp>
      <p:pic>
        <p:nvPicPr>
          <p:cNvPr id="158" name="Billede 157">
            <a:extLst>
              <a:ext uri="{FF2B5EF4-FFF2-40B4-BE49-F238E27FC236}">
                <a16:creationId xmlns:a16="http://schemas.microsoft.com/office/drawing/2014/main" id="{E3ED52BA-42EF-0224-321E-7B2A66093B94}"/>
              </a:ext>
            </a:extLst>
          </p:cNvPr>
          <p:cNvPicPr>
            <a:picLocks noChangeAspect="1"/>
          </p:cNvPicPr>
          <p:nvPr/>
        </p:nvPicPr>
        <p:blipFill>
          <a:blip r:embed="rId2"/>
          <a:stretch>
            <a:fillRect/>
          </a:stretch>
        </p:blipFill>
        <p:spPr>
          <a:xfrm>
            <a:off x="276768" y="0"/>
            <a:ext cx="640135" cy="896190"/>
          </a:xfrm>
          <a:prstGeom prst="rect">
            <a:avLst/>
          </a:prstGeom>
        </p:spPr>
      </p:pic>
      <p:grpSp>
        <p:nvGrpSpPr>
          <p:cNvPr id="252" name="Gruppe 251">
            <a:extLst>
              <a:ext uri="{FF2B5EF4-FFF2-40B4-BE49-F238E27FC236}">
                <a16:creationId xmlns:a16="http://schemas.microsoft.com/office/drawing/2014/main" id="{F93D75DC-8748-B82A-8051-2F75051C1A31}"/>
              </a:ext>
            </a:extLst>
          </p:cNvPr>
          <p:cNvGrpSpPr/>
          <p:nvPr/>
        </p:nvGrpSpPr>
        <p:grpSpPr>
          <a:xfrm>
            <a:off x="5211643" y="4267838"/>
            <a:ext cx="5853792" cy="2057274"/>
            <a:chOff x="5659417" y="4230075"/>
            <a:chExt cx="5853792" cy="2057274"/>
          </a:xfrm>
        </p:grpSpPr>
        <p:sp>
          <p:nvSpPr>
            <p:cNvPr id="253" name="Kombinationstegning: figur 252">
              <a:extLst>
                <a:ext uri="{FF2B5EF4-FFF2-40B4-BE49-F238E27FC236}">
                  <a16:creationId xmlns:a16="http://schemas.microsoft.com/office/drawing/2014/main" id="{E00A4350-5D12-C0E2-8A34-2B5D8C6E51EB}"/>
                </a:ext>
              </a:extLst>
            </p:cNvPr>
            <p:cNvSpPr/>
            <p:nvPr/>
          </p:nvSpPr>
          <p:spPr>
            <a:xfrm>
              <a:off x="7017314" y="5086563"/>
              <a:ext cx="1084421" cy="690086"/>
            </a:xfrm>
            <a:custGeom>
              <a:avLst/>
              <a:gdLst>
                <a:gd name="connsiteX0" fmla="*/ 0 w 1084421"/>
                <a:gd name="connsiteY0" fmla="*/ 690086 h 690086"/>
                <a:gd name="connsiteX1" fmla="*/ 0 w 1084421"/>
                <a:gd name="connsiteY1" fmla="*/ 11525 h 690086"/>
                <a:gd name="connsiteX2" fmla="*/ 11335 w 1084421"/>
                <a:gd name="connsiteY2" fmla="*/ 191 h 690086"/>
                <a:gd name="connsiteX3" fmla="*/ 1074992 w 1084421"/>
                <a:gd name="connsiteY3" fmla="*/ 0 h 690086"/>
                <a:gd name="connsiteX4" fmla="*/ 1084421 w 1084421"/>
                <a:gd name="connsiteY4" fmla="*/ 9430 h 690086"/>
                <a:gd name="connsiteX5" fmla="*/ 1084421 w 1084421"/>
                <a:gd name="connsiteY5" fmla="*/ 584740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4421" h="690086">
                  <a:moveTo>
                    <a:pt x="0" y="690086"/>
                  </a:moveTo>
                  <a:lnTo>
                    <a:pt x="0" y="11525"/>
                  </a:lnTo>
                  <a:cubicBezTo>
                    <a:pt x="0" y="5239"/>
                    <a:pt x="5048" y="191"/>
                    <a:pt x="11335" y="191"/>
                  </a:cubicBezTo>
                  <a:lnTo>
                    <a:pt x="1074992" y="0"/>
                  </a:lnTo>
                  <a:cubicBezTo>
                    <a:pt x="1080230" y="0"/>
                    <a:pt x="1084421" y="4191"/>
                    <a:pt x="1084421" y="9430"/>
                  </a:cubicBezTo>
                  <a:lnTo>
                    <a:pt x="1084421" y="584740"/>
                  </a:lnTo>
                </a:path>
              </a:pathLst>
            </a:custGeom>
            <a:noFill/>
            <a:ln w="9525" cap="sq">
              <a:solidFill>
                <a:srgbClr val="15003C"/>
              </a:solidFill>
              <a:prstDash val="solid"/>
              <a:round/>
            </a:ln>
          </p:spPr>
          <p:txBody>
            <a:bodyPr rtlCol="0" anchor="ctr"/>
            <a:lstStyle/>
            <a:p>
              <a:endParaRPr lang="da-DK"/>
            </a:p>
          </p:txBody>
        </p:sp>
        <p:sp>
          <p:nvSpPr>
            <p:cNvPr id="254" name="Kombinationstegning: figur 253">
              <a:extLst>
                <a:ext uri="{FF2B5EF4-FFF2-40B4-BE49-F238E27FC236}">
                  <a16:creationId xmlns:a16="http://schemas.microsoft.com/office/drawing/2014/main" id="{CC390F25-CC3C-B2FC-FD21-BB952A34C6F9}"/>
                </a:ext>
              </a:extLst>
            </p:cNvPr>
            <p:cNvSpPr/>
            <p:nvPr/>
          </p:nvSpPr>
          <p:spPr>
            <a:xfrm>
              <a:off x="7131043" y="5026224"/>
              <a:ext cx="792194" cy="51195"/>
            </a:xfrm>
            <a:custGeom>
              <a:avLst/>
              <a:gdLst>
                <a:gd name="connsiteX0" fmla="*/ 0 w 792194"/>
                <a:gd name="connsiteY0" fmla="*/ 51100 h 51195"/>
                <a:gd name="connsiteX1" fmla="*/ 76486 w 792194"/>
                <a:gd name="connsiteY1" fmla="*/ 25859 h 51195"/>
                <a:gd name="connsiteX2" fmla="*/ 155543 w 792194"/>
                <a:gd name="connsiteY2" fmla="*/ 13952 h 51195"/>
                <a:gd name="connsiteX3" fmla="*/ 467963 w 792194"/>
                <a:gd name="connsiteY3" fmla="*/ 1284 h 51195"/>
                <a:gd name="connsiteX4" fmla="*/ 792194 w 792194"/>
                <a:gd name="connsiteY4" fmla="*/ 51195 h 51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194" h="51195">
                  <a:moveTo>
                    <a:pt x="0" y="51100"/>
                  </a:moveTo>
                  <a:cubicBezTo>
                    <a:pt x="24384" y="36812"/>
                    <a:pt x="40862" y="33193"/>
                    <a:pt x="76486" y="25859"/>
                  </a:cubicBezTo>
                  <a:cubicBezTo>
                    <a:pt x="98774" y="21572"/>
                    <a:pt x="125635" y="17477"/>
                    <a:pt x="155543" y="13952"/>
                  </a:cubicBezTo>
                  <a:cubicBezTo>
                    <a:pt x="256413" y="1951"/>
                    <a:pt x="365188" y="-2431"/>
                    <a:pt x="467963" y="1284"/>
                  </a:cubicBezTo>
                  <a:cubicBezTo>
                    <a:pt x="610267" y="9571"/>
                    <a:pt x="723043" y="15191"/>
                    <a:pt x="792194" y="51195"/>
                  </a:cubicBezTo>
                </a:path>
              </a:pathLst>
            </a:custGeom>
            <a:noFill/>
            <a:ln w="9525" cap="flat">
              <a:solidFill>
                <a:srgbClr val="15003C"/>
              </a:solidFill>
              <a:prstDash val="solid"/>
              <a:round/>
            </a:ln>
          </p:spPr>
          <p:txBody>
            <a:bodyPr rtlCol="0" anchor="ctr"/>
            <a:lstStyle/>
            <a:p>
              <a:endParaRPr lang="da-DK"/>
            </a:p>
          </p:txBody>
        </p:sp>
        <p:sp>
          <p:nvSpPr>
            <p:cNvPr id="255" name="Kombinationstegning: figur 254">
              <a:extLst>
                <a:ext uri="{FF2B5EF4-FFF2-40B4-BE49-F238E27FC236}">
                  <a16:creationId xmlns:a16="http://schemas.microsoft.com/office/drawing/2014/main" id="{9FD0711E-387E-D751-205A-856B6CD44BAB}"/>
                </a:ext>
              </a:extLst>
            </p:cNvPr>
            <p:cNvSpPr/>
            <p:nvPr/>
          </p:nvSpPr>
          <p:spPr>
            <a:xfrm>
              <a:off x="7131043" y="4959059"/>
              <a:ext cx="792194" cy="127694"/>
            </a:xfrm>
            <a:custGeom>
              <a:avLst/>
              <a:gdLst>
                <a:gd name="connsiteX0" fmla="*/ 0 w 792194"/>
                <a:gd name="connsiteY0" fmla="*/ 127695 h 127694"/>
                <a:gd name="connsiteX1" fmla="*/ 12287 w 792194"/>
                <a:gd name="connsiteY1" fmla="*/ 45589 h 127694"/>
                <a:gd name="connsiteX2" fmla="*/ 164021 w 792194"/>
                <a:gd name="connsiteY2" fmla="*/ 11775 h 127694"/>
                <a:gd name="connsiteX3" fmla="*/ 623888 w 792194"/>
                <a:gd name="connsiteY3" fmla="*/ 11585 h 127694"/>
                <a:gd name="connsiteX4" fmla="*/ 779145 w 792194"/>
                <a:gd name="connsiteY4" fmla="*/ 45589 h 127694"/>
                <a:gd name="connsiteX5" fmla="*/ 792194 w 792194"/>
                <a:gd name="connsiteY5" fmla="*/ 127504 h 12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194" h="127694">
                  <a:moveTo>
                    <a:pt x="0" y="127695"/>
                  </a:moveTo>
                  <a:cubicBezTo>
                    <a:pt x="1238" y="104168"/>
                    <a:pt x="-3334" y="57400"/>
                    <a:pt x="12287" y="45589"/>
                  </a:cubicBezTo>
                  <a:cubicBezTo>
                    <a:pt x="54578" y="25777"/>
                    <a:pt x="115443" y="18634"/>
                    <a:pt x="164021" y="11775"/>
                  </a:cubicBezTo>
                  <a:cubicBezTo>
                    <a:pt x="314992" y="-3845"/>
                    <a:pt x="473202" y="-3941"/>
                    <a:pt x="623888" y="11585"/>
                  </a:cubicBezTo>
                  <a:cubicBezTo>
                    <a:pt x="673418" y="18443"/>
                    <a:pt x="735711" y="25968"/>
                    <a:pt x="779145" y="45589"/>
                  </a:cubicBezTo>
                  <a:cubicBezTo>
                    <a:pt x="795718" y="57210"/>
                    <a:pt x="790766" y="103787"/>
                    <a:pt x="792194" y="127504"/>
                  </a:cubicBezTo>
                </a:path>
              </a:pathLst>
            </a:custGeom>
            <a:noFill/>
            <a:ln w="9525" cap="flat">
              <a:solidFill>
                <a:srgbClr val="15003C"/>
              </a:solidFill>
              <a:prstDash val="solid"/>
              <a:round/>
            </a:ln>
          </p:spPr>
          <p:txBody>
            <a:bodyPr rtlCol="0" anchor="ctr"/>
            <a:lstStyle/>
            <a:p>
              <a:endParaRPr lang="da-DK"/>
            </a:p>
          </p:txBody>
        </p:sp>
        <p:sp>
          <p:nvSpPr>
            <p:cNvPr id="256" name="Kombinationstegning: figur 255">
              <a:extLst>
                <a:ext uri="{FF2B5EF4-FFF2-40B4-BE49-F238E27FC236}">
                  <a16:creationId xmlns:a16="http://schemas.microsoft.com/office/drawing/2014/main" id="{64525641-1D60-6095-DCFE-20E591C04A08}"/>
                </a:ext>
              </a:extLst>
            </p:cNvPr>
            <p:cNvSpPr/>
            <p:nvPr/>
          </p:nvSpPr>
          <p:spPr>
            <a:xfrm>
              <a:off x="7183144" y="5051797"/>
              <a:ext cx="700087" cy="34766"/>
            </a:xfrm>
            <a:custGeom>
              <a:avLst/>
              <a:gdLst>
                <a:gd name="connsiteX0" fmla="*/ 0 w 700087"/>
                <a:gd name="connsiteY0" fmla="*/ 34766 h 34766"/>
                <a:gd name="connsiteX1" fmla="*/ 344043 w 700087"/>
                <a:gd name="connsiteY1" fmla="*/ 0 h 34766"/>
                <a:gd name="connsiteX2" fmla="*/ 700088 w 700087"/>
                <a:gd name="connsiteY2" fmla="*/ 34766 h 34766"/>
              </a:gdLst>
              <a:ahLst/>
              <a:cxnLst>
                <a:cxn ang="0">
                  <a:pos x="connsiteX0" y="connsiteY0"/>
                </a:cxn>
                <a:cxn ang="0">
                  <a:pos x="connsiteX1" y="connsiteY1"/>
                </a:cxn>
                <a:cxn ang="0">
                  <a:pos x="connsiteX2" y="connsiteY2"/>
                </a:cxn>
              </a:cxnLst>
              <a:rect l="l" t="t" r="r" b="b"/>
              <a:pathLst>
                <a:path w="700087" h="34766">
                  <a:moveTo>
                    <a:pt x="0" y="34766"/>
                  </a:moveTo>
                  <a:cubicBezTo>
                    <a:pt x="0" y="34766"/>
                    <a:pt x="69533" y="0"/>
                    <a:pt x="344043" y="0"/>
                  </a:cubicBezTo>
                  <a:cubicBezTo>
                    <a:pt x="591407" y="0"/>
                    <a:pt x="700088" y="34766"/>
                    <a:pt x="700088" y="34766"/>
                  </a:cubicBezTo>
                </a:path>
              </a:pathLst>
            </a:custGeom>
            <a:noFill/>
            <a:ln w="9525" cap="flat">
              <a:solidFill>
                <a:srgbClr val="15003C"/>
              </a:solidFill>
              <a:prstDash val="solid"/>
              <a:round/>
            </a:ln>
          </p:spPr>
          <p:txBody>
            <a:bodyPr rtlCol="0" anchor="ctr"/>
            <a:lstStyle/>
            <a:p>
              <a:endParaRPr lang="da-DK"/>
            </a:p>
          </p:txBody>
        </p:sp>
        <p:sp>
          <p:nvSpPr>
            <p:cNvPr id="257" name="Kombinationstegning: figur 256">
              <a:extLst>
                <a:ext uri="{FF2B5EF4-FFF2-40B4-BE49-F238E27FC236}">
                  <a16:creationId xmlns:a16="http://schemas.microsoft.com/office/drawing/2014/main" id="{45F87DC6-5914-E1A2-7A16-2CFE5CA56823}"/>
                </a:ext>
              </a:extLst>
            </p:cNvPr>
            <p:cNvSpPr/>
            <p:nvPr/>
          </p:nvSpPr>
          <p:spPr>
            <a:xfrm>
              <a:off x="7279823" y="5169907"/>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ln w="9525" cap="flat">
              <a:solidFill>
                <a:srgbClr val="15003C"/>
              </a:solidFill>
              <a:prstDash val="solid"/>
              <a:round/>
            </a:ln>
          </p:spPr>
          <p:txBody>
            <a:bodyPr rtlCol="0" anchor="ctr"/>
            <a:lstStyle/>
            <a:p>
              <a:endParaRPr lang="da-DK"/>
            </a:p>
          </p:txBody>
        </p:sp>
        <p:sp>
          <p:nvSpPr>
            <p:cNvPr id="258" name="Kombinationstegning: figur 257">
              <a:extLst>
                <a:ext uri="{FF2B5EF4-FFF2-40B4-BE49-F238E27FC236}">
                  <a16:creationId xmlns:a16="http://schemas.microsoft.com/office/drawing/2014/main" id="{AD9FA9BA-40EE-3D3C-2496-0DB105097E26}"/>
                </a:ext>
              </a:extLst>
            </p:cNvPr>
            <p:cNvSpPr/>
            <p:nvPr/>
          </p:nvSpPr>
          <p:spPr>
            <a:xfrm>
              <a:off x="7279823" y="5253536"/>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ln w="9525" cap="flat">
              <a:solidFill>
                <a:srgbClr val="15003C"/>
              </a:solidFill>
              <a:prstDash val="solid"/>
              <a:round/>
            </a:ln>
          </p:spPr>
          <p:txBody>
            <a:bodyPr rtlCol="0" anchor="ctr"/>
            <a:lstStyle/>
            <a:p>
              <a:endParaRPr lang="da-DK"/>
            </a:p>
          </p:txBody>
        </p:sp>
        <p:sp>
          <p:nvSpPr>
            <p:cNvPr id="259" name="Kombinationstegning: figur 258">
              <a:extLst>
                <a:ext uri="{FF2B5EF4-FFF2-40B4-BE49-F238E27FC236}">
                  <a16:creationId xmlns:a16="http://schemas.microsoft.com/office/drawing/2014/main" id="{098AFE69-450C-6517-9942-A46A101A789D}"/>
                </a:ext>
              </a:extLst>
            </p:cNvPr>
            <p:cNvSpPr/>
            <p:nvPr/>
          </p:nvSpPr>
          <p:spPr>
            <a:xfrm>
              <a:off x="7279823" y="5337166"/>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ln w="9525" cap="flat">
              <a:solidFill>
                <a:srgbClr val="15003C"/>
              </a:solidFill>
              <a:prstDash val="solid"/>
              <a:round/>
            </a:ln>
          </p:spPr>
          <p:txBody>
            <a:bodyPr rtlCol="0" anchor="ctr"/>
            <a:lstStyle/>
            <a:p>
              <a:endParaRPr lang="da-DK"/>
            </a:p>
          </p:txBody>
        </p:sp>
        <p:sp>
          <p:nvSpPr>
            <p:cNvPr id="260" name="Kombinationstegning: figur 259">
              <a:extLst>
                <a:ext uri="{FF2B5EF4-FFF2-40B4-BE49-F238E27FC236}">
                  <a16:creationId xmlns:a16="http://schemas.microsoft.com/office/drawing/2014/main" id="{6BC42343-635E-90C0-16E5-BDD2B4870768}"/>
                </a:ext>
              </a:extLst>
            </p:cNvPr>
            <p:cNvSpPr/>
            <p:nvPr/>
          </p:nvSpPr>
          <p:spPr>
            <a:xfrm>
              <a:off x="7279823" y="5420891"/>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ln w="9525" cap="flat">
              <a:solidFill>
                <a:srgbClr val="15003C"/>
              </a:solidFill>
              <a:prstDash val="solid"/>
              <a:round/>
            </a:ln>
          </p:spPr>
          <p:txBody>
            <a:bodyPr rtlCol="0" anchor="ctr"/>
            <a:lstStyle/>
            <a:p>
              <a:endParaRPr lang="da-DK"/>
            </a:p>
          </p:txBody>
        </p:sp>
        <p:sp>
          <p:nvSpPr>
            <p:cNvPr id="261" name="Kombinationstegning: figur 260">
              <a:extLst>
                <a:ext uri="{FF2B5EF4-FFF2-40B4-BE49-F238E27FC236}">
                  <a16:creationId xmlns:a16="http://schemas.microsoft.com/office/drawing/2014/main" id="{690E0A09-47D4-AF8A-66D2-E66B7E5AE379}"/>
                </a:ext>
              </a:extLst>
            </p:cNvPr>
            <p:cNvSpPr/>
            <p:nvPr/>
          </p:nvSpPr>
          <p:spPr>
            <a:xfrm>
              <a:off x="7279823" y="5588150"/>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ln w="9525" cap="flat">
              <a:solidFill>
                <a:srgbClr val="15003C"/>
              </a:solidFill>
              <a:prstDash val="solid"/>
              <a:round/>
            </a:ln>
          </p:spPr>
          <p:txBody>
            <a:bodyPr rtlCol="0" anchor="ctr"/>
            <a:lstStyle/>
            <a:p>
              <a:endParaRPr lang="da-DK"/>
            </a:p>
          </p:txBody>
        </p:sp>
        <p:sp>
          <p:nvSpPr>
            <p:cNvPr id="262" name="Kombinationstegning: figur 261">
              <a:extLst>
                <a:ext uri="{FF2B5EF4-FFF2-40B4-BE49-F238E27FC236}">
                  <a16:creationId xmlns:a16="http://schemas.microsoft.com/office/drawing/2014/main" id="{F78B8A99-C4BD-13AB-7F6D-51573F1968CB}"/>
                </a:ext>
              </a:extLst>
            </p:cNvPr>
            <p:cNvSpPr/>
            <p:nvPr/>
          </p:nvSpPr>
          <p:spPr>
            <a:xfrm>
              <a:off x="7279823" y="5504520"/>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ln w="9525" cap="flat">
              <a:solidFill>
                <a:srgbClr val="15003C"/>
              </a:solidFill>
              <a:prstDash val="solid"/>
              <a:round/>
            </a:ln>
          </p:spPr>
          <p:txBody>
            <a:bodyPr rtlCol="0" anchor="ctr"/>
            <a:lstStyle/>
            <a:p>
              <a:endParaRPr lang="da-DK"/>
            </a:p>
          </p:txBody>
        </p:sp>
        <p:sp>
          <p:nvSpPr>
            <p:cNvPr id="263" name="Kombinationstegning: figur 262">
              <a:extLst>
                <a:ext uri="{FF2B5EF4-FFF2-40B4-BE49-F238E27FC236}">
                  <a16:creationId xmlns:a16="http://schemas.microsoft.com/office/drawing/2014/main" id="{1DD39B65-6DA2-E649-FA76-6445CCF5BC33}"/>
                </a:ext>
              </a:extLst>
            </p:cNvPr>
            <p:cNvSpPr/>
            <p:nvPr/>
          </p:nvSpPr>
          <p:spPr>
            <a:xfrm>
              <a:off x="7657204" y="5085706"/>
              <a:ext cx="9525" cy="624935"/>
            </a:xfrm>
            <a:custGeom>
              <a:avLst/>
              <a:gdLst>
                <a:gd name="connsiteX0" fmla="*/ 0 w 9525"/>
                <a:gd name="connsiteY0" fmla="*/ 0 h 624935"/>
                <a:gd name="connsiteX1" fmla="*/ 0 w 9525"/>
                <a:gd name="connsiteY1" fmla="*/ 624935 h 624935"/>
              </a:gdLst>
              <a:ahLst/>
              <a:cxnLst>
                <a:cxn ang="0">
                  <a:pos x="connsiteX0" y="connsiteY0"/>
                </a:cxn>
                <a:cxn ang="0">
                  <a:pos x="connsiteX1" y="connsiteY1"/>
                </a:cxn>
              </a:cxnLst>
              <a:rect l="l" t="t" r="r" b="b"/>
              <a:pathLst>
                <a:path w="9525" h="624935">
                  <a:moveTo>
                    <a:pt x="0" y="0"/>
                  </a:moveTo>
                  <a:lnTo>
                    <a:pt x="0" y="624935"/>
                  </a:lnTo>
                </a:path>
              </a:pathLst>
            </a:custGeom>
            <a:ln w="9525" cap="flat">
              <a:solidFill>
                <a:srgbClr val="15003C"/>
              </a:solidFill>
              <a:prstDash val="solid"/>
              <a:round/>
            </a:ln>
          </p:spPr>
          <p:txBody>
            <a:bodyPr rtlCol="0" anchor="ctr"/>
            <a:lstStyle/>
            <a:p>
              <a:endParaRPr lang="da-DK"/>
            </a:p>
          </p:txBody>
        </p:sp>
        <p:sp>
          <p:nvSpPr>
            <p:cNvPr id="264" name="Kombinationstegning: figur 263">
              <a:extLst>
                <a:ext uri="{FF2B5EF4-FFF2-40B4-BE49-F238E27FC236}">
                  <a16:creationId xmlns:a16="http://schemas.microsoft.com/office/drawing/2014/main" id="{FB161F3D-1A21-3E81-F082-5369BC259B48}"/>
                </a:ext>
              </a:extLst>
            </p:cNvPr>
            <p:cNvSpPr/>
            <p:nvPr/>
          </p:nvSpPr>
          <p:spPr>
            <a:xfrm>
              <a:off x="7581766" y="5085706"/>
              <a:ext cx="9525" cy="632745"/>
            </a:xfrm>
            <a:custGeom>
              <a:avLst/>
              <a:gdLst>
                <a:gd name="connsiteX0" fmla="*/ 0 w 9525"/>
                <a:gd name="connsiteY0" fmla="*/ 0 h 632745"/>
                <a:gd name="connsiteX1" fmla="*/ 0 w 9525"/>
                <a:gd name="connsiteY1" fmla="*/ 632746 h 632745"/>
              </a:gdLst>
              <a:ahLst/>
              <a:cxnLst>
                <a:cxn ang="0">
                  <a:pos x="connsiteX0" y="connsiteY0"/>
                </a:cxn>
                <a:cxn ang="0">
                  <a:pos x="connsiteX1" y="connsiteY1"/>
                </a:cxn>
              </a:cxnLst>
              <a:rect l="l" t="t" r="r" b="b"/>
              <a:pathLst>
                <a:path w="9525" h="632745">
                  <a:moveTo>
                    <a:pt x="0" y="0"/>
                  </a:moveTo>
                  <a:lnTo>
                    <a:pt x="0" y="632746"/>
                  </a:lnTo>
                </a:path>
              </a:pathLst>
            </a:custGeom>
            <a:ln w="9525" cap="flat">
              <a:solidFill>
                <a:srgbClr val="15003C"/>
              </a:solidFill>
              <a:prstDash val="solid"/>
              <a:round/>
            </a:ln>
          </p:spPr>
          <p:txBody>
            <a:bodyPr rtlCol="0" anchor="ctr"/>
            <a:lstStyle/>
            <a:p>
              <a:endParaRPr lang="da-DK"/>
            </a:p>
          </p:txBody>
        </p:sp>
        <p:sp>
          <p:nvSpPr>
            <p:cNvPr id="265" name="Kombinationstegning: figur 264">
              <a:extLst>
                <a:ext uri="{FF2B5EF4-FFF2-40B4-BE49-F238E27FC236}">
                  <a16:creationId xmlns:a16="http://schemas.microsoft.com/office/drawing/2014/main" id="{E22B0BB4-45D7-AD29-7612-3CC5625C8178}"/>
                </a:ext>
              </a:extLst>
            </p:cNvPr>
            <p:cNvSpPr/>
            <p:nvPr/>
          </p:nvSpPr>
          <p:spPr>
            <a:xfrm>
              <a:off x="7506232" y="5093421"/>
              <a:ext cx="9525" cy="627507"/>
            </a:xfrm>
            <a:custGeom>
              <a:avLst/>
              <a:gdLst>
                <a:gd name="connsiteX0" fmla="*/ 0 w 9525"/>
                <a:gd name="connsiteY0" fmla="*/ 0 h 627507"/>
                <a:gd name="connsiteX1" fmla="*/ 0 w 9525"/>
                <a:gd name="connsiteY1" fmla="*/ 627507 h 627507"/>
              </a:gdLst>
              <a:ahLst/>
              <a:cxnLst>
                <a:cxn ang="0">
                  <a:pos x="connsiteX0" y="connsiteY0"/>
                </a:cxn>
                <a:cxn ang="0">
                  <a:pos x="connsiteX1" y="connsiteY1"/>
                </a:cxn>
              </a:cxnLst>
              <a:rect l="l" t="t" r="r" b="b"/>
              <a:pathLst>
                <a:path w="9525" h="627507">
                  <a:moveTo>
                    <a:pt x="0" y="0"/>
                  </a:moveTo>
                  <a:lnTo>
                    <a:pt x="0" y="627507"/>
                  </a:lnTo>
                </a:path>
              </a:pathLst>
            </a:custGeom>
            <a:ln w="9525" cap="flat">
              <a:solidFill>
                <a:srgbClr val="15003C"/>
              </a:solidFill>
              <a:prstDash val="solid"/>
              <a:round/>
            </a:ln>
          </p:spPr>
          <p:txBody>
            <a:bodyPr rtlCol="0" anchor="ctr"/>
            <a:lstStyle/>
            <a:p>
              <a:endParaRPr lang="da-DK"/>
            </a:p>
          </p:txBody>
        </p:sp>
        <p:sp>
          <p:nvSpPr>
            <p:cNvPr id="266" name="Kombinationstegning: figur 265">
              <a:extLst>
                <a:ext uri="{FF2B5EF4-FFF2-40B4-BE49-F238E27FC236}">
                  <a16:creationId xmlns:a16="http://schemas.microsoft.com/office/drawing/2014/main" id="{F82E4F6D-FF94-F526-2A8E-20AD4D169927}"/>
                </a:ext>
              </a:extLst>
            </p:cNvPr>
            <p:cNvSpPr/>
            <p:nvPr/>
          </p:nvSpPr>
          <p:spPr>
            <a:xfrm>
              <a:off x="7430794" y="5085706"/>
              <a:ext cx="9525" cy="635222"/>
            </a:xfrm>
            <a:custGeom>
              <a:avLst/>
              <a:gdLst>
                <a:gd name="connsiteX0" fmla="*/ 0 w 9525"/>
                <a:gd name="connsiteY0" fmla="*/ 0 h 635222"/>
                <a:gd name="connsiteX1" fmla="*/ 0 w 9525"/>
                <a:gd name="connsiteY1" fmla="*/ 635222 h 635222"/>
              </a:gdLst>
              <a:ahLst/>
              <a:cxnLst>
                <a:cxn ang="0">
                  <a:pos x="connsiteX0" y="connsiteY0"/>
                </a:cxn>
                <a:cxn ang="0">
                  <a:pos x="connsiteX1" y="connsiteY1"/>
                </a:cxn>
              </a:cxnLst>
              <a:rect l="l" t="t" r="r" b="b"/>
              <a:pathLst>
                <a:path w="9525" h="635222">
                  <a:moveTo>
                    <a:pt x="0" y="0"/>
                  </a:moveTo>
                  <a:lnTo>
                    <a:pt x="0" y="635222"/>
                  </a:lnTo>
                </a:path>
              </a:pathLst>
            </a:custGeom>
            <a:ln w="9525" cap="flat">
              <a:solidFill>
                <a:srgbClr val="15003C"/>
              </a:solidFill>
              <a:prstDash val="solid"/>
              <a:round/>
            </a:ln>
          </p:spPr>
          <p:txBody>
            <a:bodyPr rtlCol="0" anchor="ctr"/>
            <a:lstStyle/>
            <a:p>
              <a:endParaRPr lang="da-DK"/>
            </a:p>
          </p:txBody>
        </p:sp>
        <p:sp>
          <p:nvSpPr>
            <p:cNvPr id="267" name="Kombinationstegning: figur 266">
              <a:extLst>
                <a:ext uri="{FF2B5EF4-FFF2-40B4-BE49-F238E27FC236}">
                  <a16:creationId xmlns:a16="http://schemas.microsoft.com/office/drawing/2014/main" id="{E505BDE2-28BB-C719-DCB2-DCB7FC23A90E}"/>
                </a:ext>
              </a:extLst>
            </p:cNvPr>
            <p:cNvSpPr/>
            <p:nvPr/>
          </p:nvSpPr>
          <p:spPr>
            <a:xfrm>
              <a:off x="7355261" y="5085706"/>
              <a:ext cx="9525" cy="646747"/>
            </a:xfrm>
            <a:custGeom>
              <a:avLst/>
              <a:gdLst>
                <a:gd name="connsiteX0" fmla="*/ 0 w 9525"/>
                <a:gd name="connsiteY0" fmla="*/ 0 h 646747"/>
                <a:gd name="connsiteX1" fmla="*/ 0 w 9525"/>
                <a:gd name="connsiteY1" fmla="*/ 646747 h 646747"/>
              </a:gdLst>
              <a:ahLst/>
              <a:cxnLst>
                <a:cxn ang="0">
                  <a:pos x="connsiteX0" y="connsiteY0"/>
                </a:cxn>
                <a:cxn ang="0">
                  <a:pos x="connsiteX1" y="connsiteY1"/>
                </a:cxn>
              </a:cxnLst>
              <a:rect l="l" t="t" r="r" b="b"/>
              <a:pathLst>
                <a:path w="9525" h="646747">
                  <a:moveTo>
                    <a:pt x="0" y="0"/>
                  </a:moveTo>
                  <a:lnTo>
                    <a:pt x="0" y="646747"/>
                  </a:lnTo>
                </a:path>
              </a:pathLst>
            </a:custGeom>
            <a:ln w="9525" cap="flat">
              <a:solidFill>
                <a:srgbClr val="15003C"/>
              </a:solidFill>
              <a:prstDash val="solid"/>
              <a:round/>
            </a:ln>
          </p:spPr>
          <p:txBody>
            <a:bodyPr rtlCol="0" anchor="ctr"/>
            <a:lstStyle/>
            <a:p>
              <a:endParaRPr lang="da-DK"/>
            </a:p>
          </p:txBody>
        </p:sp>
        <p:sp>
          <p:nvSpPr>
            <p:cNvPr id="268" name="Kombinationstegning: figur 267">
              <a:extLst>
                <a:ext uri="{FF2B5EF4-FFF2-40B4-BE49-F238E27FC236}">
                  <a16:creationId xmlns:a16="http://schemas.microsoft.com/office/drawing/2014/main" id="{74A81D8C-B79A-3EBA-EB5D-F03D4FF72A65}"/>
                </a:ext>
              </a:extLst>
            </p:cNvPr>
            <p:cNvSpPr/>
            <p:nvPr/>
          </p:nvSpPr>
          <p:spPr>
            <a:xfrm>
              <a:off x="7279823" y="5089325"/>
              <a:ext cx="9525" cy="652843"/>
            </a:xfrm>
            <a:custGeom>
              <a:avLst/>
              <a:gdLst>
                <a:gd name="connsiteX0" fmla="*/ 0 w 9525"/>
                <a:gd name="connsiteY0" fmla="*/ 0 h 652843"/>
                <a:gd name="connsiteX1" fmla="*/ 0 w 9525"/>
                <a:gd name="connsiteY1" fmla="*/ 652844 h 652843"/>
              </a:gdLst>
              <a:ahLst/>
              <a:cxnLst>
                <a:cxn ang="0">
                  <a:pos x="connsiteX0" y="connsiteY0"/>
                </a:cxn>
                <a:cxn ang="0">
                  <a:pos x="connsiteX1" y="connsiteY1"/>
                </a:cxn>
              </a:cxnLst>
              <a:rect l="l" t="t" r="r" b="b"/>
              <a:pathLst>
                <a:path w="9525" h="652843">
                  <a:moveTo>
                    <a:pt x="0" y="0"/>
                  </a:moveTo>
                  <a:lnTo>
                    <a:pt x="0" y="652844"/>
                  </a:lnTo>
                </a:path>
              </a:pathLst>
            </a:custGeom>
            <a:ln w="9525" cap="flat">
              <a:solidFill>
                <a:srgbClr val="15003C"/>
              </a:solidFill>
              <a:prstDash val="solid"/>
              <a:round/>
            </a:ln>
          </p:spPr>
          <p:txBody>
            <a:bodyPr rtlCol="0" anchor="ctr"/>
            <a:lstStyle/>
            <a:p>
              <a:endParaRPr lang="da-DK"/>
            </a:p>
          </p:txBody>
        </p:sp>
        <p:grpSp>
          <p:nvGrpSpPr>
            <p:cNvPr id="269" name="Grafik 103">
              <a:extLst>
                <a:ext uri="{FF2B5EF4-FFF2-40B4-BE49-F238E27FC236}">
                  <a16:creationId xmlns:a16="http://schemas.microsoft.com/office/drawing/2014/main" id="{21EC3F2D-40C0-91F3-4B13-62F4F8BAE81B}"/>
                </a:ext>
              </a:extLst>
            </p:cNvPr>
            <p:cNvGrpSpPr/>
            <p:nvPr/>
          </p:nvGrpSpPr>
          <p:grpSpPr>
            <a:xfrm>
              <a:off x="8769438" y="4230075"/>
              <a:ext cx="783145" cy="1710785"/>
              <a:chOff x="8769438" y="4230075"/>
              <a:chExt cx="783145" cy="1710785"/>
            </a:xfrm>
            <a:noFill/>
          </p:grpSpPr>
          <p:sp>
            <p:nvSpPr>
              <p:cNvPr id="366" name="Kombinationstegning: figur 365">
                <a:extLst>
                  <a:ext uri="{FF2B5EF4-FFF2-40B4-BE49-F238E27FC236}">
                    <a16:creationId xmlns:a16="http://schemas.microsoft.com/office/drawing/2014/main" id="{83DFAE76-2DF7-01A0-B79C-E7F979C2CB0F}"/>
                  </a:ext>
                </a:extLst>
              </p:cNvPr>
              <p:cNvSpPr/>
              <p:nvPr/>
            </p:nvSpPr>
            <p:spPr>
              <a:xfrm>
                <a:off x="9038416" y="4307704"/>
                <a:ext cx="255069" cy="548544"/>
              </a:xfrm>
              <a:custGeom>
                <a:avLst/>
                <a:gdLst>
                  <a:gd name="connsiteX0" fmla="*/ 124976 w 255069"/>
                  <a:gd name="connsiteY0" fmla="*/ 95 h 548544"/>
                  <a:gd name="connsiteX1" fmla="*/ 246896 w 255069"/>
                  <a:gd name="connsiteY1" fmla="*/ 534638 h 548544"/>
                  <a:gd name="connsiteX2" fmla="*/ 252897 w 255069"/>
                  <a:gd name="connsiteY2" fmla="*/ 548545 h 548544"/>
                  <a:gd name="connsiteX3" fmla="*/ 2294 w 255069"/>
                  <a:gd name="connsiteY3" fmla="*/ 548545 h 548544"/>
                  <a:gd name="connsiteX4" fmla="*/ 770 w 255069"/>
                  <a:gd name="connsiteY4" fmla="*/ 545306 h 548544"/>
                  <a:gd name="connsiteX5" fmla="*/ 124595 w 255069"/>
                  <a:gd name="connsiteY5" fmla="*/ 0 h 548544"/>
                  <a:gd name="connsiteX6" fmla="*/ 124976 w 255069"/>
                  <a:gd name="connsiteY6" fmla="*/ 0 h 54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69" h="548544">
                    <a:moveTo>
                      <a:pt x="124976" y="95"/>
                    </a:moveTo>
                    <a:cubicBezTo>
                      <a:pt x="159361" y="82582"/>
                      <a:pt x="196604" y="458438"/>
                      <a:pt x="246896" y="534638"/>
                    </a:cubicBezTo>
                    <a:cubicBezTo>
                      <a:pt x="249563" y="539591"/>
                      <a:pt x="259374" y="548545"/>
                      <a:pt x="252897" y="548545"/>
                    </a:cubicBezTo>
                    <a:cubicBezTo>
                      <a:pt x="187936" y="548545"/>
                      <a:pt x="76780" y="548545"/>
                      <a:pt x="2294" y="548545"/>
                    </a:cubicBezTo>
                    <a:cubicBezTo>
                      <a:pt x="103" y="548545"/>
                      <a:pt x="-754" y="547688"/>
                      <a:pt x="770" y="545306"/>
                    </a:cubicBezTo>
                    <a:cubicBezTo>
                      <a:pt x="62778" y="462820"/>
                      <a:pt x="81352" y="95441"/>
                      <a:pt x="124595" y="0"/>
                    </a:cubicBezTo>
                    <a:lnTo>
                      <a:pt x="124976" y="0"/>
                    </a:lnTo>
                    <a:close/>
                  </a:path>
                </a:pathLst>
              </a:custGeom>
              <a:noFill/>
              <a:ln w="9525" cap="rnd">
                <a:solidFill>
                  <a:srgbClr val="15003C"/>
                </a:solidFill>
                <a:prstDash val="solid"/>
                <a:round/>
              </a:ln>
            </p:spPr>
            <p:txBody>
              <a:bodyPr rtlCol="0" anchor="ctr"/>
              <a:lstStyle/>
              <a:p>
                <a:endParaRPr lang="da-DK"/>
              </a:p>
            </p:txBody>
          </p:sp>
          <p:sp>
            <p:nvSpPr>
              <p:cNvPr id="367" name="Kombinationstegning: figur 366">
                <a:extLst>
                  <a:ext uri="{FF2B5EF4-FFF2-40B4-BE49-F238E27FC236}">
                    <a16:creationId xmlns:a16="http://schemas.microsoft.com/office/drawing/2014/main" id="{9AA59E4F-5060-D189-4008-468F603CCE72}"/>
                  </a:ext>
                </a:extLst>
              </p:cNvPr>
              <p:cNvSpPr/>
              <p:nvPr/>
            </p:nvSpPr>
            <p:spPr>
              <a:xfrm>
                <a:off x="9163106" y="4254840"/>
                <a:ext cx="9525" cy="54483"/>
              </a:xfrm>
              <a:custGeom>
                <a:avLst/>
                <a:gdLst>
                  <a:gd name="connsiteX0" fmla="*/ 0 w 9525"/>
                  <a:gd name="connsiteY0" fmla="*/ 54483 h 54483"/>
                  <a:gd name="connsiteX1" fmla="*/ 0 w 9525"/>
                  <a:gd name="connsiteY1" fmla="*/ 0 h 54483"/>
                </a:gdLst>
                <a:ahLst/>
                <a:cxnLst>
                  <a:cxn ang="0">
                    <a:pos x="connsiteX0" y="connsiteY0"/>
                  </a:cxn>
                  <a:cxn ang="0">
                    <a:pos x="connsiteX1" y="connsiteY1"/>
                  </a:cxn>
                </a:cxnLst>
                <a:rect l="l" t="t" r="r" b="b"/>
                <a:pathLst>
                  <a:path w="9525" h="54483">
                    <a:moveTo>
                      <a:pt x="0" y="54483"/>
                    </a:moveTo>
                    <a:lnTo>
                      <a:pt x="0" y="0"/>
                    </a:lnTo>
                  </a:path>
                </a:pathLst>
              </a:custGeom>
              <a:ln w="9525" cap="rnd">
                <a:solidFill>
                  <a:srgbClr val="15003C"/>
                </a:solidFill>
                <a:prstDash val="solid"/>
                <a:round/>
              </a:ln>
            </p:spPr>
            <p:txBody>
              <a:bodyPr rtlCol="0" anchor="ctr"/>
              <a:lstStyle/>
              <a:p>
                <a:endParaRPr lang="da-DK"/>
              </a:p>
            </p:txBody>
          </p:sp>
          <p:sp>
            <p:nvSpPr>
              <p:cNvPr id="368" name="Kombinationstegning: figur 367">
                <a:extLst>
                  <a:ext uri="{FF2B5EF4-FFF2-40B4-BE49-F238E27FC236}">
                    <a16:creationId xmlns:a16="http://schemas.microsoft.com/office/drawing/2014/main" id="{FF2D7403-519F-84C2-F0E1-CD3BCAFCA384}"/>
                  </a:ext>
                </a:extLst>
              </p:cNvPr>
              <p:cNvSpPr/>
              <p:nvPr/>
            </p:nvSpPr>
            <p:spPr>
              <a:xfrm>
                <a:off x="9151390" y="4230075"/>
                <a:ext cx="23431" cy="23431"/>
              </a:xfrm>
              <a:custGeom>
                <a:avLst/>
                <a:gdLst>
                  <a:gd name="connsiteX0" fmla="*/ 23432 w 23431"/>
                  <a:gd name="connsiteY0" fmla="*/ 11716 h 23431"/>
                  <a:gd name="connsiteX1" fmla="*/ 11716 w 23431"/>
                  <a:gd name="connsiteY1" fmla="*/ 23432 h 23431"/>
                  <a:gd name="connsiteX2" fmla="*/ 0 w 23431"/>
                  <a:gd name="connsiteY2" fmla="*/ 11716 h 23431"/>
                  <a:gd name="connsiteX3" fmla="*/ 11716 w 23431"/>
                  <a:gd name="connsiteY3" fmla="*/ 0 h 23431"/>
                  <a:gd name="connsiteX4" fmla="*/ 23432 w 23431"/>
                  <a:gd name="connsiteY4" fmla="*/ 11716 h 23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31" h="23431">
                    <a:moveTo>
                      <a:pt x="23432" y="11716"/>
                    </a:moveTo>
                    <a:cubicBezTo>
                      <a:pt x="23432" y="18186"/>
                      <a:pt x="18186" y="23432"/>
                      <a:pt x="11716" y="23432"/>
                    </a:cubicBezTo>
                    <a:cubicBezTo>
                      <a:pt x="5245" y="23432"/>
                      <a:pt x="0" y="18186"/>
                      <a:pt x="0" y="11716"/>
                    </a:cubicBezTo>
                    <a:cubicBezTo>
                      <a:pt x="0" y="5245"/>
                      <a:pt x="5245" y="0"/>
                      <a:pt x="11716" y="0"/>
                    </a:cubicBezTo>
                    <a:cubicBezTo>
                      <a:pt x="18186" y="0"/>
                      <a:pt x="23432" y="5245"/>
                      <a:pt x="23432" y="11716"/>
                    </a:cubicBezTo>
                    <a:close/>
                  </a:path>
                </a:pathLst>
              </a:custGeom>
              <a:noFill/>
              <a:ln w="9525" cap="rnd">
                <a:solidFill>
                  <a:srgbClr val="15003C"/>
                </a:solidFill>
                <a:prstDash val="solid"/>
                <a:round/>
              </a:ln>
            </p:spPr>
            <p:txBody>
              <a:bodyPr rtlCol="0" anchor="ctr"/>
              <a:lstStyle/>
              <a:p>
                <a:endParaRPr lang="da-DK"/>
              </a:p>
            </p:txBody>
          </p:sp>
          <p:sp>
            <p:nvSpPr>
              <p:cNvPr id="369" name="Kombinationstegning: figur 368">
                <a:extLst>
                  <a:ext uri="{FF2B5EF4-FFF2-40B4-BE49-F238E27FC236}">
                    <a16:creationId xmlns:a16="http://schemas.microsoft.com/office/drawing/2014/main" id="{4D6A472D-3352-A30A-4DC2-5BFFCCE2CB89}"/>
                  </a:ext>
                </a:extLst>
              </p:cNvPr>
              <p:cNvSpPr/>
              <p:nvPr/>
            </p:nvSpPr>
            <p:spPr>
              <a:xfrm>
                <a:off x="9281026" y="5469849"/>
                <a:ext cx="232981" cy="471011"/>
              </a:xfrm>
              <a:custGeom>
                <a:avLst/>
                <a:gdLst>
                  <a:gd name="connsiteX0" fmla="*/ 0 w 232981"/>
                  <a:gd name="connsiteY0" fmla="*/ 0 h 471011"/>
                  <a:gd name="connsiteX1" fmla="*/ 188023 w 232981"/>
                  <a:gd name="connsiteY1" fmla="*/ 0 h 471011"/>
                  <a:gd name="connsiteX2" fmla="*/ 232981 w 232981"/>
                  <a:gd name="connsiteY2" fmla="*/ 149447 h 471011"/>
                  <a:gd name="connsiteX3" fmla="*/ 232981 w 232981"/>
                  <a:gd name="connsiteY3" fmla="*/ 471011 h 471011"/>
                </a:gdLst>
                <a:ahLst/>
                <a:cxnLst>
                  <a:cxn ang="0">
                    <a:pos x="connsiteX0" y="connsiteY0"/>
                  </a:cxn>
                  <a:cxn ang="0">
                    <a:pos x="connsiteX1" y="connsiteY1"/>
                  </a:cxn>
                  <a:cxn ang="0">
                    <a:pos x="connsiteX2" y="connsiteY2"/>
                  </a:cxn>
                  <a:cxn ang="0">
                    <a:pos x="connsiteX3" y="connsiteY3"/>
                  </a:cxn>
                </a:cxnLst>
                <a:rect l="l" t="t" r="r" b="b"/>
                <a:pathLst>
                  <a:path w="232981" h="471011">
                    <a:moveTo>
                      <a:pt x="0" y="0"/>
                    </a:moveTo>
                    <a:lnTo>
                      <a:pt x="188023" y="0"/>
                    </a:lnTo>
                    <a:lnTo>
                      <a:pt x="232981" y="149447"/>
                    </a:lnTo>
                    <a:lnTo>
                      <a:pt x="232981" y="471011"/>
                    </a:lnTo>
                  </a:path>
                </a:pathLst>
              </a:custGeom>
              <a:noFill/>
              <a:ln w="9525" cap="rnd">
                <a:solidFill>
                  <a:srgbClr val="15003C"/>
                </a:solidFill>
                <a:prstDash val="solid"/>
                <a:round/>
              </a:ln>
            </p:spPr>
            <p:txBody>
              <a:bodyPr rtlCol="0" anchor="ctr"/>
              <a:lstStyle/>
              <a:p>
                <a:endParaRPr lang="da-DK"/>
              </a:p>
            </p:txBody>
          </p:sp>
          <p:sp>
            <p:nvSpPr>
              <p:cNvPr id="370" name="Kombinationstegning: figur 369">
                <a:extLst>
                  <a:ext uri="{FF2B5EF4-FFF2-40B4-BE49-F238E27FC236}">
                    <a16:creationId xmlns:a16="http://schemas.microsoft.com/office/drawing/2014/main" id="{66BC7E1F-7862-5265-A236-2935BB207FFC}"/>
                  </a:ext>
                </a:extLst>
              </p:cNvPr>
              <p:cNvSpPr/>
              <p:nvPr/>
            </p:nvSpPr>
            <p:spPr>
              <a:xfrm>
                <a:off x="8809157" y="5469849"/>
                <a:ext cx="241934" cy="459295"/>
              </a:xfrm>
              <a:custGeom>
                <a:avLst/>
                <a:gdLst>
                  <a:gd name="connsiteX0" fmla="*/ 0 w 241934"/>
                  <a:gd name="connsiteY0" fmla="*/ 459296 h 459295"/>
                  <a:gd name="connsiteX1" fmla="*/ 0 w 241934"/>
                  <a:gd name="connsiteY1" fmla="*/ 149447 h 459295"/>
                  <a:gd name="connsiteX2" fmla="*/ 56102 w 241934"/>
                  <a:gd name="connsiteY2" fmla="*/ 0 h 459295"/>
                  <a:gd name="connsiteX3" fmla="*/ 241935 w 241934"/>
                  <a:gd name="connsiteY3" fmla="*/ 0 h 459295"/>
                </a:gdLst>
                <a:ahLst/>
                <a:cxnLst>
                  <a:cxn ang="0">
                    <a:pos x="connsiteX0" y="connsiteY0"/>
                  </a:cxn>
                  <a:cxn ang="0">
                    <a:pos x="connsiteX1" y="connsiteY1"/>
                  </a:cxn>
                  <a:cxn ang="0">
                    <a:pos x="connsiteX2" y="connsiteY2"/>
                  </a:cxn>
                  <a:cxn ang="0">
                    <a:pos x="connsiteX3" y="connsiteY3"/>
                  </a:cxn>
                </a:cxnLst>
                <a:rect l="l" t="t" r="r" b="b"/>
                <a:pathLst>
                  <a:path w="241934" h="459295">
                    <a:moveTo>
                      <a:pt x="0" y="459296"/>
                    </a:moveTo>
                    <a:lnTo>
                      <a:pt x="0" y="149447"/>
                    </a:lnTo>
                    <a:lnTo>
                      <a:pt x="56102" y="0"/>
                    </a:lnTo>
                    <a:lnTo>
                      <a:pt x="241935" y="0"/>
                    </a:lnTo>
                  </a:path>
                </a:pathLst>
              </a:custGeom>
              <a:noFill/>
              <a:ln w="9525" cap="rnd">
                <a:solidFill>
                  <a:srgbClr val="15003C"/>
                </a:solidFill>
                <a:prstDash val="solid"/>
                <a:round/>
              </a:ln>
            </p:spPr>
            <p:txBody>
              <a:bodyPr rtlCol="0" anchor="ctr"/>
              <a:lstStyle/>
              <a:p>
                <a:endParaRPr lang="da-DK"/>
              </a:p>
            </p:txBody>
          </p:sp>
          <p:sp>
            <p:nvSpPr>
              <p:cNvPr id="371" name="Kombinationstegning: figur 370">
                <a:extLst>
                  <a:ext uri="{FF2B5EF4-FFF2-40B4-BE49-F238E27FC236}">
                    <a16:creationId xmlns:a16="http://schemas.microsoft.com/office/drawing/2014/main" id="{63C2DD33-3520-7D5D-354B-9D869D412858}"/>
                  </a:ext>
                </a:extLst>
              </p:cNvPr>
              <p:cNvSpPr/>
              <p:nvPr/>
            </p:nvSpPr>
            <p:spPr>
              <a:xfrm>
                <a:off x="9139828" y="4928221"/>
                <a:ext cx="54827" cy="54827"/>
              </a:xfrm>
              <a:custGeom>
                <a:avLst/>
                <a:gdLst>
                  <a:gd name="connsiteX0" fmla="*/ 54520 w 54827"/>
                  <a:gd name="connsiteY0" fmla="*/ 54615 h 54827"/>
                  <a:gd name="connsiteX1" fmla="*/ 322 w 54827"/>
                  <a:gd name="connsiteY1" fmla="*/ 54520 h 54827"/>
                  <a:gd name="connsiteX2" fmla="*/ 322 w 54827"/>
                  <a:gd name="connsiteY2" fmla="*/ 322 h 54827"/>
                  <a:gd name="connsiteX3" fmla="*/ 54520 w 54827"/>
                  <a:gd name="connsiteY3" fmla="*/ 322 h 54827"/>
                  <a:gd name="connsiteX4" fmla="*/ 54615 w 54827"/>
                  <a:gd name="connsiteY4" fmla="*/ 54520 h 54827"/>
                  <a:gd name="connsiteX5" fmla="*/ 54520 w 54827"/>
                  <a:gd name="connsiteY5" fmla="*/ 54520 h 54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27" h="54827">
                    <a:moveTo>
                      <a:pt x="54520" y="54615"/>
                    </a:moveTo>
                    <a:cubicBezTo>
                      <a:pt x="39089" y="54710"/>
                      <a:pt x="15943" y="55091"/>
                      <a:pt x="322" y="54520"/>
                    </a:cubicBezTo>
                    <a:cubicBezTo>
                      <a:pt x="-154" y="39375"/>
                      <a:pt x="-58" y="14800"/>
                      <a:pt x="322" y="322"/>
                    </a:cubicBezTo>
                    <a:cubicBezTo>
                      <a:pt x="14896" y="-59"/>
                      <a:pt x="39375" y="-154"/>
                      <a:pt x="54520" y="322"/>
                    </a:cubicBezTo>
                    <a:cubicBezTo>
                      <a:pt x="55091" y="16039"/>
                      <a:pt x="54710" y="39184"/>
                      <a:pt x="54615" y="54520"/>
                    </a:cubicBezTo>
                    <a:lnTo>
                      <a:pt x="54520" y="54520"/>
                    </a:lnTo>
                    <a:close/>
                  </a:path>
                </a:pathLst>
              </a:custGeom>
              <a:noFill/>
              <a:ln w="9525" cap="rnd">
                <a:solidFill>
                  <a:srgbClr val="15003C"/>
                </a:solidFill>
                <a:prstDash val="solid"/>
                <a:round/>
              </a:ln>
            </p:spPr>
            <p:txBody>
              <a:bodyPr rtlCol="0" anchor="ctr"/>
              <a:lstStyle/>
              <a:p>
                <a:endParaRPr lang="da-DK"/>
              </a:p>
            </p:txBody>
          </p:sp>
          <p:sp>
            <p:nvSpPr>
              <p:cNvPr id="372" name="Kombinationstegning: figur 371">
                <a:extLst>
                  <a:ext uri="{FF2B5EF4-FFF2-40B4-BE49-F238E27FC236}">
                    <a16:creationId xmlns:a16="http://schemas.microsoft.com/office/drawing/2014/main" id="{09A1C69D-F89C-ED3E-1A3C-BBB03CB2B571}"/>
                  </a:ext>
                </a:extLst>
              </p:cNvPr>
              <p:cNvSpPr/>
              <p:nvPr/>
            </p:nvSpPr>
            <p:spPr>
              <a:xfrm>
                <a:off x="9217318" y="4936179"/>
                <a:ext cx="42466" cy="42050"/>
              </a:xfrm>
              <a:custGeom>
                <a:avLst/>
                <a:gdLst>
                  <a:gd name="connsiteX0" fmla="*/ 42467 w 42466"/>
                  <a:gd name="connsiteY0" fmla="*/ 21511 h 42050"/>
                  <a:gd name="connsiteX1" fmla="*/ 81 w 42466"/>
                  <a:gd name="connsiteY1" fmla="*/ 23321 h 42050"/>
                  <a:gd name="connsiteX2" fmla="*/ 42467 w 42466"/>
                  <a:gd name="connsiteY2" fmla="*/ 20558 h 42050"/>
                  <a:gd name="connsiteX3" fmla="*/ 42467 w 42466"/>
                  <a:gd name="connsiteY3" fmla="*/ 21511 h 42050"/>
                </a:gdLst>
                <a:ahLst/>
                <a:cxnLst>
                  <a:cxn ang="0">
                    <a:pos x="connsiteX0" y="connsiteY0"/>
                  </a:cxn>
                  <a:cxn ang="0">
                    <a:pos x="connsiteX1" y="connsiteY1"/>
                  </a:cxn>
                  <a:cxn ang="0">
                    <a:pos x="connsiteX2" y="connsiteY2"/>
                  </a:cxn>
                  <a:cxn ang="0">
                    <a:pos x="connsiteX3" y="connsiteY3"/>
                  </a:cxn>
                </a:cxnLst>
                <a:rect l="l" t="t" r="r" b="b"/>
                <a:pathLst>
                  <a:path w="42466" h="42050">
                    <a:moveTo>
                      <a:pt x="42467" y="21511"/>
                    </a:moveTo>
                    <a:cubicBezTo>
                      <a:pt x="41610" y="47609"/>
                      <a:pt x="3129" y="49515"/>
                      <a:pt x="81" y="23321"/>
                    </a:cubicBezTo>
                    <a:cubicBezTo>
                      <a:pt x="-2110" y="-6016"/>
                      <a:pt x="40943" y="-8493"/>
                      <a:pt x="42467" y="20558"/>
                    </a:cubicBezTo>
                    <a:lnTo>
                      <a:pt x="42467" y="21511"/>
                    </a:lnTo>
                    <a:close/>
                  </a:path>
                </a:pathLst>
              </a:custGeom>
              <a:noFill/>
              <a:ln w="9525" cap="rnd">
                <a:solidFill>
                  <a:srgbClr val="15003C"/>
                </a:solidFill>
                <a:prstDash val="solid"/>
                <a:round/>
              </a:ln>
            </p:spPr>
            <p:txBody>
              <a:bodyPr rtlCol="0" anchor="ctr"/>
              <a:lstStyle/>
              <a:p>
                <a:endParaRPr lang="da-DK"/>
              </a:p>
            </p:txBody>
          </p:sp>
          <p:sp>
            <p:nvSpPr>
              <p:cNvPr id="373" name="Kombinationstegning: figur 372">
                <a:extLst>
                  <a:ext uri="{FF2B5EF4-FFF2-40B4-BE49-F238E27FC236}">
                    <a16:creationId xmlns:a16="http://schemas.microsoft.com/office/drawing/2014/main" id="{0AF54C10-CF28-E24B-4987-C27E5BF9A8D7}"/>
                  </a:ext>
                </a:extLst>
              </p:cNvPr>
              <p:cNvSpPr/>
              <p:nvPr/>
            </p:nvSpPr>
            <p:spPr>
              <a:xfrm>
                <a:off x="9073857" y="4935973"/>
                <a:ext cx="42279" cy="42576"/>
              </a:xfrm>
              <a:custGeom>
                <a:avLst/>
                <a:gdLst>
                  <a:gd name="connsiteX0" fmla="*/ 0 w 42279"/>
                  <a:gd name="connsiteY0" fmla="*/ 21241 h 42576"/>
                  <a:gd name="connsiteX1" fmla="*/ 21241 w 42279"/>
                  <a:gd name="connsiteY1" fmla="*/ 0 h 42576"/>
                  <a:gd name="connsiteX2" fmla="*/ 21241 w 42279"/>
                  <a:gd name="connsiteY2" fmla="*/ 42577 h 42576"/>
                  <a:gd name="connsiteX3" fmla="*/ 0 w 42279"/>
                  <a:gd name="connsiteY3" fmla="*/ 21336 h 42576"/>
                </a:gdLst>
                <a:ahLst/>
                <a:cxnLst>
                  <a:cxn ang="0">
                    <a:pos x="connsiteX0" y="connsiteY0"/>
                  </a:cxn>
                  <a:cxn ang="0">
                    <a:pos x="connsiteX1" y="connsiteY1"/>
                  </a:cxn>
                  <a:cxn ang="0">
                    <a:pos x="connsiteX2" y="connsiteY2"/>
                  </a:cxn>
                  <a:cxn ang="0">
                    <a:pos x="connsiteX3" y="connsiteY3"/>
                  </a:cxn>
                </a:cxnLst>
                <a:rect l="l" t="t" r="r" b="b"/>
                <a:pathLst>
                  <a:path w="42279" h="42576">
                    <a:moveTo>
                      <a:pt x="0" y="21241"/>
                    </a:moveTo>
                    <a:cubicBezTo>
                      <a:pt x="0" y="9525"/>
                      <a:pt x="9525" y="0"/>
                      <a:pt x="21241" y="0"/>
                    </a:cubicBezTo>
                    <a:cubicBezTo>
                      <a:pt x="49244" y="762"/>
                      <a:pt x="49339" y="41815"/>
                      <a:pt x="21241" y="42577"/>
                    </a:cubicBezTo>
                    <a:cubicBezTo>
                      <a:pt x="9525" y="42577"/>
                      <a:pt x="0" y="33052"/>
                      <a:pt x="0" y="21336"/>
                    </a:cubicBezTo>
                    <a:close/>
                  </a:path>
                </a:pathLst>
              </a:custGeom>
              <a:noFill/>
              <a:ln w="9525" cap="rnd">
                <a:solidFill>
                  <a:srgbClr val="15003C"/>
                </a:solidFill>
                <a:prstDash val="solid"/>
                <a:round/>
              </a:ln>
            </p:spPr>
            <p:txBody>
              <a:bodyPr rtlCol="0" anchor="ctr"/>
              <a:lstStyle/>
              <a:p>
                <a:endParaRPr lang="da-DK"/>
              </a:p>
            </p:txBody>
          </p:sp>
          <p:sp>
            <p:nvSpPr>
              <p:cNvPr id="374" name="Kombinationstegning: figur 373">
                <a:extLst>
                  <a:ext uri="{FF2B5EF4-FFF2-40B4-BE49-F238E27FC236}">
                    <a16:creationId xmlns:a16="http://schemas.microsoft.com/office/drawing/2014/main" id="{BEC34BFB-3A17-6136-8254-7F189438E4C8}"/>
                  </a:ext>
                </a:extLst>
              </p:cNvPr>
              <p:cNvSpPr/>
              <p:nvPr/>
            </p:nvSpPr>
            <p:spPr>
              <a:xfrm>
                <a:off x="9152857" y="4941300"/>
                <a:ext cx="28918" cy="28669"/>
              </a:xfrm>
              <a:custGeom>
                <a:avLst/>
                <a:gdLst>
                  <a:gd name="connsiteX0" fmla="*/ 28918 w 28918"/>
                  <a:gd name="connsiteY0" fmla="*/ 14676 h 28669"/>
                  <a:gd name="connsiteX1" fmla="*/ 57 w 28918"/>
                  <a:gd name="connsiteY1" fmla="*/ 15914 h 28669"/>
                  <a:gd name="connsiteX2" fmla="*/ 28918 w 28918"/>
                  <a:gd name="connsiteY2" fmla="*/ 14009 h 28669"/>
                  <a:gd name="connsiteX3" fmla="*/ 28918 w 28918"/>
                  <a:gd name="connsiteY3" fmla="*/ 14676 h 28669"/>
                </a:gdLst>
                <a:ahLst/>
                <a:cxnLst>
                  <a:cxn ang="0">
                    <a:pos x="connsiteX0" y="connsiteY0"/>
                  </a:cxn>
                  <a:cxn ang="0">
                    <a:pos x="connsiteX1" y="connsiteY1"/>
                  </a:cxn>
                  <a:cxn ang="0">
                    <a:pos x="connsiteX2" y="connsiteY2"/>
                  </a:cxn>
                  <a:cxn ang="0">
                    <a:pos x="connsiteX3" y="connsiteY3"/>
                  </a:cxn>
                </a:cxnLst>
                <a:rect l="l" t="t" r="r" b="b"/>
                <a:pathLst>
                  <a:path w="28918" h="28669">
                    <a:moveTo>
                      <a:pt x="28918" y="14676"/>
                    </a:moveTo>
                    <a:cubicBezTo>
                      <a:pt x="28347" y="32487"/>
                      <a:pt x="2153" y="33726"/>
                      <a:pt x="57" y="15914"/>
                    </a:cubicBezTo>
                    <a:cubicBezTo>
                      <a:pt x="-1467" y="-4089"/>
                      <a:pt x="27870" y="-5803"/>
                      <a:pt x="28918" y="14009"/>
                    </a:cubicBezTo>
                    <a:lnTo>
                      <a:pt x="28918" y="14676"/>
                    </a:lnTo>
                    <a:close/>
                  </a:path>
                </a:pathLst>
              </a:custGeom>
              <a:noFill/>
              <a:ln w="9525" cap="rnd">
                <a:solidFill>
                  <a:srgbClr val="15003C"/>
                </a:solidFill>
                <a:prstDash val="solid"/>
                <a:round/>
              </a:ln>
            </p:spPr>
            <p:txBody>
              <a:bodyPr rtlCol="0" anchor="ctr"/>
              <a:lstStyle/>
              <a:p>
                <a:endParaRPr lang="da-DK"/>
              </a:p>
            </p:txBody>
          </p:sp>
          <p:sp>
            <p:nvSpPr>
              <p:cNvPr id="375" name="Kombinationstegning: figur 374">
                <a:extLst>
                  <a:ext uri="{FF2B5EF4-FFF2-40B4-BE49-F238E27FC236}">
                    <a16:creationId xmlns:a16="http://schemas.microsoft.com/office/drawing/2014/main" id="{AA8A7B55-0B3A-1270-347D-6600FE6B67E2}"/>
                  </a:ext>
                </a:extLst>
              </p:cNvPr>
              <p:cNvSpPr/>
              <p:nvPr/>
            </p:nvSpPr>
            <p:spPr>
              <a:xfrm>
                <a:off x="9153129" y="5018762"/>
                <a:ext cx="28100" cy="43710"/>
              </a:xfrm>
              <a:custGeom>
                <a:avLst/>
                <a:gdLst>
                  <a:gd name="connsiteX0" fmla="*/ 27789 w 28100"/>
                  <a:gd name="connsiteY0" fmla="*/ 43607 h 43710"/>
                  <a:gd name="connsiteX1" fmla="*/ 262 w 28100"/>
                  <a:gd name="connsiteY1" fmla="*/ 43512 h 43710"/>
                  <a:gd name="connsiteX2" fmla="*/ 71 w 28100"/>
                  <a:gd name="connsiteY2" fmla="*/ 15223 h 43710"/>
                  <a:gd name="connsiteX3" fmla="*/ 19407 w 28100"/>
                  <a:gd name="connsiteY3" fmla="*/ 1126 h 43710"/>
                  <a:gd name="connsiteX4" fmla="*/ 27980 w 28100"/>
                  <a:gd name="connsiteY4" fmla="*/ 20367 h 43710"/>
                  <a:gd name="connsiteX5" fmla="*/ 27980 w 28100"/>
                  <a:gd name="connsiteY5" fmla="*/ 43512 h 43710"/>
                  <a:gd name="connsiteX6" fmla="*/ 27884 w 28100"/>
                  <a:gd name="connsiteY6" fmla="*/ 43512 h 4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00" h="43710">
                    <a:moveTo>
                      <a:pt x="27789" y="43607"/>
                    </a:moveTo>
                    <a:cubicBezTo>
                      <a:pt x="22836" y="43607"/>
                      <a:pt x="71" y="43893"/>
                      <a:pt x="262" y="43512"/>
                    </a:cubicBezTo>
                    <a:cubicBezTo>
                      <a:pt x="-310" y="36654"/>
                      <a:pt x="262" y="20271"/>
                      <a:pt x="71" y="15223"/>
                    </a:cubicBezTo>
                    <a:cubicBezTo>
                      <a:pt x="-595" y="4650"/>
                      <a:pt x="10263" y="-2970"/>
                      <a:pt x="19407" y="1126"/>
                    </a:cubicBezTo>
                    <a:cubicBezTo>
                      <a:pt x="27313" y="4365"/>
                      <a:pt x="28551" y="12461"/>
                      <a:pt x="27980" y="20367"/>
                    </a:cubicBezTo>
                    <a:cubicBezTo>
                      <a:pt x="27980" y="25415"/>
                      <a:pt x="27980" y="40083"/>
                      <a:pt x="27980" y="43512"/>
                    </a:cubicBezTo>
                    <a:lnTo>
                      <a:pt x="27884" y="43512"/>
                    </a:lnTo>
                    <a:close/>
                  </a:path>
                </a:pathLst>
              </a:custGeom>
              <a:noFill/>
              <a:ln w="9525" cap="rnd">
                <a:solidFill>
                  <a:srgbClr val="15003C"/>
                </a:solidFill>
                <a:prstDash val="solid"/>
                <a:round/>
              </a:ln>
            </p:spPr>
            <p:txBody>
              <a:bodyPr rtlCol="0" anchor="ctr"/>
              <a:lstStyle/>
              <a:p>
                <a:endParaRPr lang="da-DK"/>
              </a:p>
            </p:txBody>
          </p:sp>
          <p:sp>
            <p:nvSpPr>
              <p:cNvPr id="376" name="Kombinationstegning: figur 375">
                <a:extLst>
                  <a:ext uri="{FF2B5EF4-FFF2-40B4-BE49-F238E27FC236}">
                    <a16:creationId xmlns:a16="http://schemas.microsoft.com/office/drawing/2014/main" id="{A0BF995F-9970-D3B0-4338-C98C24CD9AFD}"/>
                  </a:ext>
                </a:extLst>
              </p:cNvPr>
              <p:cNvSpPr/>
              <p:nvPr/>
            </p:nvSpPr>
            <p:spPr>
              <a:xfrm>
                <a:off x="9156605" y="5227897"/>
                <a:ext cx="19073" cy="29764"/>
              </a:xfrm>
              <a:custGeom>
                <a:avLst/>
                <a:gdLst>
                  <a:gd name="connsiteX0" fmla="*/ 18883 w 19073"/>
                  <a:gd name="connsiteY0" fmla="*/ 29639 h 29764"/>
                  <a:gd name="connsiteX1" fmla="*/ 24 w 19073"/>
                  <a:gd name="connsiteY1" fmla="*/ 29258 h 29764"/>
                  <a:gd name="connsiteX2" fmla="*/ 24 w 19073"/>
                  <a:gd name="connsiteY2" fmla="*/ 17162 h 29764"/>
                  <a:gd name="connsiteX3" fmla="*/ 405 w 19073"/>
                  <a:gd name="connsiteY3" fmla="*/ 7256 h 29764"/>
                  <a:gd name="connsiteX4" fmla="*/ 16216 w 19073"/>
                  <a:gd name="connsiteY4" fmla="*/ 2684 h 29764"/>
                  <a:gd name="connsiteX5" fmla="*/ 19074 w 19073"/>
                  <a:gd name="connsiteY5" fmla="*/ 14209 h 29764"/>
                  <a:gd name="connsiteX6" fmla="*/ 19074 w 19073"/>
                  <a:gd name="connsiteY6" fmla="*/ 29449 h 29764"/>
                  <a:gd name="connsiteX7" fmla="*/ 18978 w 19073"/>
                  <a:gd name="connsiteY7" fmla="*/ 29449 h 2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73" h="29764">
                    <a:moveTo>
                      <a:pt x="18883" y="29639"/>
                    </a:moveTo>
                    <a:cubicBezTo>
                      <a:pt x="15550" y="29354"/>
                      <a:pt x="2595" y="30306"/>
                      <a:pt x="24" y="29258"/>
                    </a:cubicBezTo>
                    <a:cubicBezTo>
                      <a:pt x="24" y="26115"/>
                      <a:pt x="24" y="22019"/>
                      <a:pt x="24" y="17162"/>
                    </a:cubicBezTo>
                    <a:cubicBezTo>
                      <a:pt x="119" y="13352"/>
                      <a:pt x="-262" y="10494"/>
                      <a:pt x="405" y="7256"/>
                    </a:cubicBezTo>
                    <a:cubicBezTo>
                      <a:pt x="2024" y="17"/>
                      <a:pt x="11263" y="-2365"/>
                      <a:pt x="16216" y="2684"/>
                    </a:cubicBezTo>
                    <a:cubicBezTo>
                      <a:pt x="19550" y="6494"/>
                      <a:pt x="18978" y="8684"/>
                      <a:pt x="19074" y="14209"/>
                    </a:cubicBezTo>
                    <a:cubicBezTo>
                      <a:pt x="19074" y="17638"/>
                      <a:pt x="19074" y="27258"/>
                      <a:pt x="19074" y="29449"/>
                    </a:cubicBezTo>
                    <a:lnTo>
                      <a:pt x="18978" y="29449"/>
                    </a:lnTo>
                    <a:close/>
                  </a:path>
                </a:pathLst>
              </a:custGeom>
              <a:noFill/>
              <a:ln w="9525" cap="rnd">
                <a:solidFill>
                  <a:srgbClr val="15003C"/>
                </a:solidFill>
                <a:prstDash val="solid"/>
                <a:round/>
              </a:ln>
            </p:spPr>
            <p:txBody>
              <a:bodyPr rtlCol="0" anchor="ctr"/>
              <a:lstStyle/>
              <a:p>
                <a:endParaRPr lang="da-DK"/>
              </a:p>
            </p:txBody>
          </p:sp>
          <p:sp>
            <p:nvSpPr>
              <p:cNvPr id="377" name="Kombinationstegning: figur 376">
                <a:extLst>
                  <a:ext uri="{FF2B5EF4-FFF2-40B4-BE49-F238E27FC236}">
                    <a16:creationId xmlns:a16="http://schemas.microsoft.com/office/drawing/2014/main" id="{DF354EFE-5DE7-66C3-36E2-64A1D7D69C4B}"/>
                  </a:ext>
                </a:extLst>
              </p:cNvPr>
              <p:cNvSpPr/>
              <p:nvPr/>
            </p:nvSpPr>
            <p:spPr>
              <a:xfrm>
                <a:off x="9127578" y="5383814"/>
                <a:ext cx="73914" cy="116789"/>
              </a:xfrm>
              <a:custGeom>
                <a:avLst/>
                <a:gdLst>
                  <a:gd name="connsiteX0" fmla="*/ 0 w 73914"/>
                  <a:gd name="connsiteY0" fmla="*/ 116705 h 116789"/>
                  <a:gd name="connsiteX1" fmla="*/ 0 w 73914"/>
                  <a:gd name="connsiteY1" fmla="*/ 29647 h 116789"/>
                  <a:gd name="connsiteX2" fmla="*/ 73914 w 73914"/>
                  <a:gd name="connsiteY2" fmla="*/ 29647 h 116789"/>
                  <a:gd name="connsiteX3" fmla="*/ 73819 w 73914"/>
                  <a:gd name="connsiteY3" fmla="*/ 116705 h 116789"/>
                  <a:gd name="connsiteX4" fmla="*/ 95 w 73914"/>
                  <a:gd name="connsiteY4" fmla="*/ 116705 h 116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4" h="116789">
                    <a:moveTo>
                      <a:pt x="0" y="116705"/>
                    </a:moveTo>
                    <a:cubicBezTo>
                      <a:pt x="0" y="103751"/>
                      <a:pt x="0" y="47554"/>
                      <a:pt x="0" y="29647"/>
                    </a:cubicBezTo>
                    <a:cubicBezTo>
                      <a:pt x="0" y="-9882"/>
                      <a:pt x="73914" y="-9882"/>
                      <a:pt x="73914" y="29647"/>
                    </a:cubicBezTo>
                    <a:cubicBezTo>
                      <a:pt x="73914" y="36124"/>
                      <a:pt x="73914" y="109752"/>
                      <a:pt x="73819" y="116705"/>
                    </a:cubicBezTo>
                    <a:cubicBezTo>
                      <a:pt x="44291" y="116896"/>
                      <a:pt x="23051" y="116705"/>
                      <a:pt x="95" y="116705"/>
                    </a:cubicBezTo>
                    <a:close/>
                  </a:path>
                </a:pathLst>
              </a:custGeom>
              <a:noFill/>
              <a:ln w="9525" cap="rnd">
                <a:solidFill>
                  <a:srgbClr val="15003C"/>
                </a:solidFill>
                <a:prstDash val="solid"/>
                <a:round/>
              </a:ln>
            </p:spPr>
            <p:txBody>
              <a:bodyPr rtlCol="0" anchor="ctr"/>
              <a:lstStyle/>
              <a:p>
                <a:endParaRPr lang="da-DK"/>
              </a:p>
            </p:txBody>
          </p:sp>
          <p:sp>
            <p:nvSpPr>
              <p:cNvPr id="378" name="Kombinationstegning: figur 377">
                <a:extLst>
                  <a:ext uri="{FF2B5EF4-FFF2-40B4-BE49-F238E27FC236}">
                    <a16:creationId xmlns:a16="http://schemas.microsoft.com/office/drawing/2014/main" id="{4B562BCC-EECB-1A96-BF2A-2CFDA5B13FE6}"/>
                  </a:ext>
                </a:extLst>
              </p:cNvPr>
              <p:cNvSpPr/>
              <p:nvPr/>
            </p:nvSpPr>
            <p:spPr>
              <a:xfrm>
                <a:off x="9109194" y="5573100"/>
                <a:ext cx="110670" cy="169050"/>
              </a:xfrm>
              <a:custGeom>
                <a:avLst/>
                <a:gdLst>
                  <a:gd name="connsiteX0" fmla="*/ 110204 w 110670"/>
                  <a:gd name="connsiteY0" fmla="*/ 168688 h 169050"/>
                  <a:gd name="connsiteX1" fmla="*/ 0 w 110670"/>
                  <a:gd name="connsiteY1" fmla="*/ 168974 h 169050"/>
                  <a:gd name="connsiteX2" fmla="*/ 0 w 110670"/>
                  <a:gd name="connsiteY2" fmla="*/ 72485 h 169050"/>
                  <a:gd name="connsiteX3" fmla="*/ 54959 w 110670"/>
                  <a:gd name="connsiteY3" fmla="*/ 0 h 169050"/>
                  <a:gd name="connsiteX4" fmla="*/ 110585 w 110670"/>
                  <a:gd name="connsiteY4" fmla="*/ 72485 h 169050"/>
                  <a:gd name="connsiteX5" fmla="*/ 110395 w 110670"/>
                  <a:gd name="connsiteY5" fmla="*/ 168592 h 169050"/>
                  <a:gd name="connsiteX6" fmla="*/ 110300 w 110670"/>
                  <a:gd name="connsiteY6" fmla="*/ 168592 h 1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70" h="169050">
                    <a:moveTo>
                      <a:pt x="110204" y="168688"/>
                    </a:moveTo>
                    <a:cubicBezTo>
                      <a:pt x="86773" y="169354"/>
                      <a:pt x="7620" y="168878"/>
                      <a:pt x="0" y="168974"/>
                    </a:cubicBezTo>
                    <a:lnTo>
                      <a:pt x="0" y="72485"/>
                    </a:lnTo>
                    <a:cubicBezTo>
                      <a:pt x="0" y="31242"/>
                      <a:pt x="22955" y="0"/>
                      <a:pt x="54959" y="0"/>
                    </a:cubicBezTo>
                    <a:cubicBezTo>
                      <a:pt x="100870" y="0"/>
                      <a:pt x="110585" y="43815"/>
                      <a:pt x="110585" y="72485"/>
                    </a:cubicBezTo>
                    <a:cubicBezTo>
                      <a:pt x="110585" y="80296"/>
                      <a:pt x="110871" y="155448"/>
                      <a:pt x="110395" y="168592"/>
                    </a:cubicBezTo>
                    <a:lnTo>
                      <a:pt x="110300" y="168592"/>
                    </a:lnTo>
                    <a:close/>
                  </a:path>
                </a:pathLst>
              </a:custGeom>
              <a:noFill/>
              <a:ln w="9525" cap="rnd">
                <a:solidFill>
                  <a:srgbClr val="15003C"/>
                </a:solidFill>
                <a:prstDash val="solid"/>
                <a:round/>
              </a:ln>
            </p:spPr>
            <p:txBody>
              <a:bodyPr rtlCol="0" anchor="ctr"/>
              <a:lstStyle/>
              <a:p>
                <a:endParaRPr lang="da-DK"/>
              </a:p>
            </p:txBody>
          </p:sp>
          <p:sp>
            <p:nvSpPr>
              <p:cNvPr id="379" name="Kombinationstegning: figur 378">
                <a:extLst>
                  <a:ext uri="{FF2B5EF4-FFF2-40B4-BE49-F238E27FC236}">
                    <a16:creationId xmlns:a16="http://schemas.microsoft.com/office/drawing/2014/main" id="{2148508C-9BBC-641B-CD67-266AF9DADF2F}"/>
                  </a:ext>
                </a:extLst>
              </p:cNvPr>
              <p:cNvSpPr/>
              <p:nvPr/>
            </p:nvSpPr>
            <p:spPr>
              <a:xfrm>
                <a:off x="8883452" y="5674637"/>
                <a:ext cx="93440" cy="143541"/>
              </a:xfrm>
              <a:custGeom>
                <a:avLst/>
                <a:gdLst>
                  <a:gd name="connsiteX0" fmla="*/ 93345 w 93440"/>
                  <a:gd name="connsiteY0" fmla="*/ 143542 h 143541"/>
                  <a:gd name="connsiteX1" fmla="*/ 0 w 93440"/>
                  <a:gd name="connsiteY1" fmla="*/ 143542 h 143541"/>
                  <a:gd name="connsiteX2" fmla="*/ 0 w 93440"/>
                  <a:gd name="connsiteY2" fmla="*/ 56102 h 143541"/>
                  <a:gd name="connsiteX3" fmla="*/ 44387 w 93440"/>
                  <a:gd name="connsiteY3" fmla="*/ 0 h 143541"/>
                  <a:gd name="connsiteX4" fmla="*/ 49149 w 93440"/>
                  <a:gd name="connsiteY4" fmla="*/ 0 h 143541"/>
                  <a:gd name="connsiteX5" fmla="*/ 93440 w 93440"/>
                  <a:gd name="connsiteY5" fmla="*/ 56007 h 143541"/>
                  <a:gd name="connsiteX6" fmla="*/ 93440 w 93440"/>
                  <a:gd name="connsiteY6" fmla="*/ 143542 h 14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40" h="143541">
                    <a:moveTo>
                      <a:pt x="93345" y="143542"/>
                    </a:moveTo>
                    <a:lnTo>
                      <a:pt x="0" y="143542"/>
                    </a:lnTo>
                    <a:lnTo>
                      <a:pt x="0" y="56102"/>
                    </a:lnTo>
                    <a:cubicBezTo>
                      <a:pt x="0" y="31623"/>
                      <a:pt x="19907" y="0"/>
                      <a:pt x="44387" y="0"/>
                    </a:cubicBezTo>
                    <a:lnTo>
                      <a:pt x="49149" y="0"/>
                    </a:lnTo>
                    <a:cubicBezTo>
                      <a:pt x="73628" y="0"/>
                      <a:pt x="93440" y="31528"/>
                      <a:pt x="93440" y="56007"/>
                    </a:cubicBezTo>
                    <a:lnTo>
                      <a:pt x="93440" y="143542"/>
                    </a:lnTo>
                    <a:close/>
                  </a:path>
                </a:pathLst>
              </a:custGeom>
              <a:noFill/>
              <a:ln w="9525" cap="flat">
                <a:solidFill>
                  <a:srgbClr val="15003C"/>
                </a:solidFill>
                <a:prstDash val="solid"/>
                <a:round/>
              </a:ln>
            </p:spPr>
            <p:txBody>
              <a:bodyPr rtlCol="0" anchor="ctr"/>
              <a:lstStyle/>
              <a:p>
                <a:endParaRPr lang="da-DK"/>
              </a:p>
            </p:txBody>
          </p:sp>
          <p:sp>
            <p:nvSpPr>
              <p:cNvPr id="380" name="Kombinationstegning: figur 379">
                <a:extLst>
                  <a:ext uri="{FF2B5EF4-FFF2-40B4-BE49-F238E27FC236}">
                    <a16:creationId xmlns:a16="http://schemas.microsoft.com/office/drawing/2014/main" id="{1C84870E-9E66-E39C-CE97-5C766D68190E}"/>
                  </a:ext>
                </a:extLst>
              </p:cNvPr>
              <p:cNvSpPr/>
              <p:nvPr/>
            </p:nvSpPr>
            <p:spPr>
              <a:xfrm>
                <a:off x="9350844" y="5674637"/>
                <a:ext cx="93440" cy="143541"/>
              </a:xfrm>
              <a:custGeom>
                <a:avLst/>
                <a:gdLst>
                  <a:gd name="connsiteX0" fmla="*/ 93345 w 93440"/>
                  <a:gd name="connsiteY0" fmla="*/ 143542 h 143541"/>
                  <a:gd name="connsiteX1" fmla="*/ 0 w 93440"/>
                  <a:gd name="connsiteY1" fmla="*/ 143542 h 143541"/>
                  <a:gd name="connsiteX2" fmla="*/ 0 w 93440"/>
                  <a:gd name="connsiteY2" fmla="*/ 56102 h 143541"/>
                  <a:gd name="connsiteX3" fmla="*/ 44387 w 93440"/>
                  <a:gd name="connsiteY3" fmla="*/ 0 h 143541"/>
                  <a:gd name="connsiteX4" fmla="*/ 49149 w 93440"/>
                  <a:gd name="connsiteY4" fmla="*/ 0 h 143541"/>
                  <a:gd name="connsiteX5" fmla="*/ 93440 w 93440"/>
                  <a:gd name="connsiteY5" fmla="*/ 56007 h 143541"/>
                  <a:gd name="connsiteX6" fmla="*/ 93440 w 93440"/>
                  <a:gd name="connsiteY6" fmla="*/ 143542 h 14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40" h="143541">
                    <a:moveTo>
                      <a:pt x="93345" y="143542"/>
                    </a:moveTo>
                    <a:lnTo>
                      <a:pt x="0" y="143542"/>
                    </a:lnTo>
                    <a:lnTo>
                      <a:pt x="0" y="56102"/>
                    </a:lnTo>
                    <a:cubicBezTo>
                      <a:pt x="0" y="31623"/>
                      <a:pt x="19908" y="0"/>
                      <a:pt x="44387" y="0"/>
                    </a:cubicBezTo>
                    <a:lnTo>
                      <a:pt x="49149" y="0"/>
                    </a:lnTo>
                    <a:cubicBezTo>
                      <a:pt x="73628" y="0"/>
                      <a:pt x="93440" y="31528"/>
                      <a:pt x="93440" y="56007"/>
                    </a:cubicBezTo>
                    <a:lnTo>
                      <a:pt x="93440" y="143542"/>
                    </a:lnTo>
                    <a:close/>
                  </a:path>
                </a:pathLst>
              </a:custGeom>
              <a:noFill/>
              <a:ln w="9525" cap="flat">
                <a:solidFill>
                  <a:srgbClr val="15003C"/>
                </a:solidFill>
                <a:prstDash val="solid"/>
                <a:round/>
              </a:ln>
            </p:spPr>
            <p:txBody>
              <a:bodyPr rtlCol="0" anchor="ctr"/>
              <a:lstStyle/>
              <a:p>
                <a:endParaRPr lang="da-DK"/>
              </a:p>
            </p:txBody>
          </p:sp>
          <p:sp>
            <p:nvSpPr>
              <p:cNvPr id="381" name="Kombinationstegning: figur 380">
                <a:extLst>
                  <a:ext uri="{FF2B5EF4-FFF2-40B4-BE49-F238E27FC236}">
                    <a16:creationId xmlns:a16="http://schemas.microsoft.com/office/drawing/2014/main" id="{9190B651-38AB-6891-2629-2D0D33C79992}"/>
                  </a:ext>
                </a:extLst>
              </p:cNvPr>
              <p:cNvSpPr/>
              <p:nvPr/>
            </p:nvSpPr>
            <p:spPr>
              <a:xfrm>
                <a:off x="9116910" y="5803553"/>
                <a:ext cx="98488" cy="115684"/>
              </a:xfrm>
              <a:custGeom>
                <a:avLst/>
                <a:gdLst>
                  <a:gd name="connsiteX0" fmla="*/ 98488 w 98488"/>
                  <a:gd name="connsiteY0" fmla="*/ 115685 h 115684"/>
                  <a:gd name="connsiteX1" fmla="*/ 98488 w 98488"/>
                  <a:gd name="connsiteY1" fmla="*/ 40152 h 115684"/>
                  <a:gd name="connsiteX2" fmla="*/ 0 w 98488"/>
                  <a:gd name="connsiteY2" fmla="*/ 40152 h 115684"/>
                  <a:gd name="connsiteX3" fmla="*/ 0 w 98488"/>
                  <a:gd name="connsiteY3" fmla="*/ 111970 h 115684"/>
                </a:gdLst>
                <a:ahLst/>
                <a:cxnLst>
                  <a:cxn ang="0">
                    <a:pos x="connsiteX0" y="connsiteY0"/>
                  </a:cxn>
                  <a:cxn ang="0">
                    <a:pos x="connsiteX1" y="connsiteY1"/>
                  </a:cxn>
                  <a:cxn ang="0">
                    <a:pos x="connsiteX2" y="connsiteY2"/>
                  </a:cxn>
                  <a:cxn ang="0">
                    <a:pos x="connsiteX3" y="connsiteY3"/>
                  </a:cxn>
                </a:cxnLst>
                <a:rect l="l" t="t" r="r" b="b"/>
                <a:pathLst>
                  <a:path w="98488" h="115684">
                    <a:moveTo>
                      <a:pt x="98488" y="115685"/>
                    </a:moveTo>
                    <a:lnTo>
                      <a:pt x="98488" y="40152"/>
                    </a:lnTo>
                    <a:cubicBezTo>
                      <a:pt x="92583" y="-12331"/>
                      <a:pt x="7239" y="-14427"/>
                      <a:pt x="0" y="40152"/>
                    </a:cubicBezTo>
                    <a:lnTo>
                      <a:pt x="0" y="111970"/>
                    </a:lnTo>
                  </a:path>
                </a:pathLst>
              </a:custGeom>
              <a:noFill/>
              <a:ln w="9525" cap="flat">
                <a:solidFill>
                  <a:srgbClr val="15003C"/>
                </a:solidFill>
                <a:prstDash val="solid"/>
                <a:round/>
              </a:ln>
            </p:spPr>
            <p:txBody>
              <a:bodyPr rtlCol="0" anchor="ctr"/>
              <a:lstStyle/>
              <a:p>
                <a:endParaRPr lang="da-DK"/>
              </a:p>
            </p:txBody>
          </p:sp>
          <p:sp>
            <p:nvSpPr>
              <p:cNvPr id="382" name="Kombinationstegning: figur 381">
                <a:extLst>
                  <a:ext uri="{FF2B5EF4-FFF2-40B4-BE49-F238E27FC236}">
                    <a16:creationId xmlns:a16="http://schemas.microsoft.com/office/drawing/2014/main" id="{A9EBF8E6-D5D1-6217-EA5B-58E7B45BB52D}"/>
                  </a:ext>
                </a:extLst>
              </p:cNvPr>
              <p:cNvSpPr/>
              <p:nvPr/>
            </p:nvSpPr>
            <p:spPr>
              <a:xfrm>
                <a:off x="9099924" y="5128688"/>
                <a:ext cx="16423" cy="54762"/>
              </a:xfrm>
              <a:custGeom>
                <a:avLst/>
                <a:gdLst>
                  <a:gd name="connsiteX0" fmla="*/ 15939 w 16423"/>
                  <a:gd name="connsiteY0" fmla="*/ 54649 h 54762"/>
                  <a:gd name="connsiteX1" fmla="*/ 127 w 16423"/>
                  <a:gd name="connsiteY1" fmla="*/ 54458 h 54762"/>
                  <a:gd name="connsiteX2" fmla="*/ 127 w 16423"/>
                  <a:gd name="connsiteY2" fmla="*/ 9596 h 54762"/>
                  <a:gd name="connsiteX3" fmla="*/ 11081 w 16423"/>
                  <a:gd name="connsiteY3" fmla="*/ 642 h 54762"/>
                  <a:gd name="connsiteX4" fmla="*/ 16320 w 16423"/>
                  <a:gd name="connsiteY4" fmla="*/ 21121 h 54762"/>
                  <a:gd name="connsiteX5" fmla="*/ 16320 w 16423"/>
                  <a:gd name="connsiteY5" fmla="*/ 54554 h 54762"/>
                  <a:gd name="connsiteX6" fmla="*/ 16129 w 16423"/>
                  <a:gd name="connsiteY6" fmla="*/ 54554 h 5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23" h="54762">
                    <a:moveTo>
                      <a:pt x="15939" y="54649"/>
                    </a:moveTo>
                    <a:cubicBezTo>
                      <a:pt x="14796" y="54458"/>
                      <a:pt x="1651" y="55125"/>
                      <a:pt x="127" y="54458"/>
                    </a:cubicBezTo>
                    <a:cubicBezTo>
                      <a:pt x="-159" y="43600"/>
                      <a:pt x="127" y="15120"/>
                      <a:pt x="127" y="9596"/>
                    </a:cubicBezTo>
                    <a:cubicBezTo>
                      <a:pt x="-254" y="3214"/>
                      <a:pt x="6032" y="-1834"/>
                      <a:pt x="11081" y="642"/>
                    </a:cubicBezTo>
                    <a:cubicBezTo>
                      <a:pt x="18701" y="4452"/>
                      <a:pt x="15748" y="13120"/>
                      <a:pt x="16320" y="21121"/>
                    </a:cubicBezTo>
                    <a:cubicBezTo>
                      <a:pt x="16320" y="29693"/>
                      <a:pt x="16415" y="48172"/>
                      <a:pt x="16320" y="54554"/>
                    </a:cubicBezTo>
                    <a:lnTo>
                      <a:pt x="16129" y="54554"/>
                    </a:lnTo>
                    <a:close/>
                  </a:path>
                </a:pathLst>
              </a:custGeom>
              <a:noFill/>
              <a:ln w="9525" cap="rnd">
                <a:solidFill>
                  <a:srgbClr val="15003C"/>
                </a:solidFill>
                <a:prstDash val="solid"/>
                <a:round/>
              </a:ln>
            </p:spPr>
            <p:txBody>
              <a:bodyPr rtlCol="0" anchor="ctr"/>
              <a:lstStyle/>
              <a:p>
                <a:endParaRPr lang="da-DK"/>
              </a:p>
            </p:txBody>
          </p:sp>
          <p:sp>
            <p:nvSpPr>
              <p:cNvPr id="383" name="Kombinationstegning: figur 382">
                <a:extLst>
                  <a:ext uri="{FF2B5EF4-FFF2-40B4-BE49-F238E27FC236}">
                    <a16:creationId xmlns:a16="http://schemas.microsoft.com/office/drawing/2014/main" id="{960531CB-9B49-AD40-3DF8-E23A5494BAB3}"/>
                  </a:ext>
                </a:extLst>
              </p:cNvPr>
              <p:cNvSpPr/>
              <p:nvPr/>
            </p:nvSpPr>
            <p:spPr>
              <a:xfrm>
                <a:off x="9131261" y="5128688"/>
                <a:ext cx="17719" cy="54762"/>
              </a:xfrm>
              <a:custGeom>
                <a:avLst/>
                <a:gdLst>
                  <a:gd name="connsiteX0" fmla="*/ 17177 w 17719"/>
                  <a:gd name="connsiteY0" fmla="*/ 54649 h 54762"/>
                  <a:gd name="connsiteX1" fmla="*/ 127 w 17719"/>
                  <a:gd name="connsiteY1" fmla="*/ 54458 h 54762"/>
                  <a:gd name="connsiteX2" fmla="*/ 127 w 17719"/>
                  <a:gd name="connsiteY2" fmla="*/ 9596 h 54762"/>
                  <a:gd name="connsiteX3" fmla="*/ 11938 w 17719"/>
                  <a:gd name="connsiteY3" fmla="*/ 642 h 54762"/>
                  <a:gd name="connsiteX4" fmla="*/ 17558 w 17719"/>
                  <a:gd name="connsiteY4" fmla="*/ 21121 h 54762"/>
                  <a:gd name="connsiteX5" fmla="*/ 17558 w 17719"/>
                  <a:gd name="connsiteY5" fmla="*/ 54554 h 54762"/>
                  <a:gd name="connsiteX6" fmla="*/ 17367 w 17719"/>
                  <a:gd name="connsiteY6" fmla="*/ 54554 h 5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9" h="54762">
                    <a:moveTo>
                      <a:pt x="17177" y="54649"/>
                    </a:moveTo>
                    <a:cubicBezTo>
                      <a:pt x="15939" y="54458"/>
                      <a:pt x="1746" y="55125"/>
                      <a:pt x="127" y="54458"/>
                    </a:cubicBezTo>
                    <a:cubicBezTo>
                      <a:pt x="-159" y="43600"/>
                      <a:pt x="127" y="15120"/>
                      <a:pt x="127" y="9596"/>
                    </a:cubicBezTo>
                    <a:cubicBezTo>
                      <a:pt x="-254" y="3214"/>
                      <a:pt x="6509" y="-1834"/>
                      <a:pt x="11938" y="642"/>
                    </a:cubicBezTo>
                    <a:cubicBezTo>
                      <a:pt x="20225" y="4452"/>
                      <a:pt x="16986" y="13120"/>
                      <a:pt x="17558" y="21121"/>
                    </a:cubicBezTo>
                    <a:cubicBezTo>
                      <a:pt x="17558" y="29693"/>
                      <a:pt x="17748" y="48172"/>
                      <a:pt x="17558" y="54554"/>
                    </a:cubicBezTo>
                    <a:lnTo>
                      <a:pt x="17367" y="54554"/>
                    </a:lnTo>
                    <a:close/>
                  </a:path>
                </a:pathLst>
              </a:custGeom>
              <a:noFill/>
              <a:ln w="9525" cap="rnd">
                <a:solidFill>
                  <a:srgbClr val="15003C"/>
                </a:solidFill>
                <a:prstDash val="solid"/>
                <a:round/>
              </a:ln>
            </p:spPr>
            <p:txBody>
              <a:bodyPr rtlCol="0" anchor="ctr"/>
              <a:lstStyle/>
              <a:p>
                <a:endParaRPr lang="da-DK"/>
              </a:p>
            </p:txBody>
          </p:sp>
          <p:sp>
            <p:nvSpPr>
              <p:cNvPr id="384" name="Kombinationstegning: figur 383">
                <a:extLst>
                  <a:ext uri="{FF2B5EF4-FFF2-40B4-BE49-F238E27FC236}">
                    <a16:creationId xmlns:a16="http://schemas.microsoft.com/office/drawing/2014/main" id="{8C226540-A8F0-98BA-503F-BBE37629A564}"/>
                  </a:ext>
                </a:extLst>
              </p:cNvPr>
              <p:cNvSpPr/>
              <p:nvPr/>
            </p:nvSpPr>
            <p:spPr>
              <a:xfrm>
                <a:off x="9187077" y="5128688"/>
                <a:ext cx="17719" cy="54762"/>
              </a:xfrm>
              <a:custGeom>
                <a:avLst/>
                <a:gdLst>
                  <a:gd name="connsiteX0" fmla="*/ 17177 w 17719"/>
                  <a:gd name="connsiteY0" fmla="*/ 54649 h 54762"/>
                  <a:gd name="connsiteX1" fmla="*/ 127 w 17719"/>
                  <a:gd name="connsiteY1" fmla="*/ 54458 h 54762"/>
                  <a:gd name="connsiteX2" fmla="*/ 127 w 17719"/>
                  <a:gd name="connsiteY2" fmla="*/ 9596 h 54762"/>
                  <a:gd name="connsiteX3" fmla="*/ 11938 w 17719"/>
                  <a:gd name="connsiteY3" fmla="*/ 642 h 54762"/>
                  <a:gd name="connsiteX4" fmla="*/ 17558 w 17719"/>
                  <a:gd name="connsiteY4" fmla="*/ 21121 h 54762"/>
                  <a:gd name="connsiteX5" fmla="*/ 17558 w 17719"/>
                  <a:gd name="connsiteY5" fmla="*/ 54554 h 54762"/>
                  <a:gd name="connsiteX6" fmla="*/ 17367 w 17719"/>
                  <a:gd name="connsiteY6" fmla="*/ 54554 h 5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9" h="54762">
                    <a:moveTo>
                      <a:pt x="17177" y="54649"/>
                    </a:moveTo>
                    <a:cubicBezTo>
                      <a:pt x="15939" y="54458"/>
                      <a:pt x="1746" y="55125"/>
                      <a:pt x="127" y="54458"/>
                    </a:cubicBezTo>
                    <a:cubicBezTo>
                      <a:pt x="-159" y="43600"/>
                      <a:pt x="127" y="15120"/>
                      <a:pt x="127" y="9596"/>
                    </a:cubicBezTo>
                    <a:cubicBezTo>
                      <a:pt x="-254" y="3214"/>
                      <a:pt x="6509" y="-1834"/>
                      <a:pt x="11938" y="642"/>
                    </a:cubicBezTo>
                    <a:cubicBezTo>
                      <a:pt x="20225" y="4452"/>
                      <a:pt x="16986" y="13120"/>
                      <a:pt x="17558" y="21121"/>
                    </a:cubicBezTo>
                    <a:cubicBezTo>
                      <a:pt x="17558" y="29693"/>
                      <a:pt x="17748" y="48172"/>
                      <a:pt x="17558" y="54554"/>
                    </a:cubicBezTo>
                    <a:lnTo>
                      <a:pt x="17367" y="54554"/>
                    </a:lnTo>
                    <a:close/>
                  </a:path>
                </a:pathLst>
              </a:custGeom>
              <a:noFill/>
              <a:ln w="9525" cap="rnd">
                <a:solidFill>
                  <a:srgbClr val="15003C"/>
                </a:solidFill>
                <a:prstDash val="solid"/>
                <a:round/>
              </a:ln>
            </p:spPr>
            <p:txBody>
              <a:bodyPr rtlCol="0" anchor="ctr"/>
              <a:lstStyle/>
              <a:p>
                <a:endParaRPr lang="da-DK"/>
              </a:p>
            </p:txBody>
          </p:sp>
          <p:sp>
            <p:nvSpPr>
              <p:cNvPr id="385" name="Kombinationstegning: figur 384">
                <a:extLst>
                  <a:ext uri="{FF2B5EF4-FFF2-40B4-BE49-F238E27FC236}">
                    <a16:creationId xmlns:a16="http://schemas.microsoft.com/office/drawing/2014/main" id="{E3BF15BF-DC18-402E-3126-F5F0B1FAB51D}"/>
                  </a:ext>
                </a:extLst>
              </p:cNvPr>
              <p:cNvSpPr/>
              <p:nvPr/>
            </p:nvSpPr>
            <p:spPr>
              <a:xfrm>
                <a:off x="9219748" y="5128688"/>
                <a:ext cx="17719" cy="54762"/>
              </a:xfrm>
              <a:custGeom>
                <a:avLst/>
                <a:gdLst>
                  <a:gd name="connsiteX0" fmla="*/ 17177 w 17719"/>
                  <a:gd name="connsiteY0" fmla="*/ 54649 h 54762"/>
                  <a:gd name="connsiteX1" fmla="*/ 127 w 17719"/>
                  <a:gd name="connsiteY1" fmla="*/ 54458 h 54762"/>
                  <a:gd name="connsiteX2" fmla="*/ 127 w 17719"/>
                  <a:gd name="connsiteY2" fmla="*/ 9596 h 54762"/>
                  <a:gd name="connsiteX3" fmla="*/ 11938 w 17719"/>
                  <a:gd name="connsiteY3" fmla="*/ 642 h 54762"/>
                  <a:gd name="connsiteX4" fmla="*/ 17558 w 17719"/>
                  <a:gd name="connsiteY4" fmla="*/ 21121 h 54762"/>
                  <a:gd name="connsiteX5" fmla="*/ 17558 w 17719"/>
                  <a:gd name="connsiteY5" fmla="*/ 54554 h 54762"/>
                  <a:gd name="connsiteX6" fmla="*/ 17367 w 17719"/>
                  <a:gd name="connsiteY6" fmla="*/ 54554 h 5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9" h="54762">
                    <a:moveTo>
                      <a:pt x="17177" y="54649"/>
                    </a:moveTo>
                    <a:cubicBezTo>
                      <a:pt x="15939" y="54458"/>
                      <a:pt x="1746" y="55125"/>
                      <a:pt x="127" y="54458"/>
                    </a:cubicBezTo>
                    <a:cubicBezTo>
                      <a:pt x="-159" y="43600"/>
                      <a:pt x="127" y="15120"/>
                      <a:pt x="127" y="9596"/>
                    </a:cubicBezTo>
                    <a:cubicBezTo>
                      <a:pt x="-254" y="3214"/>
                      <a:pt x="6509" y="-1834"/>
                      <a:pt x="11938" y="642"/>
                    </a:cubicBezTo>
                    <a:cubicBezTo>
                      <a:pt x="20225" y="4452"/>
                      <a:pt x="16986" y="13120"/>
                      <a:pt x="17558" y="21121"/>
                    </a:cubicBezTo>
                    <a:cubicBezTo>
                      <a:pt x="17558" y="29693"/>
                      <a:pt x="17748" y="48172"/>
                      <a:pt x="17558" y="54554"/>
                    </a:cubicBezTo>
                    <a:lnTo>
                      <a:pt x="17367" y="54554"/>
                    </a:lnTo>
                    <a:close/>
                  </a:path>
                </a:pathLst>
              </a:custGeom>
              <a:noFill/>
              <a:ln w="9525" cap="rnd">
                <a:solidFill>
                  <a:srgbClr val="15003C"/>
                </a:solidFill>
                <a:prstDash val="solid"/>
                <a:round/>
              </a:ln>
            </p:spPr>
            <p:txBody>
              <a:bodyPr rtlCol="0" anchor="ctr"/>
              <a:lstStyle/>
              <a:p>
                <a:endParaRPr lang="da-DK"/>
              </a:p>
            </p:txBody>
          </p:sp>
          <p:sp>
            <p:nvSpPr>
              <p:cNvPr id="386" name="Kombinationstegning: figur 385">
                <a:extLst>
                  <a:ext uri="{FF2B5EF4-FFF2-40B4-BE49-F238E27FC236}">
                    <a16:creationId xmlns:a16="http://schemas.microsoft.com/office/drawing/2014/main" id="{3FE5B23F-3335-3A81-8555-AC31F9E17F63}"/>
                  </a:ext>
                </a:extLst>
              </p:cNvPr>
              <p:cNvSpPr/>
              <p:nvPr/>
            </p:nvSpPr>
            <p:spPr>
              <a:xfrm>
                <a:off x="9139960" y="5826060"/>
                <a:ext cx="52482" cy="93845"/>
              </a:xfrm>
              <a:custGeom>
                <a:avLst/>
                <a:gdLst>
                  <a:gd name="connsiteX0" fmla="*/ 52483 w 52482"/>
                  <a:gd name="connsiteY0" fmla="*/ 93178 h 93845"/>
                  <a:gd name="connsiteX1" fmla="*/ 52483 w 52482"/>
                  <a:gd name="connsiteY1" fmla="*/ 31361 h 93845"/>
                  <a:gd name="connsiteX2" fmla="*/ 0 w 52482"/>
                  <a:gd name="connsiteY2" fmla="*/ 31361 h 93845"/>
                  <a:gd name="connsiteX3" fmla="*/ 0 w 52482"/>
                  <a:gd name="connsiteY3" fmla="*/ 93845 h 93845"/>
                </a:gdLst>
                <a:ahLst/>
                <a:cxnLst>
                  <a:cxn ang="0">
                    <a:pos x="connsiteX0" y="connsiteY0"/>
                  </a:cxn>
                  <a:cxn ang="0">
                    <a:pos x="connsiteX1" y="connsiteY1"/>
                  </a:cxn>
                  <a:cxn ang="0">
                    <a:pos x="connsiteX2" y="connsiteY2"/>
                  </a:cxn>
                  <a:cxn ang="0">
                    <a:pos x="connsiteX3" y="connsiteY3"/>
                  </a:cxn>
                </a:cxnLst>
                <a:rect l="l" t="t" r="r" b="b"/>
                <a:pathLst>
                  <a:path w="52482" h="93845">
                    <a:moveTo>
                      <a:pt x="52483" y="93178"/>
                    </a:moveTo>
                    <a:lnTo>
                      <a:pt x="52483" y="31361"/>
                    </a:lnTo>
                    <a:cubicBezTo>
                      <a:pt x="49054" y="-10454"/>
                      <a:pt x="3429" y="-10454"/>
                      <a:pt x="0" y="31361"/>
                    </a:cubicBezTo>
                    <a:lnTo>
                      <a:pt x="0" y="93845"/>
                    </a:lnTo>
                  </a:path>
                </a:pathLst>
              </a:custGeom>
              <a:noFill/>
              <a:ln w="9525" cap="flat">
                <a:solidFill>
                  <a:srgbClr val="15003C"/>
                </a:solidFill>
                <a:prstDash val="solid"/>
                <a:round/>
              </a:ln>
            </p:spPr>
            <p:txBody>
              <a:bodyPr rtlCol="0" anchor="ctr"/>
              <a:lstStyle/>
              <a:p>
                <a:endParaRPr lang="da-DK"/>
              </a:p>
            </p:txBody>
          </p:sp>
          <p:sp>
            <p:nvSpPr>
              <p:cNvPr id="387" name="Kombinationstegning: figur 386">
                <a:extLst>
                  <a:ext uri="{FF2B5EF4-FFF2-40B4-BE49-F238E27FC236}">
                    <a16:creationId xmlns:a16="http://schemas.microsoft.com/office/drawing/2014/main" id="{2D6815A7-5F5F-A2BE-7BEC-7F7A9A918E01}"/>
                  </a:ext>
                </a:extLst>
              </p:cNvPr>
              <p:cNvSpPr/>
              <p:nvPr/>
            </p:nvSpPr>
            <p:spPr>
              <a:xfrm>
                <a:off x="9209507" y="5295173"/>
                <a:ext cx="42467" cy="42053"/>
              </a:xfrm>
              <a:custGeom>
                <a:avLst/>
                <a:gdLst>
                  <a:gd name="connsiteX0" fmla="*/ 42467 w 42467"/>
                  <a:gd name="connsiteY0" fmla="*/ 21514 h 42053"/>
                  <a:gd name="connsiteX1" fmla="*/ 81 w 42467"/>
                  <a:gd name="connsiteY1" fmla="*/ 23324 h 42053"/>
                  <a:gd name="connsiteX2" fmla="*/ 42467 w 42467"/>
                  <a:gd name="connsiteY2" fmla="*/ 20562 h 42053"/>
                  <a:gd name="connsiteX3" fmla="*/ 42467 w 42467"/>
                  <a:gd name="connsiteY3" fmla="*/ 21514 h 42053"/>
                </a:gdLst>
                <a:ahLst/>
                <a:cxnLst>
                  <a:cxn ang="0">
                    <a:pos x="connsiteX0" y="connsiteY0"/>
                  </a:cxn>
                  <a:cxn ang="0">
                    <a:pos x="connsiteX1" y="connsiteY1"/>
                  </a:cxn>
                  <a:cxn ang="0">
                    <a:pos x="connsiteX2" y="connsiteY2"/>
                  </a:cxn>
                  <a:cxn ang="0">
                    <a:pos x="connsiteX3" y="connsiteY3"/>
                  </a:cxn>
                </a:cxnLst>
                <a:rect l="l" t="t" r="r" b="b"/>
                <a:pathLst>
                  <a:path w="42467" h="42053">
                    <a:moveTo>
                      <a:pt x="42467" y="21514"/>
                    </a:moveTo>
                    <a:cubicBezTo>
                      <a:pt x="41610" y="47613"/>
                      <a:pt x="3129" y="49518"/>
                      <a:pt x="81" y="23324"/>
                    </a:cubicBezTo>
                    <a:cubicBezTo>
                      <a:pt x="-2110" y="-5918"/>
                      <a:pt x="40943" y="-8585"/>
                      <a:pt x="42467" y="20562"/>
                    </a:cubicBezTo>
                    <a:lnTo>
                      <a:pt x="42467" y="21514"/>
                    </a:lnTo>
                    <a:close/>
                  </a:path>
                </a:pathLst>
              </a:custGeom>
              <a:noFill/>
              <a:ln w="9525" cap="rnd">
                <a:solidFill>
                  <a:srgbClr val="15003C"/>
                </a:solidFill>
                <a:prstDash val="solid"/>
                <a:round/>
              </a:ln>
            </p:spPr>
            <p:txBody>
              <a:bodyPr rtlCol="0" anchor="ctr"/>
              <a:lstStyle/>
              <a:p>
                <a:endParaRPr lang="da-DK"/>
              </a:p>
            </p:txBody>
          </p:sp>
          <p:sp>
            <p:nvSpPr>
              <p:cNvPr id="388" name="Kombinationstegning: figur 387">
                <a:extLst>
                  <a:ext uri="{FF2B5EF4-FFF2-40B4-BE49-F238E27FC236}">
                    <a16:creationId xmlns:a16="http://schemas.microsoft.com/office/drawing/2014/main" id="{0B4CA20D-7860-C78B-9962-824C89E85D89}"/>
                  </a:ext>
                </a:extLst>
              </p:cNvPr>
              <p:cNvSpPr/>
              <p:nvPr/>
            </p:nvSpPr>
            <p:spPr>
              <a:xfrm>
                <a:off x="9081667" y="5294970"/>
                <a:ext cx="42278" cy="42576"/>
              </a:xfrm>
              <a:custGeom>
                <a:avLst/>
                <a:gdLst>
                  <a:gd name="connsiteX0" fmla="*/ 0 w 42278"/>
                  <a:gd name="connsiteY0" fmla="*/ 21241 h 42576"/>
                  <a:gd name="connsiteX1" fmla="*/ 21241 w 42278"/>
                  <a:gd name="connsiteY1" fmla="*/ 0 h 42576"/>
                  <a:gd name="connsiteX2" fmla="*/ 21241 w 42278"/>
                  <a:gd name="connsiteY2" fmla="*/ 42577 h 42576"/>
                  <a:gd name="connsiteX3" fmla="*/ 0 w 42278"/>
                  <a:gd name="connsiteY3" fmla="*/ 21336 h 42576"/>
                </a:gdLst>
                <a:ahLst/>
                <a:cxnLst>
                  <a:cxn ang="0">
                    <a:pos x="connsiteX0" y="connsiteY0"/>
                  </a:cxn>
                  <a:cxn ang="0">
                    <a:pos x="connsiteX1" y="connsiteY1"/>
                  </a:cxn>
                  <a:cxn ang="0">
                    <a:pos x="connsiteX2" y="connsiteY2"/>
                  </a:cxn>
                  <a:cxn ang="0">
                    <a:pos x="connsiteX3" y="connsiteY3"/>
                  </a:cxn>
                </a:cxnLst>
                <a:rect l="l" t="t" r="r" b="b"/>
                <a:pathLst>
                  <a:path w="42278" h="42576">
                    <a:moveTo>
                      <a:pt x="0" y="21241"/>
                    </a:moveTo>
                    <a:cubicBezTo>
                      <a:pt x="0" y="9525"/>
                      <a:pt x="9525" y="0"/>
                      <a:pt x="21241" y="0"/>
                    </a:cubicBezTo>
                    <a:cubicBezTo>
                      <a:pt x="49244" y="762"/>
                      <a:pt x="49339" y="41815"/>
                      <a:pt x="21241" y="42577"/>
                    </a:cubicBezTo>
                    <a:cubicBezTo>
                      <a:pt x="9525" y="42577"/>
                      <a:pt x="0" y="33052"/>
                      <a:pt x="0" y="21336"/>
                    </a:cubicBezTo>
                    <a:close/>
                  </a:path>
                </a:pathLst>
              </a:custGeom>
              <a:noFill/>
              <a:ln w="9525" cap="rnd">
                <a:solidFill>
                  <a:srgbClr val="15003C"/>
                </a:solidFill>
                <a:prstDash val="solid"/>
                <a:round/>
              </a:ln>
            </p:spPr>
            <p:txBody>
              <a:bodyPr rtlCol="0" anchor="ctr"/>
              <a:lstStyle/>
              <a:p>
                <a:endParaRPr lang="da-DK"/>
              </a:p>
            </p:txBody>
          </p:sp>
          <p:sp>
            <p:nvSpPr>
              <p:cNvPr id="389" name="Kombinationstegning: figur 388">
                <a:extLst>
                  <a:ext uri="{FF2B5EF4-FFF2-40B4-BE49-F238E27FC236}">
                    <a16:creationId xmlns:a16="http://schemas.microsoft.com/office/drawing/2014/main" id="{052EE08F-2087-753A-2925-393A562E64C0}"/>
                  </a:ext>
                </a:extLst>
              </p:cNvPr>
              <p:cNvSpPr/>
              <p:nvPr/>
            </p:nvSpPr>
            <p:spPr>
              <a:xfrm>
                <a:off x="9155111" y="5303450"/>
                <a:ext cx="25616" cy="25298"/>
              </a:xfrm>
              <a:custGeom>
                <a:avLst/>
                <a:gdLst>
                  <a:gd name="connsiteX0" fmla="*/ 25617 w 25616"/>
                  <a:gd name="connsiteY0" fmla="*/ 13142 h 25298"/>
                  <a:gd name="connsiteX1" fmla="*/ 185 w 25616"/>
                  <a:gd name="connsiteY1" fmla="*/ 10380 h 25298"/>
                  <a:gd name="connsiteX2" fmla="*/ 25617 w 25616"/>
                  <a:gd name="connsiteY2" fmla="*/ 12285 h 25298"/>
                  <a:gd name="connsiteX3" fmla="*/ 25617 w 25616"/>
                  <a:gd name="connsiteY3" fmla="*/ 13142 h 25298"/>
                </a:gdLst>
                <a:ahLst/>
                <a:cxnLst>
                  <a:cxn ang="0">
                    <a:pos x="connsiteX0" y="connsiteY0"/>
                  </a:cxn>
                  <a:cxn ang="0">
                    <a:pos x="connsiteX1" y="connsiteY1"/>
                  </a:cxn>
                  <a:cxn ang="0">
                    <a:pos x="connsiteX2" y="connsiteY2"/>
                  </a:cxn>
                  <a:cxn ang="0">
                    <a:pos x="connsiteX3" y="connsiteY3"/>
                  </a:cxn>
                </a:cxnLst>
                <a:rect l="l" t="t" r="r" b="b"/>
                <a:pathLst>
                  <a:path w="25616" h="25298">
                    <a:moveTo>
                      <a:pt x="25617" y="13142"/>
                    </a:moveTo>
                    <a:cubicBezTo>
                      <a:pt x="24569" y="30954"/>
                      <a:pt x="-2482" y="28477"/>
                      <a:pt x="185" y="10380"/>
                    </a:cubicBezTo>
                    <a:cubicBezTo>
                      <a:pt x="3043" y="-4670"/>
                      <a:pt x="25045" y="-2765"/>
                      <a:pt x="25617" y="12285"/>
                    </a:cubicBezTo>
                    <a:lnTo>
                      <a:pt x="25617" y="13142"/>
                    </a:lnTo>
                    <a:close/>
                  </a:path>
                </a:pathLst>
              </a:custGeom>
              <a:noFill/>
              <a:ln w="9525" cap="rnd">
                <a:solidFill>
                  <a:srgbClr val="15003C"/>
                </a:solidFill>
                <a:prstDash val="solid"/>
                <a:round/>
              </a:ln>
            </p:spPr>
            <p:txBody>
              <a:bodyPr rtlCol="0" anchor="ctr"/>
              <a:lstStyle/>
              <a:p>
                <a:endParaRPr lang="da-DK"/>
              </a:p>
            </p:txBody>
          </p:sp>
          <p:sp>
            <p:nvSpPr>
              <p:cNvPr id="390" name="Kombinationstegning: figur 389">
                <a:extLst>
                  <a:ext uri="{FF2B5EF4-FFF2-40B4-BE49-F238E27FC236}">
                    <a16:creationId xmlns:a16="http://schemas.microsoft.com/office/drawing/2014/main" id="{844EB457-1F28-9797-37B3-9A71DF24C0B7}"/>
                  </a:ext>
                </a:extLst>
              </p:cNvPr>
              <p:cNvSpPr/>
              <p:nvPr/>
            </p:nvSpPr>
            <p:spPr>
              <a:xfrm>
                <a:off x="8809157" y="5619296"/>
                <a:ext cx="241934" cy="9525"/>
              </a:xfrm>
              <a:custGeom>
                <a:avLst/>
                <a:gdLst>
                  <a:gd name="connsiteX0" fmla="*/ 0 w 241934"/>
                  <a:gd name="connsiteY0" fmla="*/ 0 h 9525"/>
                  <a:gd name="connsiteX1" fmla="*/ 241935 w 241934"/>
                  <a:gd name="connsiteY1" fmla="*/ 0 h 9525"/>
                </a:gdLst>
                <a:ahLst/>
                <a:cxnLst>
                  <a:cxn ang="0">
                    <a:pos x="connsiteX0" y="connsiteY0"/>
                  </a:cxn>
                  <a:cxn ang="0">
                    <a:pos x="connsiteX1" y="connsiteY1"/>
                  </a:cxn>
                </a:cxnLst>
                <a:rect l="l" t="t" r="r" b="b"/>
                <a:pathLst>
                  <a:path w="241934" h="9525">
                    <a:moveTo>
                      <a:pt x="0" y="0"/>
                    </a:moveTo>
                    <a:lnTo>
                      <a:pt x="241935" y="0"/>
                    </a:lnTo>
                  </a:path>
                </a:pathLst>
              </a:custGeom>
              <a:ln w="9525" cap="rnd">
                <a:solidFill>
                  <a:srgbClr val="15003C"/>
                </a:solidFill>
                <a:prstDash val="solid"/>
                <a:round/>
              </a:ln>
            </p:spPr>
            <p:txBody>
              <a:bodyPr rtlCol="0" anchor="ctr"/>
              <a:lstStyle/>
              <a:p>
                <a:endParaRPr lang="da-DK"/>
              </a:p>
            </p:txBody>
          </p:sp>
          <p:sp>
            <p:nvSpPr>
              <p:cNvPr id="391" name="Kombinationstegning: figur 390">
                <a:extLst>
                  <a:ext uri="{FF2B5EF4-FFF2-40B4-BE49-F238E27FC236}">
                    <a16:creationId xmlns:a16="http://schemas.microsoft.com/office/drawing/2014/main" id="{4F93627B-A82B-B67A-32F7-E69C66855C9B}"/>
                  </a:ext>
                </a:extLst>
              </p:cNvPr>
              <p:cNvSpPr/>
              <p:nvPr/>
            </p:nvSpPr>
            <p:spPr>
              <a:xfrm>
                <a:off x="9281026" y="5619296"/>
                <a:ext cx="232981" cy="9525"/>
              </a:xfrm>
              <a:custGeom>
                <a:avLst/>
                <a:gdLst>
                  <a:gd name="connsiteX0" fmla="*/ 232981 w 232981"/>
                  <a:gd name="connsiteY0" fmla="*/ 0 h 9525"/>
                  <a:gd name="connsiteX1" fmla="*/ 0 w 232981"/>
                  <a:gd name="connsiteY1" fmla="*/ 0 h 9525"/>
                </a:gdLst>
                <a:ahLst/>
                <a:cxnLst>
                  <a:cxn ang="0">
                    <a:pos x="connsiteX0" y="connsiteY0"/>
                  </a:cxn>
                  <a:cxn ang="0">
                    <a:pos x="connsiteX1" y="connsiteY1"/>
                  </a:cxn>
                </a:cxnLst>
                <a:rect l="l" t="t" r="r" b="b"/>
                <a:pathLst>
                  <a:path w="232981" h="9525">
                    <a:moveTo>
                      <a:pt x="232981" y="0"/>
                    </a:moveTo>
                    <a:lnTo>
                      <a:pt x="0" y="0"/>
                    </a:lnTo>
                  </a:path>
                </a:pathLst>
              </a:custGeom>
              <a:ln w="9525" cap="rnd">
                <a:solidFill>
                  <a:srgbClr val="15003C"/>
                </a:solidFill>
                <a:prstDash val="solid"/>
                <a:round/>
              </a:ln>
            </p:spPr>
            <p:txBody>
              <a:bodyPr rtlCol="0" anchor="ctr"/>
              <a:lstStyle/>
              <a:p>
                <a:endParaRPr lang="da-DK"/>
              </a:p>
            </p:txBody>
          </p:sp>
          <p:sp>
            <p:nvSpPr>
              <p:cNvPr id="392" name="Kombinationstegning: figur 391">
                <a:extLst>
                  <a:ext uri="{FF2B5EF4-FFF2-40B4-BE49-F238E27FC236}">
                    <a16:creationId xmlns:a16="http://schemas.microsoft.com/office/drawing/2014/main" id="{7ED920C5-1FFC-7C6D-FF10-E7D2EA5E96E3}"/>
                  </a:ext>
                </a:extLst>
              </p:cNvPr>
              <p:cNvSpPr/>
              <p:nvPr/>
            </p:nvSpPr>
            <p:spPr>
              <a:xfrm>
                <a:off x="9281026" y="5268997"/>
                <a:ext cx="270986" cy="177039"/>
              </a:xfrm>
              <a:custGeom>
                <a:avLst/>
                <a:gdLst>
                  <a:gd name="connsiteX0" fmla="*/ 270986 w 270986"/>
                  <a:gd name="connsiteY0" fmla="*/ 177039 h 177039"/>
                  <a:gd name="connsiteX1" fmla="*/ 235839 w 270986"/>
                  <a:gd name="connsiteY1" fmla="*/ 13780 h 177039"/>
                  <a:gd name="connsiteX2" fmla="*/ 217646 w 270986"/>
                  <a:gd name="connsiteY2" fmla="*/ 65 h 177039"/>
                  <a:gd name="connsiteX3" fmla="*/ 0 w 270986"/>
                  <a:gd name="connsiteY3" fmla="*/ 65 h 177039"/>
                </a:gdLst>
                <a:ahLst/>
                <a:cxnLst>
                  <a:cxn ang="0">
                    <a:pos x="connsiteX0" y="connsiteY0"/>
                  </a:cxn>
                  <a:cxn ang="0">
                    <a:pos x="connsiteX1" y="connsiteY1"/>
                  </a:cxn>
                  <a:cxn ang="0">
                    <a:pos x="connsiteX2" y="connsiteY2"/>
                  </a:cxn>
                  <a:cxn ang="0">
                    <a:pos x="connsiteX3" y="connsiteY3"/>
                  </a:cxn>
                </a:cxnLst>
                <a:rect l="l" t="t" r="r" b="b"/>
                <a:pathLst>
                  <a:path w="270986" h="177039">
                    <a:moveTo>
                      <a:pt x="270986" y="177039"/>
                    </a:moveTo>
                    <a:cubicBezTo>
                      <a:pt x="260509" y="127509"/>
                      <a:pt x="246888" y="65215"/>
                      <a:pt x="235839" y="13780"/>
                    </a:cubicBezTo>
                    <a:cubicBezTo>
                      <a:pt x="233267" y="-2126"/>
                      <a:pt x="230219" y="160"/>
                      <a:pt x="217646" y="65"/>
                    </a:cubicBezTo>
                    <a:cubicBezTo>
                      <a:pt x="149543" y="65"/>
                      <a:pt x="65437" y="65"/>
                      <a:pt x="0" y="65"/>
                    </a:cubicBezTo>
                  </a:path>
                </a:pathLst>
              </a:custGeom>
              <a:noFill/>
              <a:ln w="9525" cap="rnd">
                <a:solidFill>
                  <a:srgbClr val="15003C"/>
                </a:solidFill>
                <a:prstDash val="solid"/>
                <a:round/>
              </a:ln>
            </p:spPr>
            <p:txBody>
              <a:bodyPr rtlCol="0" anchor="ctr"/>
              <a:lstStyle/>
              <a:p>
                <a:endParaRPr lang="da-DK"/>
              </a:p>
            </p:txBody>
          </p:sp>
          <p:sp>
            <p:nvSpPr>
              <p:cNvPr id="393" name="Kombinationstegning: figur 392">
                <a:extLst>
                  <a:ext uri="{FF2B5EF4-FFF2-40B4-BE49-F238E27FC236}">
                    <a16:creationId xmlns:a16="http://schemas.microsoft.com/office/drawing/2014/main" id="{B6EB123C-D7C0-5A7C-82F2-641CC36872CE}"/>
                  </a:ext>
                </a:extLst>
              </p:cNvPr>
              <p:cNvSpPr/>
              <p:nvPr/>
            </p:nvSpPr>
            <p:spPr>
              <a:xfrm>
                <a:off x="9281026" y="5448227"/>
                <a:ext cx="271557" cy="483393"/>
              </a:xfrm>
              <a:custGeom>
                <a:avLst/>
                <a:gdLst>
                  <a:gd name="connsiteX0" fmla="*/ 0 w 271557"/>
                  <a:gd name="connsiteY0" fmla="*/ 0 h 483393"/>
                  <a:gd name="connsiteX1" fmla="*/ 271558 w 271557"/>
                  <a:gd name="connsiteY1" fmla="*/ 0 h 483393"/>
                  <a:gd name="connsiteX2" fmla="*/ 271558 w 271557"/>
                  <a:gd name="connsiteY2" fmla="*/ 483394 h 483393"/>
                </a:gdLst>
                <a:ahLst/>
                <a:cxnLst>
                  <a:cxn ang="0">
                    <a:pos x="connsiteX0" y="connsiteY0"/>
                  </a:cxn>
                  <a:cxn ang="0">
                    <a:pos x="connsiteX1" y="connsiteY1"/>
                  </a:cxn>
                  <a:cxn ang="0">
                    <a:pos x="connsiteX2" y="connsiteY2"/>
                  </a:cxn>
                </a:cxnLst>
                <a:rect l="l" t="t" r="r" b="b"/>
                <a:pathLst>
                  <a:path w="271557" h="483393">
                    <a:moveTo>
                      <a:pt x="0" y="0"/>
                    </a:moveTo>
                    <a:lnTo>
                      <a:pt x="271558" y="0"/>
                    </a:lnTo>
                    <a:lnTo>
                      <a:pt x="271558" y="483394"/>
                    </a:lnTo>
                  </a:path>
                </a:pathLst>
              </a:custGeom>
              <a:noFill/>
              <a:ln w="9525" cap="rnd">
                <a:solidFill>
                  <a:srgbClr val="15003C"/>
                </a:solidFill>
                <a:prstDash val="solid"/>
                <a:round/>
              </a:ln>
            </p:spPr>
            <p:txBody>
              <a:bodyPr rtlCol="0" anchor="ctr"/>
              <a:lstStyle/>
              <a:p>
                <a:endParaRPr lang="da-DK"/>
              </a:p>
            </p:txBody>
          </p:sp>
          <p:sp>
            <p:nvSpPr>
              <p:cNvPr id="394" name="Kombinationstegning: figur 393">
                <a:extLst>
                  <a:ext uri="{FF2B5EF4-FFF2-40B4-BE49-F238E27FC236}">
                    <a16:creationId xmlns:a16="http://schemas.microsoft.com/office/drawing/2014/main" id="{EA318E11-8C09-A5A3-C580-1313754DC9BA}"/>
                  </a:ext>
                </a:extLst>
              </p:cNvPr>
              <p:cNvSpPr/>
              <p:nvPr/>
            </p:nvSpPr>
            <p:spPr>
              <a:xfrm>
                <a:off x="8769914" y="5268966"/>
                <a:ext cx="282225" cy="177356"/>
              </a:xfrm>
              <a:custGeom>
                <a:avLst/>
                <a:gdLst>
                  <a:gd name="connsiteX0" fmla="*/ 0 w 282225"/>
                  <a:gd name="connsiteY0" fmla="*/ 177357 h 177356"/>
                  <a:gd name="connsiteX1" fmla="*/ 35147 w 282225"/>
                  <a:gd name="connsiteY1" fmla="*/ 13717 h 177356"/>
                  <a:gd name="connsiteX2" fmla="*/ 49816 w 282225"/>
                  <a:gd name="connsiteY2" fmla="*/ 1 h 177356"/>
                  <a:gd name="connsiteX3" fmla="*/ 282226 w 282225"/>
                  <a:gd name="connsiteY3" fmla="*/ 1 h 177356"/>
                </a:gdLst>
                <a:ahLst/>
                <a:cxnLst>
                  <a:cxn ang="0">
                    <a:pos x="connsiteX0" y="connsiteY0"/>
                  </a:cxn>
                  <a:cxn ang="0">
                    <a:pos x="connsiteX1" y="connsiteY1"/>
                  </a:cxn>
                  <a:cxn ang="0">
                    <a:pos x="connsiteX2" y="connsiteY2"/>
                  </a:cxn>
                  <a:cxn ang="0">
                    <a:pos x="connsiteX3" y="connsiteY3"/>
                  </a:cxn>
                </a:cxnLst>
                <a:rect l="l" t="t" r="r" b="b"/>
                <a:pathLst>
                  <a:path w="282225" h="177356">
                    <a:moveTo>
                      <a:pt x="0" y="177357"/>
                    </a:moveTo>
                    <a:cubicBezTo>
                      <a:pt x="10382" y="128017"/>
                      <a:pt x="24194" y="65152"/>
                      <a:pt x="35147" y="13717"/>
                    </a:cubicBezTo>
                    <a:cubicBezTo>
                      <a:pt x="38195" y="-380"/>
                      <a:pt x="37910" y="1"/>
                      <a:pt x="49816" y="1"/>
                    </a:cubicBezTo>
                    <a:cubicBezTo>
                      <a:pt x="122396" y="1"/>
                      <a:pt x="212407" y="1"/>
                      <a:pt x="282226" y="1"/>
                    </a:cubicBezTo>
                  </a:path>
                </a:pathLst>
              </a:custGeom>
              <a:noFill/>
              <a:ln w="9525" cap="rnd">
                <a:solidFill>
                  <a:srgbClr val="15003C"/>
                </a:solidFill>
                <a:prstDash val="solid"/>
                <a:round/>
              </a:ln>
            </p:spPr>
            <p:txBody>
              <a:bodyPr rtlCol="0" anchor="ctr"/>
              <a:lstStyle/>
              <a:p>
                <a:endParaRPr lang="da-DK"/>
              </a:p>
            </p:txBody>
          </p:sp>
          <p:sp>
            <p:nvSpPr>
              <p:cNvPr id="395" name="Kombinationstegning: figur 394">
                <a:extLst>
                  <a:ext uri="{FF2B5EF4-FFF2-40B4-BE49-F238E27FC236}">
                    <a16:creationId xmlns:a16="http://schemas.microsoft.com/office/drawing/2014/main" id="{87997083-807A-3413-19A4-5B9C1381AB02}"/>
                  </a:ext>
                </a:extLst>
              </p:cNvPr>
              <p:cNvSpPr/>
              <p:nvPr/>
            </p:nvSpPr>
            <p:spPr>
              <a:xfrm>
                <a:off x="8769438" y="5448227"/>
                <a:ext cx="282701" cy="480917"/>
              </a:xfrm>
              <a:custGeom>
                <a:avLst/>
                <a:gdLst>
                  <a:gd name="connsiteX0" fmla="*/ 282702 w 282701"/>
                  <a:gd name="connsiteY0" fmla="*/ 0 h 480917"/>
                  <a:gd name="connsiteX1" fmla="*/ 0 w 282701"/>
                  <a:gd name="connsiteY1" fmla="*/ 0 h 480917"/>
                  <a:gd name="connsiteX2" fmla="*/ 0 w 282701"/>
                  <a:gd name="connsiteY2" fmla="*/ 480917 h 480917"/>
                </a:gdLst>
                <a:ahLst/>
                <a:cxnLst>
                  <a:cxn ang="0">
                    <a:pos x="connsiteX0" y="connsiteY0"/>
                  </a:cxn>
                  <a:cxn ang="0">
                    <a:pos x="connsiteX1" y="connsiteY1"/>
                  </a:cxn>
                  <a:cxn ang="0">
                    <a:pos x="connsiteX2" y="connsiteY2"/>
                  </a:cxn>
                </a:cxnLst>
                <a:rect l="l" t="t" r="r" b="b"/>
                <a:pathLst>
                  <a:path w="282701" h="480917">
                    <a:moveTo>
                      <a:pt x="282702" y="0"/>
                    </a:moveTo>
                    <a:lnTo>
                      <a:pt x="0" y="0"/>
                    </a:lnTo>
                    <a:lnTo>
                      <a:pt x="0" y="480917"/>
                    </a:lnTo>
                  </a:path>
                </a:pathLst>
              </a:custGeom>
              <a:noFill/>
              <a:ln w="9525" cap="rnd">
                <a:solidFill>
                  <a:srgbClr val="15003C"/>
                </a:solidFill>
                <a:prstDash val="solid"/>
                <a:round/>
              </a:ln>
            </p:spPr>
            <p:txBody>
              <a:bodyPr rtlCol="0" anchor="ctr"/>
              <a:lstStyle/>
              <a:p>
                <a:endParaRPr lang="da-DK"/>
              </a:p>
            </p:txBody>
          </p:sp>
          <p:sp>
            <p:nvSpPr>
              <p:cNvPr id="396" name="Kombinationstegning: figur 395">
                <a:extLst>
                  <a:ext uri="{FF2B5EF4-FFF2-40B4-BE49-F238E27FC236}">
                    <a16:creationId xmlns:a16="http://schemas.microsoft.com/office/drawing/2014/main" id="{D7061319-CC4E-63EF-2CA2-236EC115EC59}"/>
                  </a:ext>
                </a:extLst>
              </p:cNvPr>
              <p:cNvSpPr/>
              <p:nvPr/>
            </p:nvSpPr>
            <p:spPr>
              <a:xfrm>
                <a:off x="9281026" y="4856344"/>
                <a:ext cx="9525" cy="1062894"/>
              </a:xfrm>
              <a:custGeom>
                <a:avLst/>
                <a:gdLst>
                  <a:gd name="connsiteX0" fmla="*/ 0 w 9525"/>
                  <a:gd name="connsiteY0" fmla="*/ 0 h 1062894"/>
                  <a:gd name="connsiteX1" fmla="*/ 0 w 9525"/>
                  <a:gd name="connsiteY1" fmla="*/ 1062895 h 1062894"/>
                </a:gdLst>
                <a:ahLst/>
                <a:cxnLst>
                  <a:cxn ang="0">
                    <a:pos x="connsiteX0" y="connsiteY0"/>
                  </a:cxn>
                  <a:cxn ang="0">
                    <a:pos x="connsiteX1" y="connsiteY1"/>
                  </a:cxn>
                </a:cxnLst>
                <a:rect l="l" t="t" r="r" b="b"/>
                <a:pathLst>
                  <a:path w="9525" h="1062894">
                    <a:moveTo>
                      <a:pt x="0" y="0"/>
                    </a:moveTo>
                    <a:lnTo>
                      <a:pt x="0" y="1062895"/>
                    </a:lnTo>
                  </a:path>
                </a:pathLst>
              </a:custGeom>
              <a:ln w="9525" cap="rnd">
                <a:solidFill>
                  <a:srgbClr val="15003C"/>
                </a:solidFill>
                <a:prstDash val="solid"/>
                <a:round/>
              </a:ln>
            </p:spPr>
            <p:txBody>
              <a:bodyPr rtlCol="0" anchor="ctr"/>
              <a:lstStyle/>
              <a:p>
                <a:endParaRPr lang="da-DK"/>
              </a:p>
            </p:txBody>
          </p:sp>
          <p:sp>
            <p:nvSpPr>
              <p:cNvPr id="397" name="Kombinationstegning: figur 396">
                <a:extLst>
                  <a:ext uri="{FF2B5EF4-FFF2-40B4-BE49-F238E27FC236}">
                    <a16:creationId xmlns:a16="http://schemas.microsoft.com/office/drawing/2014/main" id="{1FB0154F-E504-BB75-ECAD-7DCD9D351630}"/>
                  </a:ext>
                </a:extLst>
              </p:cNvPr>
              <p:cNvSpPr/>
              <p:nvPr/>
            </p:nvSpPr>
            <p:spPr>
              <a:xfrm>
                <a:off x="9051092" y="4856344"/>
                <a:ext cx="9525" cy="1062894"/>
              </a:xfrm>
              <a:custGeom>
                <a:avLst/>
                <a:gdLst>
                  <a:gd name="connsiteX0" fmla="*/ 0 w 9525"/>
                  <a:gd name="connsiteY0" fmla="*/ 0 h 1062894"/>
                  <a:gd name="connsiteX1" fmla="*/ 0 w 9525"/>
                  <a:gd name="connsiteY1" fmla="*/ 1062895 h 1062894"/>
                </a:gdLst>
                <a:ahLst/>
                <a:cxnLst>
                  <a:cxn ang="0">
                    <a:pos x="connsiteX0" y="connsiteY0"/>
                  </a:cxn>
                  <a:cxn ang="0">
                    <a:pos x="connsiteX1" y="connsiteY1"/>
                  </a:cxn>
                </a:cxnLst>
                <a:rect l="l" t="t" r="r" b="b"/>
                <a:pathLst>
                  <a:path w="9525" h="1062894">
                    <a:moveTo>
                      <a:pt x="0" y="0"/>
                    </a:moveTo>
                    <a:lnTo>
                      <a:pt x="0" y="1062895"/>
                    </a:lnTo>
                  </a:path>
                </a:pathLst>
              </a:custGeom>
              <a:ln w="9525" cap="rnd">
                <a:solidFill>
                  <a:srgbClr val="15003C"/>
                </a:solidFill>
                <a:prstDash val="solid"/>
                <a:round/>
              </a:ln>
            </p:spPr>
            <p:txBody>
              <a:bodyPr rtlCol="0" anchor="ctr"/>
              <a:lstStyle/>
              <a:p>
                <a:endParaRPr lang="da-DK"/>
              </a:p>
            </p:txBody>
          </p:sp>
        </p:grpSp>
        <p:sp>
          <p:nvSpPr>
            <p:cNvPr id="270" name="Kombinationstegning: figur 269">
              <a:extLst>
                <a:ext uri="{FF2B5EF4-FFF2-40B4-BE49-F238E27FC236}">
                  <a16:creationId xmlns:a16="http://schemas.microsoft.com/office/drawing/2014/main" id="{596108A2-FAA8-2B68-0A11-F467796CBF78}"/>
                </a:ext>
              </a:extLst>
            </p:cNvPr>
            <p:cNvSpPr/>
            <p:nvPr/>
          </p:nvSpPr>
          <p:spPr>
            <a:xfrm>
              <a:off x="7372692" y="5892158"/>
              <a:ext cx="2780442" cy="395191"/>
            </a:xfrm>
            <a:custGeom>
              <a:avLst/>
              <a:gdLst>
                <a:gd name="connsiteX0" fmla="*/ 0 w 2780442"/>
                <a:gd name="connsiteY0" fmla="*/ 395126 h 395191"/>
                <a:gd name="connsiteX1" fmla="*/ 1701260 w 2780442"/>
                <a:gd name="connsiteY1" fmla="*/ 26985 h 395191"/>
                <a:gd name="connsiteX2" fmla="*/ 2341340 w 2780442"/>
                <a:gd name="connsiteY2" fmla="*/ 17079 h 395191"/>
                <a:gd name="connsiteX3" fmla="*/ 2780443 w 2780442"/>
                <a:gd name="connsiteY3" fmla="*/ 48035 h 395191"/>
              </a:gdLst>
              <a:ahLst/>
              <a:cxnLst>
                <a:cxn ang="0">
                  <a:pos x="connsiteX0" y="connsiteY0"/>
                </a:cxn>
                <a:cxn ang="0">
                  <a:pos x="connsiteX1" y="connsiteY1"/>
                </a:cxn>
                <a:cxn ang="0">
                  <a:pos x="connsiteX2" y="connsiteY2"/>
                </a:cxn>
                <a:cxn ang="0">
                  <a:pos x="connsiteX3" y="connsiteY3"/>
                </a:cxn>
              </a:cxnLst>
              <a:rect l="l" t="t" r="r" b="b"/>
              <a:pathLst>
                <a:path w="2780442" h="395191">
                  <a:moveTo>
                    <a:pt x="0" y="395126"/>
                  </a:moveTo>
                  <a:cubicBezTo>
                    <a:pt x="243935" y="400842"/>
                    <a:pt x="750380" y="26985"/>
                    <a:pt x="1701260" y="26985"/>
                  </a:cubicBezTo>
                  <a:cubicBezTo>
                    <a:pt x="2071592" y="26985"/>
                    <a:pt x="1963388" y="95946"/>
                    <a:pt x="2341340" y="17079"/>
                  </a:cubicBezTo>
                  <a:cubicBezTo>
                    <a:pt x="2646140" y="-27403"/>
                    <a:pt x="2741486" y="26604"/>
                    <a:pt x="2780443" y="48035"/>
                  </a:cubicBezTo>
                </a:path>
              </a:pathLst>
            </a:custGeom>
            <a:noFill/>
            <a:ln w="9525" cap="rnd">
              <a:solidFill>
                <a:srgbClr val="15003C"/>
              </a:solidFill>
              <a:prstDash val="solid"/>
              <a:round/>
            </a:ln>
          </p:spPr>
          <p:txBody>
            <a:bodyPr rtlCol="0" anchor="ctr"/>
            <a:lstStyle/>
            <a:p>
              <a:endParaRPr lang="da-DK"/>
            </a:p>
          </p:txBody>
        </p:sp>
        <p:sp>
          <p:nvSpPr>
            <p:cNvPr id="271" name="Kombinationstegning: figur 270">
              <a:extLst>
                <a:ext uri="{FF2B5EF4-FFF2-40B4-BE49-F238E27FC236}">
                  <a16:creationId xmlns:a16="http://schemas.microsoft.com/office/drawing/2014/main" id="{95EDFFE9-92CA-487B-AE26-63A0381BDFE7}"/>
                </a:ext>
              </a:extLst>
            </p:cNvPr>
            <p:cNvSpPr/>
            <p:nvPr/>
          </p:nvSpPr>
          <p:spPr>
            <a:xfrm>
              <a:off x="5834690" y="5669785"/>
              <a:ext cx="2936843" cy="334035"/>
            </a:xfrm>
            <a:custGeom>
              <a:avLst/>
              <a:gdLst>
                <a:gd name="connsiteX0" fmla="*/ 2936843 w 2936843"/>
                <a:gd name="connsiteY0" fmla="*/ 2470 h 334035"/>
                <a:gd name="connsiteX1" fmla="*/ 0 w 2936843"/>
                <a:gd name="connsiteY1" fmla="*/ 334035 h 334035"/>
              </a:gdLst>
              <a:ahLst/>
              <a:cxnLst>
                <a:cxn ang="0">
                  <a:pos x="connsiteX0" y="connsiteY0"/>
                </a:cxn>
                <a:cxn ang="0">
                  <a:pos x="connsiteX1" y="connsiteY1"/>
                </a:cxn>
              </a:cxnLst>
              <a:rect l="l" t="t" r="r" b="b"/>
              <a:pathLst>
                <a:path w="2936843" h="334035">
                  <a:moveTo>
                    <a:pt x="2936843" y="2470"/>
                  </a:moveTo>
                  <a:cubicBezTo>
                    <a:pt x="2936843" y="2470"/>
                    <a:pt x="1468565" y="-50489"/>
                    <a:pt x="0" y="334035"/>
                  </a:cubicBezTo>
                </a:path>
              </a:pathLst>
            </a:custGeom>
            <a:noFill/>
            <a:ln w="9525" cap="rnd">
              <a:solidFill>
                <a:srgbClr val="15003C"/>
              </a:solidFill>
              <a:prstDash val="solid"/>
              <a:round/>
            </a:ln>
          </p:spPr>
          <p:txBody>
            <a:bodyPr rtlCol="0" anchor="ctr"/>
            <a:lstStyle/>
            <a:p>
              <a:endParaRPr lang="da-DK"/>
            </a:p>
          </p:txBody>
        </p:sp>
        <p:sp>
          <p:nvSpPr>
            <p:cNvPr id="272" name="Kombinationstegning: figur 271">
              <a:extLst>
                <a:ext uri="{FF2B5EF4-FFF2-40B4-BE49-F238E27FC236}">
                  <a16:creationId xmlns:a16="http://schemas.microsoft.com/office/drawing/2014/main" id="{7209560C-147B-2BD6-A08F-36711975789F}"/>
                </a:ext>
              </a:extLst>
            </p:cNvPr>
            <p:cNvSpPr/>
            <p:nvPr/>
          </p:nvSpPr>
          <p:spPr>
            <a:xfrm>
              <a:off x="8101735" y="5158858"/>
              <a:ext cx="379475" cy="476631"/>
            </a:xfrm>
            <a:custGeom>
              <a:avLst/>
              <a:gdLst>
                <a:gd name="connsiteX0" fmla="*/ 379476 w 379475"/>
                <a:gd name="connsiteY0" fmla="*/ 251841 h 476631"/>
                <a:gd name="connsiteX1" fmla="*/ 326707 w 379475"/>
                <a:gd name="connsiteY1" fmla="*/ 219932 h 476631"/>
                <a:gd name="connsiteX2" fmla="*/ 357854 w 379475"/>
                <a:gd name="connsiteY2" fmla="*/ 159353 h 476631"/>
                <a:gd name="connsiteX3" fmla="*/ 283178 w 379475"/>
                <a:gd name="connsiteY3" fmla="*/ 84677 h 476631"/>
                <a:gd name="connsiteX4" fmla="*/ 254413 w 379475"/>
                <a:gd name="connsiteY4" fmla="*/ 90488 h 476631"/>
                <a:gd name="connsiteX5" fmla="*/ 258699 w 379475"/>
                <a:gd name="connsiteY5" fmla="*/ 67056 h 476631"/>
                <a:gd name="connsiteX6" fmla="*/ 191643 w 379475"/>
                <a:gd name="connsiteY6" fmla="*/ 0 h 476631"/>
                <a:gd name="connsiteX7" fmla="*/ 124587 w 379475"/>
                <a:gd name="connsiteY7" fmla="*/ 67056 h 476631"/>
                <a:gd name="connsiteX8" fmla="*/ 139065 w 379475"/>
                <a:gd name="connsiteY8" fmla="*/ 108585 h 476631"/>
                <a:gd name="connsiteX9" fmla="*/ 132874 w 379475"/>
                <a:gd name="connsiteY9" fmla="*/ 108299 h 476631"/>
                <a:gd name="connsiteX10" fmla="*/ 45529 w 379475"/>
                <a:gd name="connsiteY10" fmla="*/ 195644 h 476631"/>
                <a:gd name="connsiteX11" fmla="*/ 72295 w 379475"/>
                <a:gd name="connsiteY11" fmla="*/ 258509 h 476631"/>
                <a:gd name="connsiteX12" fmla="*/ 0 w 379475"/>
                <a:gd name="connsiteY12" fmla="*/ 363760 h 476631"/>
                <a:gd name="connsiteX13" fmla="*/ 112871 w 379475"/>
                <a:gd name="connsiteY13" fmla="*/ 476631 h 476631"/>
                <a:gd name="connsiteX14" fmla="*/ 205930 w 379475"/>
                <a:gd name="connsiteY14" fmla="*/ 416433 h 476631"/>
                <a:gd name="connsiteX15" fmla="*/ 294608 w 379475"/>
                <a:gd name="connsiteY15" fmla="*/ 449866 h 476631"/>
                <a:gd name="connsiteX16" fmla="*/ 317278 w 379475"/>
                <a:gd name="connsiteY16" fmla="*/ 447675 h 47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9475" h="476631">
                  <a:moveTo>
                    <a:pt x="379476" y="251841"/>
                  </a:moveTo>
                  <a:cubicBezTo>
                    <a:pt x="365284" y="236887"/>
                    <a:pt x="347091" y="225742"/>
                    <a:pt x="326707" y="219932"/>
                  </a:cubicBezTo>
                  <a:cubicBezTo>
                    <a:pt x="345567" y="206407"/>
                    <a:pt x="357854" y="184309"/>
                    <a:pt x="357854" y="159353"/>
                  </a:cubicBezTo>
                  <a:cubicBezTo>
                    <a:pt x="357854" y="118110"/>
                    <a:pt x="324421" y="84677"/>
                    <a:pt x="283178" y="84677"/>
                  </a:cubicBezTo>
                  <a:cubicBezTo>
                    <a:pt x="272987" y="84677"/>
                    <a:pt x="263271" y="86773"/>
                    <a:pt x="254413" y="90488"/>
                  </a:cubicBezTo>
                  <a:cubicBezTo>
                    <a:pt x="257175" y="83153"/>
                    <a:pt x="258699" y="75343"/>
                    <a:pt x="258699" y="67056"/>
                  </a:cubicBezTo>
                  <a:cubicBezTo>
                    <a:pt x="258699" y="30004"/>
                    <a:pt x="228695" y="0"/>
                    <a:pt x="191643" y="0"/>
                  </a:cubicBezTo>
                  <a:cubicBezTo>
                    <a:pt x="154591" y="0"/>
                    <a:pt x="124587" y="30004"/>
                    <a:pt x="124587" y="67056"/>
                  </a:cubicBezTo>
                  <a:cubicBezTo>
                    <a:pt x="124587" y="82772"/>
                    <a:pt x="130016" y="97155"/>
                    <a:pt x="139065" y="108585"/>
                  </a:cubicBezTo>
                  <a:cubicBezTo>
                    <a:pt x="136970" y="108394"/>
                    <a:pt x="134969" y="108299"/>
                    <a:pt x="132874" y="108299"/>
                  </a:cubicBezTo>
                  <a:cubicBezTo>
                    <a:pt x="84677" y="108299"/>
                    <a:pt x="45529" y="147447"/>
                    <a:pt x="45529" y="195644"/>
                  </a:cubicBezTo>
                  <a:cubicBezTo>
                    <a:pt x="45529" y="220313"/>
                    <a:pt x="55816" y="242602"/>
                    <a:pt x="72295" y="258509"/>
                  </a:cubicBezTo>
                  <a:cubicBezTo>
                    <a:pt x="30004" y="274796"/>
                    <a:pt x="0" y="315754"/>
                    <a:pt x="0" y="363760"/>
                  </a:cubicBezTo>
                  <a:cubicBezTo>
                    <a:pt x="0" y="426053"/>
                    <a:pt x="50578" y="476631"/>
                    <a:pt x="112871" y="476631"/>
                  </a:cubicBezTo>
                  <a:cubicBezTo>
                    <a:pt x="156210" y="476631"/>
                    <a:pt x="186976" y="452247"/>
                    <a:pt x="205930" y="416433"/>
                  </a:cubicBezTo>
                  <a:cubicBezTo>
                    <a:pt x="227076" y="437102"/>
                    <a:pt x="262699" y="449866"/>
                    <a:pt x="294608" y="449866"/>
                  </a:cubicBezTo>
                  <a:cubicBezTo>
                    <a:pt x="302419" y="449866"/>
                    <a:pt x="309944" y="449104"/>
                    <a:pt x="317278" y="447675"/>
                  </a:cubicBezTo>
                </a:path>
              </a:pathLst>
            </a:custGeom>
            <a:noFill/>
            <a:ln w="9525" cap="sq">
              <a:solidFill>
                <a:srgbClr val="15003C"/>
              </a:solidFill>
              <a:prstDash val="solid"/>
              <a:round/>
            </a:ln>
          </p:spPr>
          <p:txBody>
            <a:bodyPr rtlCol="0" anchor="ctr"/>
            <a:lstStyle/>
            <a:p>
              <a:endParaRPr lang="da-DK"/>
            </a:p>
          </p:txBody>
        </p:sp>
        <p:sp>
          <p:nvSpPr>
            <p:cNvPr id="273" name="Kombinationstegning: figur 272">
              <a:extLst>
                <a:ext uri="{FF2B5EF4-FFF2-40B4-BE49-F238E27FC236}">
                  <a16:creationId xmlns:a16="http://schemas.microsoft.com/office/drawing/2014/main" id="{4478CFDD-7F79-5B52-80CE-0658779D3170}"/>
                </a:ext>
              </a:extLst>
            </p:cNvPr>
            <p:cNvSpPr/>
            <p:nvPr/>
          </p:nvSpPr>
          <p:spPr>
            <a:xfrm>
              <a:off x="8209082" y="5452037"/>
              <a:ext cx="98583" cy="50006"/>
            </a:xfrm>
            <a:custGeom>
              <a:avLst/>
              <a:gdLst>
                <a:gd name="connsiteX0" fmla="*/ 98584 w 98583"/>
                <a:gd name="connsiteY0" fmla="*/ 50006 h 50006"/>
                <a:gd name="connsiteX1" fmla="*/ 32385 w 98583"/>
                <a:gd name="connsiteY1" fmla="*/ 24956 h 50006"/>
                <a:gd name="connsiteX2" fmla="*/ 0 w 98583"/>
                <a:gd name="connsiteY2" fmla="*/ 0 h 50006"/>
              </a:gdLst>
              <a:ahLst/>
              <a:cxnLst>
                <a:cxn ang="0">
                  <a:pos x="connsiteX0" y="connsiteY0"/>
                </a:cxn>
                <a:cxn ang="0">
                  <a:pos x="connsiteX1" y="connsiteY1"/>
                </a:cxn>
                <a:cxn ang="0">
                  <a:pos x="connsiteX2" y="connsiteY2"/>
                </a:cxn>
              </a:cxnLst>
              <a:rect l="l" t="t" r="r" b="b"/>
              <a:pathLst>
                <a:path w="98583" h="50006">
                  <a:moveTo>
                    <a:pt x="98584" y="50006"/>
                  </a:moveTo>
                  <a:lnTo>
                    <a:pt x="32385" y="24956"/>
                  </a:lnTo>
                  <a:lnTo>
                    <a:pt x="0" y="0"/>
                  </a:lnTo>
                </a:path>
              </a:pathLst>
            </a:custGeom>
            <a:noFill/>
            <a:ln w="9525" cap="sq">
              <a:solidFill>
                <a:srgbClr val="15003C"/>
              </a:solidFill>
              <a:prstDash val="solid"/>
              <a:round/>
            </a:ln>
          </p:spPr>
          <p:txBody>
            <a:bodyPr rtlCol="0" anchor="ctr"/>
            <a:lstStyle/>
            <a:p>
              <a:endParaRPr lang="da-DK"/>
            </a:p>
          </p:txBody>
        </p:sp>
        <p:sp>
          <p:nvSpPr>
            <p:cNvPr id="274" name="Kombinationstegning: figur 273">
              <a:extLst>
                <a:ext uri="{FF2B5EF4-FFF2-40B4-BE49-F238E27FC236}">
                  <a16:creationId xmlns:a16="http://schemas.microsoft.com/office/drawing/2014/main" id="{E8FB307A-EB42-9548-A5A4-255AC07D558C}"/>
                </a:ext>
              </a:extLst>
            </p:cNvPr>
            <p:cNvSpPr/>
            <p:nvPr/>
          </p:nvSpPr>
          <p:spPr>
            <a:xfrm>
              <a:off x="8307666" y="5294113"/>
              <a:ext cx="9525" cy="376618"/>
            </a:xfrm>
            <a:custGeom>
              <a:avLst/>
              <a:gdLst>
                <a:gd name="connsiteX0" fmla="*/ 0 w 9525"/>
                <a:gd name="connsiteY0" fmla="*/ 376619 h 376618"/>
                <a:gd name="connsiteX1" fmla="*/ 0 w 9525"/>
                <a:gd name="connsiteY1" fmla="*/ 0 h 376618"/>
              </a:gdLst>
              <a:ahLst/>
              <a:cxnLst>
                <a:cxn ang="0">
                  <a:pos x="connsiteX0" y="connsiteY0"/>
                </a:cxn>
                <a:cxn ang="0">
                  <a:pos x="connsiteX1" y="connsiteY1"/>
                </a:cxn>
              </a:cxnLst>
              <a:rect l="l" t="t" r="r" b="b"/>
              <a:pathLst>
                <a:path w="9525" h="376618">
                  <a:moveTo>
                    <a:pt x="0" y="376619"/>
                  </a:moveTo>
                  <a:lnTo>
                    <a:pt x="0" y="0"/>
                  </a:lnTo>
                </a:path>
              </a:pathLst>
            </a:custGeom>
            <a:ln w="9525" cap="sq">
              <a:solidFill>
                <a:srgbClr val="15003C"/>
              </a:solidFill>
              <a:prstDash val="solid"/>
              <a:round/>
            </a:ln>
          </p:spPr>
          <p:txBody>
            <a:bodyPr rtlCol="0" anchor="ctr"/>
            <a:lstStyle/>
            <a:p>
              <a:endParaRPr lang="da-DK"/>
            </a:p>
          </p:txBody>
        </p:sp>
        <p:sp>
          <p:nvSpPr>
            <p:cNvPr id="275" name="Kombinationstegning: figur 274">
              <a:extLst>
                <a:ext uri="{FF2B5EF4-FFF2-40B4-BE49-F238E27FC236}">
                  <a16:creationId xmlns:a16="http://schemas.microsoft.com/office/drawing/2014/main" id="{F9381B9B-89A6-6E8B-1E7B-71383A96945F}"/>
                </a:ext>
              </a:extLst>
            </p:cNvPr>
            <p:cNvSpPr/>
            <p:nvPr/>
          </p:nvSpPr>
          <p:spPr>
            <a:xfrm>
              <a:off x="8240134" y="5336404"/>
              <a:ext cx="128587" cy="38004"/>
            </a:xfrm>
            <a:custGeom>
              <a:avLst/>
              <a:gdLst>
                <a:gd name="connsiteX0" fmla="*/ 128588 w 128587"/>
                <a:gd name="connsiteY0" fmla="*/ 0 h 38004"/>
                <a:gd name="connsiteX1" fmla="*/ 67532 w 128587"/>
                <a:gd name="connsiteY1" fmla="*/ 38005 h 38004"/>
                <a:gd name="connsiteX2" fmla="*/ 0 w 128587"/>
                <a:gd name="connsiteY2" fmla="*/ 0 h 38004"/>
              </a:gdLst>
              <a:ahLst/>
              <a:cxnLst>
                <a:cxn ang="0">
                  <a:pos x="connsiteX0" y="connsiteY0"/>
                </a:cxn>
                <a:cxn ang="0">
                  <a:pos x="connsiteX1" y="connsiteY1"/>
                </a:cxn>
                <a:cxn ang="0">
                  <a:pos x="connsiteX2" y="connsiteY2"/>
                </a:cxn>
              </a:cxnLst>
              <a:rect l="l" t="t" r="r" b="b"/>
              <a:pathLst>
                <a:path w="128587" h="38004">
                  <a:moveTo>
                    <a:pt x="128588" y="0"/>
                  </a:moveTo>
                  <a:lnTo>
                    <a:pt x="67532" y="38005"/>
                  </a:lnTo>
                  <a:lnTo>
                    <a:pt x="0" y="0"/>
                  </a:lnTo>
                </a:path>
              </a:pathLst>
            </a:custGeom>
            <a:noFill/>
            <a:ln w="9525" cap="sq">
              <a:solidFill>
                <a:srgbClr val="15003C"/>
              </a:solidFill>
              <a:prstDash val="solid"/>
              <a:round/>
            </a:ln>
          </p:spPr>
          <p:txBody>
            <a:bodyPr rtlCol="0" anchor="ctr"/>
            <a:lstStyle/>
            <a:p>
              <a:endParaRPr lang="da-DK"/>
            </a:p>
          </p:txBody>
        </p:sp>
        <p:sp>
          <p:nvSpPr>
            <p:cNvPr id="276" name="Kombinationstegning: figur 275">
              <a:extLst>
                <a:ext uri="{FF2B5EF4-FFF2-40B4-BE49-F238E27FC236}">
                  <a16:creationId xmlns:a16="http://schemas.microsoft.com/office/drawing/2014/main" id="{89317B80-B9E7-9597-D401-9A7D56E4BED0}"/>
                </a:ext>
              </a:extLst>
            </p:cNvPr>
            <p:cNvSpPr/>
            <p:nvPr/>
          </p:nvSpPr>
          <p:spPr>
            <a:xfrm>
              <a:off x="8307666" y="5452037"/>
              <a:ext cx="115538" cy="50006"/>
            </a:xfrm>
            <a:custGeom>
              <a:avLst/>
              <a:gdLst>
                <a:gd name="connsiteX0" fmla="*/ 0 w 115538"/>
                <a:gd name="connsiteY0" fmla="*/ 50006 h 50006"/>
                <a:gd name="connsiteX1" fmla="*/ 77629 w 115538"/>
                <a:gd name="connsiteY1" fmla="*/ 29242 h 50006"/>
                <a:gd name="connsiteX2" fmla="*/ 115538 w 115538"/>
                <a:gd name="connsiteY2" fmla="*/ 0 h 50006"/>
              </a:gdLst>
              <a:ahLst/>
              <a:cxnLst>
                <a:cxn ang="0">
                  <a:pos x="connsiteX0" y="connsiteY0"/>
                </a:cxn>
                <a:cxn ang="0">
                  <a:pos x="connsiteX1" y="connsiteY1"/>
                </a:cxn>
                <a:cxn ang="0">
                  <a:pos x="connsiteX2" y="connsiteY2"/>
                </a:cxn>
              </a:cxnLst>
              <a:rect l="l" t="t" r="r" b="b"/>
              <a:pathLst>
                <a:path w="115538" h="50006">
                  <a:moveTo>
                    <a:pt x="0" y="50006"/>
                  </a:moveTo>
                  <a:lnTo>
                    <a:pt x="77629" y="29242"/>
                  </a:lnTo>
                  <a:lnTo>
                    <a:pt x="115538" y="0"/>
                  </a:lnTo>
                </a:path>
              </a:pathLst>
            </a:custGeom>
            <a:noFill/>
            <a:ln w="9525" cap="sq">
              <a:solidFill>
                <a:srgbClr val="15003C"/>
              </a:solidFill>
              <a:prstDash val="solid"/>
              <a:round/>
            </a:ln>
          </p:spPr>
          <p:txBody>
            <a:bodyPr rtlCol="0" anchor="ctr"/>
            <a:lstStyle/>
            <a:p>
              <a:endParaRPr lang="da-DK"/>
            </a:p>
          </p:txBody>
        </p:sp>
        <p:sp>
          <p:nvSpPr>
            <p:cNvPr id="277" name="Kombinationstegning: figur 276">
              <a:extLst>
                <a:ext uri="{FF2B5EF4-FFF2-40B4-BE49-F238E27FC236}">
                  <a16:creationId xmlns:a16="http://schemas.microsoft.com/office/drawing/2014/main" id="{EA232AE2-F949-3032-1FC0-41225237C40A}"/>
                </a:ext>
              </a:extLst>
            </p:cNvPr>
            <p:cNvSpPr/>
            <p:nvPr/>
          </p:nvSpPr>
          <p:spPr>
            <a:xfrm>
              <a:off x="8192223" y="5476993"/>
              <a:ext cx="49244" cy="35528"/>
            </a:xfrm>
            <a:custGeom>
              <a:avLst/>
              <a:gdLst>
                <a:gd name="connsiteX0" fmla="*/ 0 w 49244"/>
                <a:gd name="connsiteY0" fmla="*/ 35528 h 35528"/>
                <a:gd name="connsiteX1" fmla="*/ 49244 w 49244"/>
                <a:gd name="connsiteY1" fmla="*/ 0 h 35528"/>
              </a:gdLst>
              <a:ahLst/>
              <a:cxnLst>
                <a:cxn ang="0">
                  <a:pos x="connsiteX0" y="connsiteY0"/>
                </a:cxn>
                <a:cxn ang="0">
                  <a:pos x="connsiteX1" y="connsiteY1"/>
                </a:cxn>
              </a:cxnLst>
              <a:rect l="l" t="t" r="r" b="b"/>
              <a:pathLst>
                <a:path w="49244" h="35528">
                  <a:moveTo>
                    <a:pt x="0" y="35528"/>
                  </a:moveTo>
                  <a:lnTo>
                    <a:pt x="49244" y="0"/>
                  </a:lnTo>
                </a:path>
              </a:pathLst>
            </a:custGeom>
            <a:ln w="9525" cap="sq">
              <a:solidFill>
                <a:srgbClr val="15003C"/>
              </a:solidFill>
              <a:prstDash val="solid"/>
              <a:round/>
            </a:ln>
          </p:spPr>
          <p:txBody>
            <a:bodyPr rtlCol="0" anchor="ctr"/>
            <a:lstStyle/>
            <a:p>
              <a:endParaRPr lang="da-DK"/>
            </a:p>
          </p:txBody>
        </p:sp>
        <p:sp>
          <p:nvSpPr>
            <p:cNvPr id="278" name="Kombinationstegning: figur 277">
              <a:extLst>
                <a:ext uri="{FF2B5EF4-FFF2-40B4-BE49-F238E27FC236}">
                  <a16:creationId xmlns:a16="http://schemas.microsoft.com/office/drawing/2014/main" id="{7032BE07-7DC8-1A28-2502-EA8C09DB37F8}"/>
                </a:ext>
              </a:extLst>
            </p:cNvPr>
            <p:cNvSpPr/>
            <p:nvPr/>
          </p:nvSpPr>
          <p:spPr>
            <a:xfrm>
              <a:off x="8385676" y="5459372"/>
              <a:ext cx="20764" cy="30765"/>
            </a:xfrm>
            <a:custGeom>
              <a:avLst/>
              <a:gdLst>
                <a:gd name="connsiteX0" fmla="*/ 0 w 20764"/>
                <a:gd name="connsiteY0" fmla="*/ 0 h 30765"/>
                <a:gd name="connsiteX1" fmla="*/ 20764 w 20764"/>
                <a:gd name="connsiteY1" fmla="*/ 30766 h 30765"/>
              </a:gdLst>
              <a:ahLst/>
              <a:cxnLst>
                <a:cxn ang="0">
                  <a:pos x="connsiteX0" y="connsiteY0"/>
                </a:cxn>
                <a:cxn ang="0">
                  <a:pos x="connsiteX1" y="connsiteY1"/>
                </a:cxn>
              </a:cxnLst>
              <a:rect l="l" t="t" r="r" b="b"/>
              <a:pathLst>
                <a:path w="20764" h="30765">
                  <a:moveTo>
                    <a:pt x="0" y="0"/>
                  </a:moveTo>
                  <a:lnTo>
                    <a:pt x="20764" y="30766"/>
                  </a:lnTo>
                </a:path>
              </a:pathLst>
            </a:custGeom>
            <a:ln w="9525" cap="sq">
              <a:solidFill>
                <a:srgbClr val="15003C"/>
              </a:solidFill>
              <a:prstDash val="solid"/>
              <a:round/>
            </a:ln>
          </p:spPr>
          <p:txBody>
            <a:bodyPr rtlCol="0" anchor="ctr"/>
            <a:lstStyle/>
            <a:p>
              <a:endParaRPr lang="da-DK"/>
            </a:p>
          </p:txBody>
        </p:sp>
        <p:sp>
          <p:nvSpPr>
            <p:cNvPr id="279" name="Kombinationstegning: figur 278">
              <a:extLst>
                <a:ext uri="{FF2B5EF4-FFF2-40B4-BE49-F238E27FC236}">
                  <a16:creationId xmlns:a16="http://schemas.microsoft.com/office/drawing/2014/main" id="{F9A2CC1F-145A-A86F-9DAA-DA658B306297}"/>
                </a:ext>
              </a:extLst>
            </p:cNvPr>
            <p:cNvSpPr/>
            <p:nvPr/>
          </p:nvSpPr>
          <p:spPr>
            <a:xfrm>
              <a:off x="8447874" y="5346119"/>
              <a:ext cx="255079" cy="295275"/>
            </a:xfrm>
            <a:custGeom>
              <a:avLst/>
              <a:gdLst>
                <a:gd name="connsiteX0" fmla="*/ 0 w 255079"/>
                <a:gd name="connsiteY0" fmla="*/ 206121 h 295275"/>
                <a:gd name="connsiteX1" fmla="*/ 72580 w 255079"/>
                <a:gd name="connsiteY1" fmla="*/ 278701 h 295275"/>
                <a:gd name="connsiteX2" fmla="*/ 127540 w 255079"/>
                <a:gd name="connsiteY2" fmla="*/ 257937 h 295275"/>
                <a:gd name="connsiteX3" fmla="*/ 185166 w 255079"/>
                <a:gd name="connsiteY3" fmla="*/ 295275 h 295275"/>
                <a:gd name="connsiteX4" fmla="*/ 255079 w 255079"/>
                <a:gd name="connsiteY4" fmla="*/ 225362 h 295275"/>
                <a:gd name="connsiteX5" fmla="*/ 210217 w 255079"/>
                <a:gd name="connsiteY5" fmla="*/ 160115 h 295275"/>
                <a:gd name="connsiteX6" fmla="*/ 226790 w 255079"/>
                <a:gd name="connsiteY6" fmla="*/ 121158 h 295275"/>
                <a:gd name="connsiteX7" fmla="*/ 172688 w 255079"/>
                <a:gd name="connsiteY7" fmla="*/ 67056 h 295275"/>
                <a:gd name="connsiteX8" fmla="*/ 168878 w 255079"/>
                <a:gd name="connsiteY8" fmla="*/ 67247 h 295275"/>
                <a:gd name="connsiteX9" fmla="*/ 177832 w 255079"/>
                <a:gd name="connsiteY9" fmla="*/ 41529 h 295275"/>
                <a:gd name="connsiteX10" fmla="*/ 136303 w 255079"/>
                <a:gd name="connsiteY10" fmla="*/ 0 h 295275"/>
                <a:gd name="connsiteX11" fmla="*/ 94774 w 255079"/>
                <a:gd name="connsiteY11" fmla="*/ 41529 h 295275"/>
                <a:gd name="connsiteX12" fmla="*/ 97441 w 255079"/>
                <a:gd name="connsiteY12" fmla="*/ 56102 h 295275"/>
                <a:gd name="connsiteX13" fmla="*/ 79629 w 255079"/>
                <a:gd name="connsiteY13" fmla="*/ 52483 h 295275"/>
                <a:gd name="connsiteX14" fmla="*/ 33338 w 255079"/>
                <a:gd name="connsiteY14" fmla="*/ 98774 h 295275"/>
                <a:gd name="connsiteX15" fmla="*/ 52673 w 255079"/>
                <a:gd name="connsiteY15" fmla="*/ 136303 h 295275"/>
                <a:gd name="connsiteX16" fmla="*/ 0 w 255079"/>
                <a:gd name="connsiteY16" fmla="*/ 206121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5079" h="295275">
                  <a:moveTo>
                    <a:pt x="0" y="206121"/>
                  </a:moveTo>
                  <a:cubicBezTo>
                    <a:pt x="0" y="246221"/>
                    <a:pt x="32480" y="278701"/>
                    <a:pt x="72580" y="278701"/>
                  </a:cubicBezTo>
                  <a:cubicBezTo>
                    <a:pt x="92393" y="278701"/>
                    <a:pt x="114490" y="270796"/>
                    <a:pt x="127540" y="257937"/>
                  </a:cubicBezTo>
                  <a:cubicBezTo>
                    <a:pt x="139255" y="280130"/>
                    <a:pt x="158305" y="295275"/>
                    <a:pt x="185166" y="295275"/>
                  </a:cubicBezTo>
                  <a:cubicBezTo>
                    <a:pt x="223838" y="295275"/>
                    <a:pt x="255079" y="263938"/>
                    <a:pt x="255079" y="225362"/>
                  </a:cubicBezTo>
                  <a:cubicBezTo>
                    <a:pt x="255079" y="195644"/>
                    <a:pt x="236506" y="170212"/>
                    <a:pt x="210217" y="160115"/>
                  </a:cubicBezTo>
                  <a:cubicBezTo>
                    <a:pt x="220409" y="150304"/>
                    <a:pt x="226790" y="136493"/>
                    <a:pt x="226790" y="121158"/>
                  </a:cubicBezTo>
                  <a:cubicBezTo>
                    <a:pt x="226790" y="91250"/>
                    <a:pt x="202597" y="67056"/>
                    <a:pt x="172688" y="67056"/>
                  </a:cubicBezTo>
                  <a:cubicBezTo>
                    <a:pt x="171355" y="67056"/>
                    <a:pt x="170116" y="67151"/>
                    <a:pt x="168878" y="67247"/>
                  </a:cubicBezTo>
                  <a:cubicBezTo>
                    <a:pt x="174498" y="60198"/>
                    <a:pt x="177832" y="51245"/>
                    <a:pt x="177832" y="41529"/>
                  </a:cubicBezTo>
                  <a:cubicBezTo>
                    <a:pt x="177832" y="18574"/>
                    <a:pt x="159258" y="0"/>
                    <a:pt x="136303" y="0"/>
                  </a:cubicBezTo>
                  <a:cubicBezTo>
                    <a:pt x="113347" y="0"/>
                    <a:pt x="94774" y="18574"/>
                    <a:pt x="94774" y="41529"/>
                  </a:cubicBezTo>
                  <a:cubicBezTo>
                    <a:pt x="94774" y="46673"/>
                    <a:pt x="95726" y="51530"/>
                    <a:pt x="97441" y="56102"/>
                  </a:cubicBezTo>
                  <a:cubicBezTo>
                    <a:pt x="91916" y="53816"/>
                    <a:pt x="85915" y="52483"/>
                    <a:pt x="79629" y="52483"/>
                  </a:cubicBezTo>
                  <a:cubicBezTo>
                    <a:pt x="54102" y="52483"/>
                    <a:pt x="33338" y="73247"/>
                    <a:pt x="33338" y="98774"/>
                  </a:cubicBezTo>
                  <a:cubicBezTo>
                    <a:pt x="33338" y="114300"/>
                    <a:pt x="40957" y="127921"/>
                    <a:pt x="52673" y="136303"/>
                  </a:cubicBezTo>
                  <a:cubicBezTo>
                    <a:pt x="22288" y="144971"/>
                    <a:pt x="0" y="172879"/>
                    <a:pt x="0" y="206121"/>
                  </a:cubicBezTo>
                  <a:close/>
                </a:path>
              </a:pathLst>
            </a:custGeom>
            <a:noFill/>
            <a:ln w="9525" cap="sq">
              <a:solidFill>
                <a:srgbClr val="15003C"/>
              </a:solidFill>
              <a:prstDash val="solid"/>
              <a:round/>
            </a:ln>
          </p:spPr>
          <p:txBody>
            <a:bodyPr rtlCol="0" anchor="ctr"/>
            <a:lstStyle/>
            <a:p>
              <a:endParaRPr lang="da-DK"/>
            </a:p>
          </p:txBody>
        </p:sp>
        <p:sp>
          <p:nvSpPr>
            <p:cNvPr id="280" name="Kombinationstegning: figur 279">
              <a:extLst>
                <a:ext uri="{FF2B5EF4-FFF2-40B4-BE49-F238E27FC236}">
                  <a16:creationId xmlns:a16="http://schemas.microsoft.com/office/drawing/2014/main" id="{89EF9F7A-B0CC-CCAF-C1D3-25AD244D4D86}"/>
                </a:ext>
              </a:extLst>
            </p:cNvPr>
            <p:cNvSpPr/>
            <p:nvPr/>
          </p:nvSpPr>
          <p:spPr>
            <a:xfrm>
              <a:off x="8575509" y="5535571"/>
              <a:ext cx="61055" cy="30956"/>
            </a:xfrm>
            <a:custGeom>
              <a:avLst/>
              <a:gdLst>
                <a:gd name="connsiteX0" fmla="*/ 0 w 61055"/>
                <a:gd name="connsiteY0" fmla="*/ 30956 h 30956"/>
                <a:gd name="connsiteX1" fmla="*/ 40958 w 61055"/>
                <a:gd name="connsiteY1" fmla="*/ 15526 h 30956"/>
                <a:gd name="connsiteX2" fmla="*/ 61055 w 61055"/>
                <a:gd name="connsiteY2" fmla="*/ 0 h 30956"/>
              </a:gdLst>
              <a:ahLst/>
              <a:cxnLst>
                <a:cxn ang="0">
                  <a:pos x="connsiteX0" y="connsiteY0"/>
                </a:cxn>
                <a:cxn ang="0">
                  <a:pos x="connsiteX1" y="connsiteY1"/>
                </a:cxn>
                <a:cxn ang="0">
                  <a:pos x="connsiteX2" y="connsiteY2"/>
                </a:cxn>
              </a:cxnLst>
              <a:rect l="l" t="t" r="r" b="b"/>
              <a:pathLst>
                <a:path w="61055" h="30956">
                  <a:moveTo>
                    <a:pt x="0" y="30956"/>
                  </a:moveTo>
                  <a:lnTo>
                    <a:pt x="40958" y="15526"/>
                  </a:lnTo>
                  <a:lnTo>
                    <a:pt x="61055" y="0"/>
                  </a:lnTo>
                </a:path>
              </a:pathLst>
            </a:custGeom>
            <a:noFill/>
            <a:ln w="9525" cap="sq">
              <a:solidFill>
                <a:srgbClr val="15003C"/>
              </a:solidFill>
              <a:prstDash val="solid"/>
              <a:round/>
            </a:ln>
          </p:spPr>
          <p:txBody>
            <a:bodyPr rtlCol="0" anchor="ctr"/>
            <a:lstStyle/>
            <a:p>
              <a:endParaRPr lang="da-DK"/>
            </a:p>
          </p:txBody>
        </p:sp>
        <p:sp>
          <p:nvSpPr>
            <p:cNvPr id="281" name="Kombinationstegning: figur 280">
              <a:extLst>
                <a:ext uri="{FF2B5EF4-FFF2-40B4-BE49-F238E27FC236}">
                  <a16:creationId xmlns:a16="http://schemas.microsoft.com/office/drawing/2014/main" id="{A4673C35-AE27-0934-71A2-3E851E635BB6}"/>
                </a:ext>
              </a:extLst>
            </p:cNvPr>
            <p:cNvSpPr/>
            <p:nvPr/>
          </p:nvSpPr>
          <p:spPr>
            <a:xfrm>
              <a:off x="8575509" y="5437655"/>
              <a:ext cx="9525" cy="233076"/>
            </a:xfrm>
            <a:custGeom>
              <a:avLst/>
              <a:gdLst>
                <a:gd name="connsiteX0" fmla="*/ 0 w 9525"/>
                <a:gd name="connsiteY0" fmla="*/ 233077 h 233076"/>
                <a:gd name="connsiteX1" fmla="*/ 0 w 9525"/>
                <a:gd name="connsiteY1" fmla="*/ 0 h 233076"/>
              </a:gdLst>
              <a:ahLst/>
              <a:cxnLst>
                <a:cxn ang="0">
                  <a:pos x="connsiteX0" y="connsiteY0"/>
                </a:cxn>
                <a:cxn ang="0">
                  <a:pos x="connsiteX1" y="connsiteY1"/>
                </a:cxn>
              </a:cxnLst>
              <a:rect l="l" t="t" r="r" b="b"/>
              <a:pathLst>
                <a:path w="9525" h="233076">
                  <a:moveTo>
                    <a:pt x="0" y="233077"/>
                  </a:moveTo>
                  <a:lnTo>
                    <a:pt x="0" y="0"/>
                  </a:lnTo>
                </a:path>
              </a:pathLst>
            </a:custGeom>
            <a:ln w="9525" cap="sq">
              <a:solidFill>
                <a:srgbClr val="15003C"/>
              </a:solidFill>
              <a:prstDash val="solid"/>
              <a:round/>
            </a:ln>
          </p:spPr>
          <p:txBody>
            <a:bodyPr rtlCol="0" anchor="ctr"/>
            <a:lstStyle/>
            <a:p>
              <a:endParaRPr lang="da-DK"/>
            </a:p>
          </p:txBody>
        </p:sp>
        <p:sp>
          <p:nvSpPr>
            <p:cNvPr id="282" name="Kombinationstegning: figur 281">
              <a:extLst>
                <a:ext uri="{FF2B5EF4-FFF2-40B4-BE49-F238E27FC236}">
                  <a16:creationId xmlns:a16="http://schemas.microsoft.com/office/drawing/2014/main" id="{B8BCBC4D-BF78-DF14-E85C-3B59CA62AEB8}"/>
                </a:ext>
              </a:extLst>
            </p:cNvPr>
            <p:cNvSpPr/>
            <p:nvPr/>
          </p:nvSpPr>
          <p:spPr>
            <a:xfrm>
              <a:off x="8537599" y="5463848"/>
              <a:ext cx="79724" cy="23621"/>
            </a:xfrm>
            <a:custGeom>
              <a:avLst/>
              <a:gdLst>
                <a:gd name="connsiteX0" fmla="*/ 0 w 79724"/>
                <a:gd name="connsiteY0" fmla="*/ 0 h 23621"/>
                <a:gd name="connsiteX1" fmla="*/ 37909 w 79724"/>
                <a:gd name="connsiteY1" fmla="*/ 23622 h 23621"/>
                <a:gd name="connsiteX2" fmla="*/ 79724 w 79724"/>
                <a:gd name="connsiteY2" fmla="*/ 0 h 23621"/>
              </a:gdLst>
              <a:ahLst/>
              <a:cxnLst>
                <a:cxn ang="0">
                  <a:pos x="connsiteX0" y="connsiteY0"/>
                </a:cxn>
                <a:cxn ang="0">
                  <a:pos x="connsiteX1" y="connsiteY1"/>
                </a:cxn>
                <a:cxn ang="0">
                  <a:pos x="connsiteX2" y="connsiteY2"/>
                </a:cxn>
              </a:cxnLst>
              <a:rect l="l" t="t" r="r" b="b"/>
              <a:pathLst>
                <a:path w="79724" h="23621">
                  <a:moveTo>
                    <a:pt x="0" y="0"/>
                  </a:moveTo>
                  <a:lnTo>
                    <a:pt x="37909" y="23622"/>
                  </a:lnTo>
                  <a:lnTo>
                    <a:pt x="79724" y="0"/>
                  </a:lnTo>
                </a:path>
              </a:pathLst>
            </a:custGeom>
            <a:noFill/>
            <a:ln w="9525" cap="sq">
              <a:solidFill>
                <a:srgbClr val="15003C"/>
              </a:solidFill>
              <a:prstDash val="solid"/>
              <a:round/>
            </a:ln>
          </p:spPr>
          <p:txBody>
            <a:bodyPr rtlCol="0" anchor="ctr"/>
            <a:lstStyle/>
            <a:p>
              <a:endParaRPr lang="da-DK"/>
            </a:p>
          </p:txBody>
        </p:sp>
        <p:sp>
          <p:nvSpPr>
            <p:cNvPr id="283" name="Kombinationstegning: figur 282">
              <a:extLst>
                <a:ext uri="{FF2B5EF4-FFF2-40B4-BE49-F238E27FC236}">
                  <a16:creationId xmlns:a16="http://schemas.microsoft.com/office/drawing/2014/main" id="{3E4FC46F-3BF2-82ED-5C3C-AD9C5B3795A1}"/>
                </a:ext>
              </a:extLst>
            </p:cNvPr>
            <p:cNvSpPr/>
            <p:nvPr/>
          </p:nvSpPr>
          <p:spPr>
            <a:xfrm>
              <a:off x="8503881" y="5535571"/>
              <a:ext cx="71627" cy="30956"/>
            </a:xfrm>
            <a:custGeom>
              <a:avLst/>
              <a:gdLst>
                <a:gd name="connsiteX0" fmla="*/ 71628 w 71627"/>
                <a:gd name="connsiteY0" fmla="*/ 30956 h 30956"/>
                <a:gd name="connsiteX1" fmla="*/ 23431 w 71627"/>
                <a:gd name="connsiteY1" fmla="*/ 18098 h 30956"/>
                <a:gd name="connsiteX2" fmla="*/ 0 w 71627"/>
                <a:gd name="connsiteY2" fmla="*/ 0 h 30956"/>
              </a:gdLst>
              <a:ahLst/>
              <a:cxnLst>
                <a:cxn ang="0">
                  <a:pos x="connsiteX0" y="connsiteY0"/>
                </a:cxn>
                <a:cxn ang="0">
                  <a:pos x="connsiteX1" y="connsiteY1"/>
                </a:cxn>
                <a:cxn ang="0">
                  <a:pos x="connsiteX2" y="connsiteY2"/>
                </a:cxn>
              </a:cxnLst>
              <a:rect l="l" t="t" r="r" b="b"/>
              <a:pathLst>
                <a:path w="71627" h="30956">
                  <a:moveTo>
                    <a:pt x="71628" y="30956"/>
                  </a:moveTo>
                  <a:lnTo>
                    <a:pt x="23431" y="18098"/>
                  </a:lnTo>
                  <a:lnTo>
                    <a:pt x="0" y="0"/>
                  </a:lnTo>
                </a:path>
              </a:pathLst>
            </a:custGeom>
            <a:noFill/>
            <a:ln w="9525" cap="sq">
              <a:solidFill>
                <a:srgbClr val="15003C"/>
              </a:solidFill>
              <a:prstDash val="solid"/>
              <a:round/>
            </a:ln>
          </p:spPr>
          <p:txBody>
            <a:bodyPr rtlCol="0" anchor="ctr"/>
            <a:lstStyle/>
            <a:p>
              <a:endParaRPr lang="da-DK"/>
            </a:p>
          </p:txBody>
        </p:sp>
        <p:sp>
          <p:nvSpPr>
            <p:cNvPr id="284" name="Kombinationstegning: figur 283">
              <a:extLst>
                <a:ext uri="{FF2B5EF4-FFF2-40B4-BE49-F238E27FC236}">
                  <a16:creationId xmlns:a16="http://schemas.microsoft.com/office/drawing/2014/main" id="{B8EBD530-133D-2B0A-D549-F3F35F287A26}"/>
                </a:ext>
              </a:extLst>
            </p:cNvPr>
            <p:cNvSpPr/>
            <p:nvPr/>
          </p:nvSpPr>
          <p:spPr>
            <a:xfrm>
              <a:off x="8616466" y="5551097"/>
              <a:ext cx="30575" cy="22002"/>
            </a:xfrm>
            <a:custGeom>
              <a:avLst/>
              <a:gdLst>
                <a:gd name="connsiteX0" fmla="*/ 30575 w 30575"/>
                <a:gd name="connsiteY0" fmla="*/ 22003 h 22002"/>
                <a:gd name="connsiteX1" fmla="*/ 0 w 30575"/>
                <a:gd name="connsiteY1" fmla="*/ 0 h 22002"/>
              </a:gdLst>
              <a:ahLst/>
              <a:cxnLst>
                <a:cxn ang="0">
                  <a:pos x="connsiteX0" y="connsiteY0"/>
                </a:cxn>
                <a:cxn ang="0">
                  <a:pos x="connsiteX1" y="connsiteY1"/>
                </a:cxn>
              </a:cxnLst>
              <a:rect l="l" t="t" r="r" b="b"/>
              <a:pathLst>
                <a:path w="30575" h="22002">
                  <a:moveTo>
                    <a:pt x="30575" y="22003"/>
                  </a:moveTo>
                  <a:lnTo>
                    <a:pt x="0" y="0"/>
                  </a:lnTo>
                </a:path>
              </a:pathLst>
            </a:custGeom>
            <a:ln w="9525" cap="sq">
              <a:solidFill>
                <a:srgbClr val="15003C"/>
              </a:solidFill>
              <a:prstDash val="solid"/>
              <a:round/>
            </a:ln>
          </p:spPr>
          <p:txBody>
            <a:bodyPr rtlCol="0" anchor="ctr"/>
            <a:lstStyle/>
            <a:p>
              <a:endParaRPr lang="da-DK"/>
            </a:p>
          </p:txBody>
        </p:sp>
        <p:sp>
          <p:nvSpPr>
            <p:cNvPr id="285" name="Kombinationstegning: figur 284">
              <a:extLst>
                <a:ext uri="{FF2B5EF4-FFF2-40B4-BE49-F238E27FC236}">
                  <a16:creationId xmlns:a16="http://schemas.microsoft.com/office/drawing/2014/main" id="{0B08E3B9-3D30-5631-C371-6274EF704B20}"/>
                </a:ext>
              </a:extLst>
            </p:cNvPr>
            <p:cNvSpPr/>
            <p:nvPr/>
          </p:nvSpPr>
          <p:spPr>
            <a:xfrm>
              <a:off x="8514263" y="5554526"/>
              <a:ext cx="12858" cy="19145"/>
            </a:xfrm>
            <a:custGeom>
              <a:avLst/>
              <a:gdLst>
                <a:gd name="connsiteX0" fmla="*/ 12859 w 12858"/>
                <a:gd name="connsiteY0" fmla="*/ 0 h 19145"/>
                <a:gd name="connsiteX1" fmla="*/ 0 w 12858"/>
                <a:gd name="connsiteY1" fmla="*/ 19145 h 19145"/>
              </a:gdLst>
              <a:ahLst/>
              <a:cxnLst>
                <a:cxn ang="0">
                  <a:pos x="connsiteX0" y="connsiteY0"/>
                </a:cxn>
                <a:cxn ang="0">
                  <a:pos x="connsiteX1" y="connsiteY1"/>
                </a:cxn>
              </a:cxnLst>
              <a:rect l="l" t="t" r="r" b="b"/>
              <a:pathLst>
                <a:path w="12858" h="19145">
                  <a:moveTo>
                    <a:pt x="12859" y="0"/>
                  </a:moveTo>
                  <a:lnTo>
                    <a:pt x="0" y="19145"/>
                  </a:lnTo>
                </a:path>
              </a:pathLst>
            </a:custGeom>
            <a:ln w="9525" cap="sq">
              <a:solidFill>
                <a:srgbClr val="15003C"/>
              </a:solidFill>
              <a:prstDash val="solid"/>
              <a:round/>
            </a:ln>
          </p:spPr>
          <p:txBody>
            <a:bodyPr rtlCol="0" anchor="ctr"/>
            <a:lstStyle/>
            <a:p>
              <a:endParaRPr lang="da-DK"/>
            </a:p>
          </p:txBody>
        </p:sp>
        <p:sp>
          <p:nvSpPr>
            <p:cNvPr id="286" name="Kombinationstegning: figur 285">
              <a:extLst>
                <a:ext uri="{FF2B5EF4-FFF2-40B4-BE49-F238E27FC236}">
                  <a16:creationId xmlns:a16="http://schemas.microsoft.com/office/drawing/2014/main" id="{D9AF1E17-FC27-ED1A-FA87-A22037E0AA16}"/>
                </a:ext>
              </a:extLst>
            </p:cNvPr>
            <p:cNvSpPr/>
            <p:nvPr/>
          </p:nvSpPr>
          <p:spPr>
            <a:xfrm>
              <a:off x="9552583" y="5185242"/>
              <a:ext cx="238791" cy="144875"/>
            </a:xfrm>
            <a:custGeom>
              <a:avLst/>
              <a:gdLst>
                <a:gd name="connsiteX0" fmla="*/ 0 w 238791"/>
                <a:gd name="connsiteY0" fmla="*/ 65818 h 144875"/>
                <a:gd name="connsiteX1" fmla="*/ 6953 w 238791"/>
                <a:gd name="connsiteY1" fmla="*/ 65246 h 144875"/>
                <a:gd name="connsiteX2" fmla="*/ 24765 w 238791"/>
                <a:gd name="connsiteY2" fmla="*/ 69628 h 144875"/>
                <a:gd name="connsiteX3" fmla="*/ 96964 w 238791"/>
                <a:gd name="connsiteY3" fmla="*/ 0 h 144875"/>
                <a:gd name="connsiteX4" fmla="*/ 168021 w 238791"/>
                <a:gd name="connsiteY4" fmla="*/ 58388 h 144875"/>
                <a:gd name="connsiteX5" fmla="*/ 192119 w 238791"/>
                <a:gd name="connsiteY5" fmla="*/ 51530 h 144875"/>
                <a:gd name="connsiteX6" fmla="*/ 238792 w 238791"/>
                <a:gd name="connsiteY6" fmla="*/ 98203 h 144875"/>
                <a:gd name="connsiteX7" fmla="*/ 192119 w 238791"/>
                <a:gd name="connsiteY7" fmla="*/ 144875 h 144875"/>
                <a:gd name="connsiteX8" fmla="*/ 27527 w 238791"/>
                <a:gd name="connsiteY8" fmla="*/ 144875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91" h="144875">
                  <a:moveTo>
                    <a:pt x="0" y="65818"/>
                  </a:moveTo>
                  <a:cubicBezTo>
                    <a:pt x="2286" y="65437"/>
                    <a:pt x="4572" y="65246"/>
                    <a:pt x="6953" y="65246"/>
                  </a:cubicBezTo>
                  <a:cubicBezTo>
                    <a:pt x="13430" y="65246"/>
                    <a:pt x="19431" y="66961"/>
                    <a:pt x="24765" y="69628"/>
                  </a:cubicBezTo>
                  <a:cubicBezTo>
                    <a:pt x="26289" y="30956"/>
                    <a:pt x="57912" y="0"/>
                    <a:pt x="96964" y="0"/>
                  </a:cubicBezTo>
                  <a:cubicBezTo>
                    <a:pt x="132207" y="0"/>
                    <a:pt x="161449" y="25146"/>
                    <a:pt x="168021" y="58388"/>
                  </a:cubicBezTo>
                  <a:cubicBezTo>
                    <a:pt x="175069" y="54102"/>
                    <a:pt x="183261" y="51530"/>
                    <a:pt x="192119" y="51530"/>
                  </a:cubicBezTo>
                  <a:cubicBezTo>
                    <a:pt x="217932" y="51530"/>
                    <a:pt x="238792" y="72390"/>
                    <a:pt x="238792" y="98203"/>
                  </a:cubicBezTo>
                  <a:cubicBezTo>
                    <a:pt x="238792" y="124016"/>
                    <a:pt x="217932" y="144875"/>
                    <a:pt x="192119" y="144875"/>
                  </a:cubicBezTo>
                  <a:lnTo>
                    <a:pt x="27527" y="144875"/>
                  </a:lnTo>
                </a:path>
              </a:pathLst>
            </a:custGeom>
            <a:noFill/>
            <a:ln w="9525" cap="sq">
              <a:solidFill>
                <a:srgbClr val="15003C"/>
              </a:solidFill>
              <a:prstDash val="solid"/>
              <a:round/>
            </a:ln>
          </p:spPr>
          <p:txBody>
            <a:bodyPr rtlCol="0" anchor="ctr"/>
            <a:lstStyle/>
            <a:p>
              <a:endParaRPr lang="da-DK"/>
            </a:p>
          </p:txBody>
        </p:sp>
        <p:sp>
          <p:nvSpPr>
            <p:cNvPr id="287" name="Kombinationstegning: figur 286">
              <a:extLst>
                <a:ext uri="{FF2B5EF4-FFF2-40B4-BE49-F238E27FC236}">
                  <a16:creationId xmlns:a16="http://schemas.microsoft.com/office/drawing/2014/main" id="{A4F79446-A5C5-0862-652C-2EA5DEA514ED}"/>
                </a:ext>
              </a:extLst>
            </p:cNvPr>
            <p:cNvSpPr/>
            <p:nvPr/>
          </p:nvSpPr>
          <p:spPr>
            <a:xfrm>
              <a:off x="9649548" y="5219627"/>
              <a:ext cx="35528" cy="29241"/>
            </a:xfrm>
            <a:custGeom>
              <a:avLst/>
              <a:gdLst>
                <a:gd name="connsiteX0" fmla="*/ 0 w 35528"/>
                <a:gd name="connsiteY0" fmla="*/ 0 h 29241"/>
                <a:gd name="connsiteX1" fmla="*/ 35528 w 35528"/>
                <a:gd name="connsiteY1" fmla="*/ 29242 h 29241"/>
              </a:gdLst>
              <a:ahLst/>
              <a:cxnLst>
                <a:cxn ang="0">
                  <a:pos x="connsiteX0" y="connsiteY0"/>
                </a:cxn>
                <a:cxn ang="0">
                  <a:pos x="connsiteX1" y="connsiteY1"/>
                </a:cxn>
              </a:cxnLst>
              <a:rect l="l" t="t" r="r" b="b"/>
              <a:pathLst>
                <a:path w="35528" h="29241">
                  <a:moveTo>
                    <a:pt x="0" y="0"/>
                  </a:moveTo>
                  <a:cubicBezTo>
                    <a:pt x="17240" y="0"/>
                    <a:pt x="32195" y="12287"/>
                    <a:pt x="35528" y="29242"/>
                  </a:cubicBezTo>
                </a:path>
              </a:pathLst>
            </a:custGeom>
            <a:noFill/>
            <a:ln w="9525" cap="sq">
              <a:solidFill>
                <a:srgbClr val="15003C"/>
              </a:solidFill>
              <a:prstDash val="solid"/>
              <a:round/>
            </a:ln>
          </p:spPr>
          <p:txBody>
            <a:bodyPr rtlCol="0" anchor="ctr"/>
            <a:lstStyle/>
            <a:p>
              <a:endParaRPr lang="da-DK"/>
            </a:p>
          </p:txBody>
        </p:sp>
        <p:sp>
          <p:nvSpPr>
            <p:cNvPr id="288" name="Kombinationstegning: figur 287">
              <a:extLst>
                <a:ext uri="{FF2B5EF4-FFF2-40B4-BE49-F238E27FC236}">
                  <a16:creationId xmlns:a16="http://schemas.microsoft.com/office/drawing/2014/main" id="{1D8CAD08-925C-6E2D-32D6-DFEC84131680}"/>
                </a:ext>
              </a:extLst>
            </p:cNvPr>
            <p:cNvSpPr/>
            <p:nvPr/>
          </p:nvSpPr>
          <p:spPr>
            <a:xfrm>
              <a:off x="9742131" y="5270015"/>
              <a:ext cx="16097" cy="16097"/>
            </a:xfrm>
            <a:custGeom>
              <a:avLst/>
              <a:gdLst>
                <a:gd name="connsiteX0" fmla="*/ 0 w 16097"/>
                <a:gd name="connsiteY0" fmla="*/ 0 h 16097"/>
                <a:gd name="connsiteX1" fmla="*/ 16097 w 16097"/>
                <a:gd name="connsiteY1" fmla="*/ 16097 h 16097"/>
              </a:gdLst>
              <a:ahLst/>
              <a:cxnLst>
                <a:cxn ang="0">
                  <a:pos x="connsiteX0" y="connsiteY0"/>
                </a:cxn>
                <a:cxn ang="0">
                  <a:pos x="connsiteX1" y="connsiteY1"/>
                </a:cxn>
              </a:cxnLst>
              <a:rect l="l" t="t" r="r" b="b"/>
              <a:pathLst>
                <a:path w="16097" h="16097">
                  <a:moveTo>
                    <a:pt x="0" y="0"/>
                  </a:moveTo>
                  <a:cubicBezTo>
                    <a:pt x="8858" y="0"/>
                    <a:pt x="16097" y="7239"/>
                    <a:pt x="16097" y="16097"/>
                  </a:cubicBezTo>
                </a:path>
              </a:pathLst>
            </a:custGeom>
            <a:noFill/>
            <a:ln w="9525" cap="sq">
              <a:solidFill>
                <a:srgbClr val="15003C"/>
              </a:solidFill>
              <a:prstDash val="solid"/>
              <a:round/>
            </a:ln>
          </p:spPr>
          <p:txBody>
            <a:bodyPr rtlCol="0" anchor="ctr"/>
            <a:lstStyle/>
            <a:p>
              <a:endParaRPr lang="da-DK"/>
            </a:p>
          </p:txBody>
        </p:sp>
        <p:sp>
          <p:nvSpPr>
            <p:cNvPr id="289" name="Kombinationstegning: figur 288">
              <a:extLst>
                <a:ext uri="{FF2B5EF4-FFF2-40B4-BE49-F238E27FC236}">
                  <a16:creationId xmlns:a16="http://schemas.microsoft.com/office/drawing/2014/main" id="{A91DF4B7-8CE1-1D0D-EF4A-BA2B41AEA1F3}"/>
                </a:ext>
              </a:extLst>
            </p:cNvPr>
            <p:cNvSpPr/>
            <p:nvPr/>
          </p:nvSpPr>
          <p:spPr>
            <a:xfrm>
              <a:off x="7791601" y="5783983"/>
              <a:ext cx="255079" cy="295275"/>
            </a:xfrm>
            <a:custGeom>
              <a:avLst/>
              <a:gdLst>
                <a:gd name="connsiteX0" fmla="*/ 0 w 255079"/>
                <a:gd name="connsiteY0" fmla="*/ 206121 h 295275"/>
                <a:gd name="connsiteX1" fmla="*/ 72580 w 255079"/>
                <a:gd name="connsiteY1" fmla="*/ 278701 h 295275"/>
                <a:gd name="connsiteX2" fmla="*/ 127540 w 255079"/>
                <a:gd name="connsiteY2" fmla="*/ 257937 h 295275"/>
                <a:gd name="connsiteX3" fmla="*/ 185166 w 255079"/>
                <a:gd name="connsiteY3" fmla="*/ 295275 h 295275"/>
                <a:gd name="connsiteX4" fmla="*/ 255079 w 255079"/>
                <a:gd name="connsiteY4" fmla="*/ 225362 h 295275"/>
                <a:gd name="connsiteX5" fmla="*/ 210217 w 255079"/>
                <a:gd name="connsiteY5" fmla="*/ 160115 h 295275"/>
                <a:gd name="connsiteX6" fmla="*/ 226790 w 255079"/>
                <a:gd name="connsiteY6" fmla="*/ 121158 h 295275"/>
                <a:gd name="connsiteX7" fmla="*/ 172688 w 255079"/>
                <a:gd name="connsiteY7" fmla="*/ 67056 h 295275"/>
                <a:gd name="connsiteX8" fmla="*/ 168878 w 255079"/>
                <a:gd name="connsiteY8" fmla="*/ 67246 h 295275"/>
                <a:gd name="connsiteX9" fmla="*/ 177832 w 255079"/>
                <a:gd name="connsiteY9" fmla="*/ 41529 h 295275"/>
                <a:gd name="connsiteX10" fmla="*/ 136303 w 255079"/>
                <a:gd name="connsiteY10" fmla="*/ 0 h 295275"/>
                <a:gd name="connsiteX11" fmla="*/ 94774 w 255079"/>
                <a:gd name="connsiteY11" fmla="*/ 41529 h 295275"/>
                <a:gd name="connsiteX12" fmla="*/ 97441 w 255079"/>
                <a:gd name="connsiteY12" fmla="*/ 56102 h 295275"/>
                <a:gd name="connsiteX13" fmla="*/ 79629 w 255079"/>
                <a:gd name="connsiteY13" fmla="*/ 52483 h 295275"/>
                <a:gd name="connsiteX14" fmla="*/ 33338 w 255079"/>
                <a:gd name="connsiteY14" fmla="*/ 98774 h 295275"/>
                <a:gd name="connsiteX15" fmla="*/ 52673 w 255079"/>
                <a:gd name="connsiteY15" fmla="*/ 136303 h 295275"/>
                <a:gd name="connsiteX16" fmla="*/ 0 w 255079"/>
                <a:gd name="connsiteY16" fmla="*/ 206121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5079" h="295275">
                  <a:moveTo>
                    <a:pt x="0" y="206121"/>
                  </a:moveTo>
                  <a:cubicBezTo>
                    <a:pt x="0" y="246221"/>
                    <a:pt x="32480" y="278701"/>
                    <a:pt x="72580" y="278701"/>
                  </a:cubicBezTo>
                  <a:cubicBezTo>
                    <a:pt x="92392" y="278701"/>
                    <a:pt x="114490" y="270796"/>
                    <a:pt x="127540" y="257937"/>
                  </a:cubicBezTo>
                  <a:cubicBezTo>
                    <a:pt x="139255" y="280130"/>
                    <a:pt x="158305" y="295275"/>
                    <a:pt x="185166" y="295275"/>
                  </a:cubicBezTo>
                  <a:cubicBezTo>
                    <a:pt x="223838" y="295275"/>
                    <a:pt x="255079" y="263938"/>
                    <a:pt x="255079" y="225362"/>
                  </a:cubicBezTo>
                  <a:cubicBezTo>
                    <a:pt x="255079" y="195643"/>
                    <a:pt x="236506" y="170212"/>
                    <a:pt x="210217" y="160115"/>
                  </a:cubicBezTo>
                  <a:cubicBezTo>
                    <a:pt x="220409" y="150304"/>
                    <a:pt x="226790" y="136493"/>
                    <a:pt x="226790" y="121158"/>
                  </a:cubicBezTo>
                  <a:cubicBezTo>
                    <a:pt x="226790" y="91250"/>
                    <a:pt x="202597" y="67056"/>
                    <a:pt x="172688" y="67056"/>
                  </a:cubicBezTo>
                  <a:cubicBezTo>
                    <a:pt x="171355" y="67056"/>
                    <a:pt x="170117" y="67151"/>
                    <a:pt x="168878" y="67246"/>
                  </a:cubicBezTo>
                  <a:cubicBezTo>
                    <a:pt x="174498" y="60198"/>
                    <a:pt x="177832" y="51245"/>
                    <a:pt x="177832" y="41529"/>
                  </a:cubicBezTo>
                  <a:cubicBezTo>
                    <a:pt x="177832" y="18574"/>
                    <a:pt x="159258" y="0"/>
                    <a:pt x="136303" y="0"/>
                  </a:cubicBezTo>
                  <a:cubicBezTo>
                    <a:pt x="113347" y="0"/>
                    <a:pt x="94774" y="18574"/>
                    <a:pt x="94774" y="41529"/>
                  </a:cubicBezTo>
                  <a:cubicBezTo>
                    <a:pt x="94774" y="46672"/>
                    <a:pt x="95726" y="51530"/>
                    <a:pt x="97441" y="56102"/>
                  </a:cubicBezTo>
                  <a:cubicBezTo>
                    <a:pt x="91916" y="53816"/>
                    <a:pt x="85915" y="52483"/>
                    <a:pt x="79629" y="52483"/>
                  </a:cubicBezTo>
                  <a:cubicBezTo>
                    <a:pt x="54102" y="52483"/>
                    <a:pt x="33338" y="73247"/>
                    <a:pt x="33338" y="98774"/>
                  </a:cubicBezTo>
                  <a:cubicBezTo>
                    <a:pt x="33338" y="114300"/>
                    <a:pt x="40957" y="127921"/>
                    <a:pt x="52673" y="136303"/>
                  </a:cubicBezTo>
                  <a:cubicBezTo>
                    <a:pt x="22288" y="144971"/>
                    <a:pt x="0" y="172879"/>
                    <a:pt x="0" y="206121"/>
                  </a:cubicBezTo>
                  <a:close/>
                </a:path>
              </a:pathLst>
            </a:custGeom>
            <a:noFill/>
            <a:ln w="9525" cap="sq">
              <a:solidFill>
                <a:srgbClr val="15003C"/>
              </a:solidFill>
              <a:prstDash val="solid"/>
              <a:round/>
            </a:ln>
          </p:spPr>
          <p:txBody>
            <a:bodyPr rtlCol="0" anchor="ctr"/>
            <a:lstStyle/>
            <a:p>
              <a:endParaRPr lang="da-DK"/>
            </a:p>
          </p:txBody>
        </p:sp>
        <p:sp>
          <p:nvSpPr>
            <p:cNvPr id="290" name="Kombinationstegning: figur 289">
              <a:extLst>
                <a:ext uri="{FF2B5EF4-FFF2-40B4-BE49-F238E27FC236}">
                  <a16:creationId xmlns:a16="http://schemas.microsoft.com/office/drawing/2014/main" id="{9B5394FF-2AEA-E800-7AC5-7048392D35B3}"/>
                </a:ext>
              </a:extLst>
            </p:cNvPr>
            <p:cNvSpPr/>
            <p:nvPr/>
          </p:nvSpPr>
          <p:spPr>
            <a:xfrm>
              <a:off x="7919141" y="5965721"/>
              <a:ext cx="61055" cy="30956"/>
            </a:xfrm>
            <a:custGeom>
              <a:avLst/>
              <a:gdLst>
                <a:gd name="connsiteX0" fmla="*/ 0 w 61055"/>
                <a:gd name="connsiteY0" fmla="*/ 30956 h 30956"/>
                <a:gd name="connsiteX1" fmla="*/ 41053 w 61055"/>
                <a:gd name="connsiteY1" fmla="*/ 15526 h 30956"/>
                <a:gd name="connsiteX2" fmla="*/ 61055 w 61055"/>
                <a:gd name="connsiteY2" fmla="*/ 0 h 30956"/>
              </a:gdLst>
              <a:ahLst/>
              <a:cxnLst>
                <a:cxn ang="0">
                  <a:pos x="connsiteX0" y="connsiteY0"/>
                </a:cxn>
                <a:cxn ang="0">
                  <a:pos x="connsiteX1" y="connsiteY1"/>
                </a:cxn>
                <a:cxn ang="0">
                  <a:pos x="connsiteX2" y="connsiteY2"/>
                </a:cxn>
              </a:cxnLst>
              <a:rect l="l" t="t" r="r" b="b"/>
              <a:pathLst>
                <a:path w="61055" h="30956">
                  <a:moveTo>
                    <a:pt x="0" y="30956"/>
                  </a:moveTo>
                  <a:lnTo>
                    <a:pt x="41053" y="15526"/>
                  </a:lnTo>
                  <a:lnTo>
                    <a:pt x="61055" y="0"/>
                  </a:lnTo>
                </a:path>
              </a:pathLst>
            </a:custGeom>
            <a:noFill/>
            <a:ln w="9525" cap="sq">
              <a:solidFill>
                <a:srgbClr val="15003C"/>
              </a:solidFill>
              <a:prstDash val="solid"/>
              <a:round/>
            </a:ln>
          </p:spPr>
          <p:txBody>
            <a:bodyPr rtlCol="0" anchor="ctr"/>
            <a:lstStyle/>
            <a:p>
              <a:endParaRPr lang="da-DK"/>
            </a:p>
          </p:txBody>
        </p:sp>
        <p:sp>
          <p:nvSpPr>
            <p:cNvPr id="291" name="Kombinationstegning: figur 290">
              <a:extLst>
                <a:ext uri="{FF2B5EF4-FFF2-40B4-BE49-F238E27FC236}">
                  <a16:creationId xmlns:a16="http://schemas.microsoft.com/office/drawing/2014/main" id="{096CCBB2-C48D-3822-0F9D-CCD1333D7E00}"/>
                </a:ext>
              </a:extLst>
            </p:cNvPr>
            <p:cNvSpPr/>
            <p:nvPr/>
          </p:nvSpPr>
          <p:spPr>
            <a:xfrm>
              <a:off x="7919141" y="5867804"/>
              <a:ext cx="9525" cy="256413"/>
            </a:xfrm>
            <a:custGeom>
              <a:avLst/>
              <a:gdLst>
                <a:gd name="connsiteX0" fmla="*/ 0 w 9525"/>
                <a:gd name="connsiteY0" fmla="*/ 256413 h 256413"/>
                <a:gd name="connsiteX1" fmla="*/ 0 w 9525"/>
                <a:gd name="connsiteY1" fmla="*/ 0 h 256413"/>
              </a:gdLst>
              <a:ahLst/>
              <a:cxnLst>
                <a:cxn ang="0">
                  <a:pos x="connsiteX0" y="connsiteY0"/>
                </a:cxn>
                <a:cxn ang="0">
                  <a:pos x="connsiteX1" y="connsiteY1"/>
                </a:cxn>
              </a:cxnLst>
              <a:rect l="l" t="t" r="r" b="b"/>
              <a:pathLst>
                <a:path w="9525" h="256413">
                  <a:moveTo>
                    <a:pt x="0" y="256413"/>
                  </a:moveTo>
                  <a:lnTo>
                    <a:pt x="0" y="0"/>
                  </a:lnTo>
                </a:path>
              </a:pathLst>
            </a:custGeom>
            <a:ln w="9525" cap="sq">
              <a:solidFill>
                <a:srgbClr val="15003C"/>
              </a:solidFill>
              <a:prstDash val="solid"/>
              <a:round/>
            </a:ln>
          </p:spPr>
          <p:txBody>
            <a:bodyPr rtlCol="0" anchor="ctr"/>
            <a:lstStyle/>
            <a:p>
              <a:endParaRPr lang="da-DK"/>
            </a:p>
          </p:txBody>
        </p:sp>
        <p:sp>
          <p:nvSpPr>
            <p:cNvPr id="292" name="Kombinationstegning: figur 291">
              <a:extLst>
                <a:ext uri="{FF2B5EF4-FFF2-40B4-BE49-F238E27FC236}">
                  <a16:creationId xmlns:a16="http://schemas.microsoft.com/office/drawing/2014/main" id="{DA622562-1760-3BDD-994B-556547E7230E}"/>
                </a:ext>
              </a:extLst>
            </p:cNvPr>
            <p:cNvSpPr/>
            <p:nvPr/>
          </p:nvSpPr>
          <p:spPr>
            <a:xfrm>
              <a:off x="7881327" y="5893997"/>
              <a:ext cx="79724" cy="23621"/>
            </a:xfrm>
            <a:custGeom>
              <a:avLst/>
              <a:gdLst>
                <a:gd name="connsiteX0" fmla="*/ 0 w 79724"/>
                <a:gd name="connsiteY0" fmla="*/ 0 h 23621"/>
                <a:gd name="connsiteX1" fmla="*/ 37814 w 79724"/>
                <a:gd name="connsiteY1" fmla="*/ 23622 h 23621"/>
                <a:gd name="connsiteX2" fmla="*/ 79724 w 79724"/>
                <a:gd name="connsiteY2" fmla="*/ 0 h 23621"/>
              </a:gdLst>
              <a:ahLst/>
              <a:cxnLst>
                <a:cxn ang="0">
                  <a:pos x="connsiteX0" y="connsiteY0"/>
                </a:cxn>
                <a:cxn ang="0">
                  <a:pos x="connsiteX1" y="connsiteY1"/>
                </a:cxn>
                <a:cxn ang="0">
                  <a:pos x="connsiteX2" y="connsiteY2"/>
                </a:cxn>
              </a:cxnLst>
              <a:rect l="l" t="t" r="r" b="b"/>
              <a:pathLst>
                <a:path w="79724" h="23621">
                  <a:moveTo>
                    <a:pt x="0" y="0"/>
                  </a:moveTo>
                  <a:lnTo>
                    <a:pt x="37814" y="23622"/>
                  </a:lnTo>
                  <a:lnTo>
                    <a:pt x="79724" y="0"/>
                  </a:lnTo>
                </a:path>
              </a:pathLst>
            </a:custGeom>
            <a:noFill/>
            <a:ln w="9525" cap="sq">
              <a:solidFill>
                <a:srgbClr val="15003C"/>
              </a:solidFill>
              <a:prstDash val="solid"/>
              <a:round/>
            </a:ln>
          </p:spPr>
          <p:txBody>
            <a:bodyPr rtlCol="0" anchor="ctr"/>
            <a:lstStyle/>
            <a:p>
              <a:endParaRPr lang="da-DK"/>
            </a:p>
          </p:txBody>
        </p:sp>
        <p:sp>
          <p:nvSpPr>
            <p:cNvPr id="293" name="Kombinationstegning: figur 292">
              <a:extLst>
                <a:ext uri="{FF2B5EF4-FFF2-40B4-BE49-F238E27FC236}">
                  <a16:creationId xmlns:a16="http://schemas.microsoft.com/office/drawing/2014/main" id="{3BA84942-405E-457A-0405-42ED30B449D5}"/>
                </a:ext>
              </a:extLst>
            </p:cNvPr>
            <p:cNvSpPr/>
            <p:nvPr/>
          </p:nvSpPr>
          <p:spPr>
            <a:xfrm>
              <a:off x="7847513" y="5965721"/>
              <a:ext cx="71628" cy="30956"/>
            </a:xfrm>
            <a:custGeom>
              <a:avLst/>
              <a:gdLst>
                <a:gd name="connsiteX0" fmla="*/ 71628 w 71628"/>
                <a:gd name="connsiteY0" fmla="*/ 30956 h 30956"/>
                <a:gd name="connsiteX1" fmla="*/ 23527 w 71628"/>
                <a:gd name="connsiteY1" fmla="*/ 18097 h 30956"/>
                <a:gd name="connsiteX2" fmla="*/ 0 w 71628"/>
                <a:gd name="connsiteY2" fmla="*/ 0 h 30956"/>
              </a:gdLst>
              <a:ahLst/>
              <a:cxnLst>
                <a:cxn ang="0">
                  <a:pos x="connsiteX0" y="connsiteY0"/>
                </a:cxn>
                <a:cxn ang="0">
                  <a:pos x="connsiteX1" y="connsiteY1"/>
                </a:cxn>
                <a:cxn ang="0">
                  <a:pos x="connsiteX2" y="connsiteY2"/>
                </a:cxn>
              </a:cxnLst>
              <a:rect l="l" t="t" r="r" b="b"/>
              <a:pathLst>
                <a:path w="71628" h="30956">
                  <a:moveTo>
                    <a:pt x="71628" y="30956"/>
                  </a:moveTo>
                  <a:lnTo>
                    <a:pt x="23527" y="18097"/>
                  </a:lnTo>
                  <a:lnTo>
                    <a:pt x="0" y="0"/>
                  </a:lnTo>
                </a:path>
              </a:pathLst>
            </a:custGeom>
            <a:noFill/>
            <a:ln w="9525" cap="sq">
              <a:solidFill>
                <a:srgbClr val="15003C"/>
              </a:solidFill>
              <a:prstDash val="solid"/>
              <a:round/>
            </a:ln>
          </p:spPr>
          <p:txBody>
            <a:bodyPr rtlCol="0" anchor="ctr"/>
            <a:lstStyle/>
            <a:p>
              <a:endParaRPr lang="da-DK"/>
            </a:p>
          </p:txBody>
        </p:sp>
        <p:sp>
          <p:nvSpPr>
            <p:cNvPr id="294" name="Kombinationstegning: figur 293">
              <a:extLst>
                <a:ext uri="{FF2B5EF4-FFF2-40B4-BE49-F238E27FC236}">
                  <a16:creationId xmlns:a16="http://schemas.microsoft.com/office/drawing/2014/main" id="{9C3907AC-B882-6813-76A2-7875894AB927}"/>
                </a:ext>
              </a:extLst>
            </p:cNvPr>
            <p:cNvSpPr/>
            <p:nvPr/>
          </p:nvSpPr>
          <p:spPr>
            <a:xfrm>
              <a:off x="7960194" y="5981246"/>
              <a:ext cx="30575" cy="22002"/>
            </a:xfrm>
            <a:custGeom>
              <a:avLst/>
              <a:gdLst>
                <a:gd name="connsiteX0" fmla="*/ 30575 w 30575"/>
                <a:gd name="connsiteY0" fmla="*/ 22003 h 22002"/>
                <a:gd name="connsiteX1" fmla="*/ 0 w 30575"/>
                <a:gd name="connsiteY1" fmla="*/ 0 h 22002"/>
              </a:gdLst>
              <a:ahLst/>
              <a:cxnLst>
                <a:cxn ang="0">
                  <a:pos x="connsiteX0" y="connsiteY0"/>
                </a:cxn>
                <a:cxn ang="0">
                  <a:pos x="connsiteX1" y="connsiteY1"/>
                </a:cxn>
              </a:cxnLst>
              <a:rect l="l" t="t" r="r" b="b"/>
              <a:pathLst>
                <a:path w="30575" h="22002">
                  <a:moveTo>
                    <a:pt x="30575" y="22003"/>
                  </a:moveTo>
                  <a:lnTo>
                    <a:pt x="0" y="0"/>
                  </a:lnTo>
                </a:path>
              </a:pathLst>
            </a:custGeom>
            <a:ln w="9525" cap="sq">
              <a:solidFill>
                <a:srgbClr val="15003C"/>
              </a:solidFill>
              <a:prstDash val="solid"/>
              <a:round/>
            </a:ln>
          </p:spPr>
          <p:txBody>
            <a:bodyPr rtlCol="0" anchor="ctr"/>
            <a:lstStyle/>
            <a:p>
              <a:endParaRPr lang="da-DK"/>
            </a:p>
          </p:txBody>
        </p:sp>
        <p:sp>
          <p:nvSpPr>
            <p:cNvPr id="295" name="Kombinationstegning: figur 294">
              <a:extLst>
                <a:ext uri="{FF2B5EF4-FFF2-40B4-BE49-F238E27FC236}">
                  <a16:creationId xmlns:a16="http://schemas.microsoft.com/office/drawing/2014/main" id="{192D12CC-5986-FA81-36D9-700F82ED6D95}"/>
                </a:ext>
              </a:extLst>
            </p:cNvPr>
            <p:cNvSpPr/>
            <p:nvPr/>
          </p:nvSpPr>
          <p:spPr>
            <a:xfrm>
              <a:off x="7857991" y="5984675"/>
              <a:ext cx="12858" cy="19145"/>
            </a:xfrm>
            <a:custGeom>
              <a:avLst/>
              <a:gdLst>
                <a:gd name="connsiteX0" fmla="*/ 12859 w 12858"/>
                <a:gd name="connsiteY0" fmla="*/ 0 h 19145"/>
                <a:gd name="connsiteX1" fmla="*/ 0 w 12858"/>
                <a:gd name="connsiteY1" fmla="*/ 19145 h 19145"/>
              </a:gdLst>
              <a:ahLst/>
              <a:cxnLst>
                <a:cxn ang="0">
                  <a:pos x="connsiteX0" y="connsiteY0"/>
                </a:cxn>
                <a:cxn ang="0">
                  <a:pos x="connsiteX1" y="connsiteY1"/>
                </a:cxn>
              </a:cxnLst>
              <a:rect l="l" t="t" r="r" b="b"/>
              <a:pathLst>
                <a:path w="12858" h="19145">
                  <a:moveTo>
                    <a:pt x="12859" y="0"/>
                  </a:moveTo>
                  <a:lnTo>
                    <a:pt x="0" y="19145"/>
                  </a:lnTo>
                </a:path>
              </a:pathLst>
            </a:custGeom>
            <a:ln w="9525" cap="sq">
              <a:solidFill>
                <a:srgbClr val="15003C"/>
              </a:solidFill>
              <a:prstDash val="solid"/>
              <a:round/>
            </a:ln>
          </p:spPr>
          <p:txBody>
            <a:bodyPr rtlCol="0" anchor="ctr"/>
            <a:lstStyle/>
            <a:p>
              <a:endParaRPr lang="da-DK"/>
            </a:p>
          </p:txBody>
        </p:sp>
        <p:sp>
          <p:nvSpPr>
            <p:cNvPr id="296" name="Kombinationstegning: figur 295">
              <a:extLst>
                <a:ext uri="{FF2B5EF4-FFF2-40B4-BE49-F238E27FC236}">
                  <a16:creationId xmlns:a16="http://schemas.microsoft.com/office/drawing/2014/main" id="{9E948D05-1EC5-3F71-8ABC-09E7E44B2914}"/>
                </a:ext>
              </a:extLst>
            </p:cNvPr>
            <p:cNvSpPr/>
            <p:nvPr/>
          </p:nvSpPr>
          <p:spPr>
            <a:xfrm>
              <a:off x="9552583" y="5707300"/>
              <a:ext cx="1273396" cy="110878"/>
            </a:xfrm>
            <a:custGeom>
              <a:avLst/>
              <a:gdLst>
                <a:gd name="connsiteX0" fmla="*/ 0 w 1273396"/>
                <a:gd name="connsiteY0" fmla="*/ 110878 h 110878"/>
                <a:gd name="connsiteX1" fmla="*/ 642366 w 1273396"/>
                <a:gd name="connsiteY1" fmla="*/ 2293 h 110878"/>
                <a:gd name="connsiteX2" fmla="*/ 1273397 w 1273396"/>
                <a:gd name="connsiteY2" fmla="*/ 76779 h 110878"/>
              </a:gdLst>
              <a:ahLst/>
              <a:cxnLst>
                <a:cxn ang="0">
                  <a:pos x="connsiteX0" y="connsiteY0"/>
                </a:cxn>
                <a:cxn ang="0">
                  <a:pos x="connsiteX1" y="connsiteY1"/>
                </a:cxn>
                <a:cxn ang="0">
                  <a:pos x="connsiteX2" y="connsiteY2"/>
                </a:cxn>
              </a:cxnLst>
              <a:rect l="l" t="t" r="r" b="b"/>
              <a:pathLst>
                <a:path w="1273396" h="110878">
                  <a:moveTo>
                    <a:pt x="0" y="110878"/>
                  </a:moveTo>
                  <a:cubicBezTo>
                    <a:pt x="0" y="110878"/>
                    <a:pt x="363093" y="-18662"/>
                    <a:pt x="642366" y="2293"/>
                  </a:cubicBezTo>
                  <a:cubicBezTo>
                    <a:pt x="921639" y="23153"/>
                    <a:pt x="1097566" y="140596"/>
                    <a:pt x="1273397" y="76779"/>
                  </a:cubicBezTo>
                </a:path>
              </a:pathLst>
            </a:custGeom>
            <a:noFill/>
            <a:ln w="9525" cap="rnd">
              <a:solidFill>
                <a:srgbClr val="15003C"/>
              </a:solidFill>
              <a:prstDash val="solid"/>
              <a:round/>
            </a:ln>
          </p:spPr>
          <p:txBody>
            <a:bodyPr rtlCol="0" anchor="ctr"/>
            <a:lstStyle/>
            <a:p>
              <a:endParaRPr lang="da-DK"/>
            </a:p>
          </p:txBody>
        </p:sp>
        <p:sp>
          <p:nvSpPr>
            <p:cNvPr id="297" name="Kombinationstegning: figur 296">
              <a:extLst>
                <a:ext uri="{FF2B5EF4-FFF2-40B4-BE49-F238E27FC236}">
                  <a16:creationId xmlns:a16="http://schemas.microsoft.com/office/drawing/2014/main" id="{49610059-CEB0-589A-730A-1671CC63F8C2}"/>
                </a:ext>
              </a:extLst>
            </p:cNvPr>
            <p:cNvSpPr/>
            <p:nvPr/>
          </p:nvSpPr>
          <p:spPr>
            <a:xfrm>
              <a:off x="10363732" y="5667009"/>
              <a:ext cx="924401" cy="44003"/>
            </a:xfrm>
            <a:custGeom>
              <a:avLst/>
              <a:gdLst>
                <a:gd name="connsiteX0" fmla="*/ 924401 w 924401"/>
                <a:gd name="connsiteY0" fmla="*/ 15533 h 44003"/>
                <a:gd name="connsiteX1" fmla="*/ 790289 w 924401"/>
                <a:gd name="connsiteY1" fmla="*/ 26296 h 44003"/>
                <a:gd name="connsiteX2" fmla="*/ 731615 w 924401"/>
                <a:gd name="connsiteY2" fmla="*/ 3341 h 44003"/>
                <a:gd name="connsiteX3" fmla="*/ 650557 w 924401"/>
                <a:gd name="connsiteY3" fmla="*/ 39250 h 44003"/>
                <a:gd name="connsiteX4" fmla="*/ 609219 w 924401"/>
                <a:gd name="connsiteY4" fmla="*/ 42108 h 44003"/>
                <a:gd name="connsiteX5" fmla="*/ 448913 w 924401"/>
                <a:gd name="connsiteY5" fmla="*/ 28582 h 44003"/>
                <a:gd name="connsiteX6" fmla="*/ 351949 w 924401"/>
                <a:gd name="connsiteY6" fmla="*/ 31535 h 44003"/>
                <a:gd name="connsiteX7" fmla="*/ 258223 w 924401"/>
                <a:gd name="connsiteY7" fmla="*/ 9532 h 44003"/>
                <a:gd name="connsiteX8" fmla="*/ 113633 w 924401"/>
                <a:gd name="connsiteY8" fmla="*/ 23058 h 44003"/>
                <a:gd name="connsiteX9" fmla="*/ 79629 w 924401"/>
                <a:gd name="connsiteY9" fmla="*/ 2769 h 44003"/>
                <a:gd name="connsiteX10" fmla="*/ 0 w 924401"/>
                <a:gd name="connsiteY10" fmla="*/ 16200 h 4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4401" h="44003">
                  <a:moveTo>
                    <a:pt x="924401" y="15533"/>
                  </a:moveTo>
                  <a:cubicBezTo>
                    <a:pt x="881253" y="46203"/>
                    <a:pt x="835343" y="55538"/>
                    <a:pt x="790289" y="26296"/>
                  </a:cubicBezTo>
                  <a:cubicBezTo>
                    <a:pt x="772001" y="16200"/>
                    <a:pt x="753237" y="2960"/>
                    <a:pt x="731615" y="3341"/>
                  </a:cubicBezTo>
                  <a:cubicBezTo>
                    <a:pt x="703421" y="3912"/>
                    <a:pt x="680085" y="31440"/>
                    <a:pt x="650557" y="39250"/>
                  </a:cubicBezTo>
                  <a:cubicBezTo>
                    <a:pt x="637222" y="43155"/>
                    <a:pt x="623030" y="44012"/>
                    <a:pt x="609219" y="42108"/>
                  </a:cubicBezTo>
                  <a:cubicBezTo>
                    <a:pt x="530637" y="25058"/>
                    <a:pt x="537400" y="-28282"/>
                    <a:pt x="448913" y="28582"/>
                  </a:cubicBezTo>
                  <a:cubicBezTo>
                    <a:pt x="417290" y="47061"/>
                    <a:pt x="385286" y="49346"/>
                    <a:pt x="351949" y="31535"/>
                  </a:cubicBezTo>
                  <a:cubicBezTo>
                    <a:pt x="322421" y="16485"/>
                    <a:pt x="291846" y="-11042"/>
                    <a:pt x="258223" y="9532"/>
                  </a:cubicBezTo>
                  <a:cubicBezTo>
                    <a:pt x="211264" y="36678"/>
                    <a:pt x="163258" y="57633"/>
                    <a:pt x="113633" y="23058"/>
                  </a:cubicBezTo>
                  <a:cubicBezTo>
                    <a:pt x="102679" y="16009"/>
                    <a:pt x="91535" y="7722"/>
                    <a:pt x="79629" y="2769"/>
                  </a:cubicBezTo>
                  <a:cubicBezTo>
                    <a:pt x="60103" y="-5708"/>
                    <a:pt x="18097" y="7151"/>
                    <a:pt x="0" y="16200"/>
                  </a:cubicBezTo>
                </a:path>
              </a:pathLst>
            </a:custGeom>
            <a:noFill/>
            <a:ln w="9525" cap="rnd">
              <a:solidFill>
                <a:srgbClr val="15003C"/>
              </a:solidFill>
              <a:prstDash val="solid"/>
              <a:round/>
            </a:ln>
          </p:spPr>
          <p:txBody>
            <a:bodyPr rtlCol="0" anchor="ctr"/>
            <a:lstStyle/>
            <a:p>
              <a:endParaRPr lang="da-DK"/>
            </a:p>
          </p:txBody>
        </p:sp>
        <p:sp>
          <p:nvSpPr>
            <p:cNvPr id="298" name="Kombinationstegning: figur 297">
              <a:extLst>
                <a:ext uri="{FF2B5EF4-FFF2-40B4-BE49-F238E27FC236}">
                  <a16:creationId xmlns:a16="http://schemas.microsoft.com/office/drawing/2014/main" id="{A064828C-D6D1-2DA9-036C-E6BC69AC539C}"/>
                </a:ext>
              </a:extLst>
            </p:cNvPr>
            <p:cNvSpPr/>
            <p:nvPr/>
          </p:nvSpPr>
          <p:spPr>
            <a:xfrm>
              <a:off x="10588808" y="5721302"/>
              <a:ext cx="924401" cy="44003"/>
            </a:xfrm>
            <a:custGeom>
              <a:avLst/>
              <a:gdLst>
                <a:gd name="connsiteX0" fmla="*/ 924401 w 924401"/>
                <a:gd name="connsiteY0" fmla="*/ 15533 h 44003"/>
                <a:gd name="connsiteX1" fmla="*/ 790289 w 924401"/>
                <a:gd name="connsiteY1" fmla="*/ 26296 h 44003"/>
                <a:gd name="connsiteX2" fmla="*/ 731615 w 924401"/>
                <a:gd name="connsiteY2" fmla="*/ 3341 h 44003"/>
                <a:gd name="connsiteX3" fmla="*/ 650557 w 924401"/>
                <a:gd name="connsiteY3" fmla="*/ 39250 h 44003"/>
                <a:gd name="connsiteX4" fmla="*/ 609219 w 924401"/>
                <a:gd name="connsiteY4" fmla="*/ 42107 h 44003"/>
                <a:gd name="connsiteX5" fmla="*/ 448913 w 924401"/>
                <a:gd name="connsiteY5" fmla="*/ 28582 h 44003"/>
                <a:gd name="connsiteX6" fmla="*/ 351948 w 924401"/>
                <a:gd name="connsiteY6" fmla="*/ 31535 h 44003"/>
                <a:gd name="connsiteX7" fmla="*/ 258223 w 924401"/>
                <a:gd name="connsiteY7" fmla="*/ 9532 h 44003"/>
                <a:gd name="connsiteX8" fmla="*/ 113633 w 924401"/>
                <a:gd name="connsiteY8" fmla="*/ 23057 h 44003"/>
                <a:gd name="connsiteX9" fmla="*/ 79629 w 924401"/>
                <a:gd name="connsiteY9" fmla="*/ 2769 h 44003"/>
                <a:gd name="connsiteX10" fmla="*/ 0 w 924401"/>
                <a:gd name="connsiteY10" fmla="*/ 16199 h 4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4401" h="44003">
                  <a:moveTo>
                    <a:pt x="924401" y="15533"/>
                  </a:moveTo>
                  <a:cubicBezTo>
                    <a:pt x="881253" y="46203"/>
                    <a:pt x="835342" y="55538"/>
                    <a:pt x="790289" y="26296"/>
                  </a:cubicBezTo>
                  <a:cubicBezTo>
                    <a:pt x="772001" y="16199"/>
                    <a:pt x="753237" y="2960"/>
                    <a:pt x="731615" y="3341"/>
                  </a:cubicBezTo>
                  <a:cubicBezTo>
                    <a:pt x="703421" y="3912"/>
                    <a:pt x="680085" y="31439"/>
                    <a:pt x="650557" y="39250"/>
                  </a:cubicBezTo>
                  <a:cubicBezTo>
                    <a:pt x="637222" y="43155"/>
                    <a:pt x="623030" y="44012"/>
                    <a:pt x="609219" y="42107"/>
                  </a:cubicBezTo>
                  <a:cubicBezTo>
                    <a:pt x="530637" y="25058"/>
                    <a:pt x="537400" y="-28282"/>
                    <a:pt x="448913" y="28582"/>
                  </a:cubicBezTo>
                  <a:cubicBezTo>
                    <a:pt x="417290" y="47060"/>
                    <a:pt x="385286" y="49346"/>
                    <a:pt x="351948" y="31535"/>
                  </a:cubicBezTo>
                  <a:cubicBezTo>
                    <a:pt x="322421" y="16485"/>
                    <a:pt x="291846" y="-11042"/>
                    <a:pt x="258223" y="9532"/>
                  </a:cubicBezTo>
                  <a:cubicBezTo>
                    <a:pt x="211264" y="36678"/>
                    <a:pt x="163258" y="57633"/>
                    <a:pt x="113633" y="23057"/>
                  </a:cubicBezTo>
                  <a:cubicBezTo>
                    <a:pt x="102679" y="16009"/>
                    <a:pt x="91535" y="7722"/>
                    <a:pt x="79629" y="2769"/>
                  </a:cubicBezTo>
                  <a:cubicBezTo>
                    <a:pt x="60103" y="-5708"/>
                    <a:pt x="18097" y="7151"/>
                    <a:pt x="0" y="16199"/>
                  </a:cubicBezTo>
                </a:path>
              </a:pathLst>
            </a:custGeom>
            <a:noFill/>
            <a:ln w="9525" cap="rnd">
              <a:solidFill>
                <a:srgbClr val="15003C"/>
              </a:solidFill>
              <a:prstDash val="solid"/>
              <a:round/>
            </a:ln>
          </p:spPr>
          <p:txBody>
            <a:bodyPr rtlCol="0" anchor="ctr"/>
            <a:lstStyle/>
            <a:p>
              <a:endParaRPr lang="da-DK"/>
            </a:p>
          </p:txBody>
        </p:sp>
        <p:sp>
          <p:nvSpPr>
            <p:cNvPr id="299" name="Kombinationstegning: figur 298">
              <a:extLst>
                <a:ext uri="{FF2B5EF4-FFF2-40B4-BE49-F238E27FC236}">
                  <a16:creationId xmlns:a16="http://schemas.microsoft.com/office/drawing/2014/main" id="{6E97F8F3-A9BE-3B3E-8179-CAE3ADD2811E}"/>
                </a:ext>
              </a:extLst>
            </p:cNvPr>
            <p:cNvSpPr/>
            <p:nvPr/>
          </p:nvSpPr>
          <p:spPr>
            <a:xfrm>
              <a:off x="9908386" y="5287102"/>
              <a:ext cx="180492" cy="426586"/>
            </a:xfrm>
            <a:custGeom>
              <a:avLst/>
              <a:gdLst>
                <a:gd name="connsiteX0" fmla="*/ 88062 w 180492"/>
                <a:gd name="connsiteY0" fmla="*/ 148076 h 426586"/>
                <a:gd name="connsiteX1" fmla="*/ 89777 w 180492"/>
                <a:gd name="connsiteY1" fmla="*/ 149790 h 426586"/>
                <a:gd name="connsiteX2" fmla="*/ 91396 w 180492"/>
                <a:gd name="connsiteY2" fmla="*/ 255994 h 426586"/>
                <a:gd name="connsiteX3" fmla="*/ 87777 w 180492"/>
                <a:gd name="connsiteY3" fmla="*/ 324098 h 426586"/>
                <a:gd name="connsiteX4" fmla="*/ 140640 w 180492"/>
                <a:gd name="connsiteY4" fmla="*/ 296190 h 426586"/>
                <a:gd name="connsiteX5" fmla="*/ 174740 w 180492"/>
                <a:gd name="connsiteY5" fmla="*/ 219227 h 426586"/>
                <a:gd name="connsiteX6" fmla="*/ 168168 w 180492"/>
                <a:gd name="connsiteY6" fmla="*/ 81782 h 426586"/>
                <a:gd name="connsiteX7" fmla="*/ 124734 w 180492"/>
                <a:gd name="connsiteY7" fmla="*/ 12059 h 426586"/>
                <a:gd name="connsiteX8" fmla="*/ 42628 w 180492"/>
                <a:gd name="connsiteY8" fmla="*/ 24060 h 426586"/>
                <a:gd name="connsiteX9" fmla="*/ 1766 w 180492"/>
                <a:gd name="connsiteY9" fmla="*/ 130550 h 426586"/>
                <a:gd name="connsiteX10" fmla="*/ 25483 w 180492"/>
                <a:gd name="connsiteY10" fmla="*/ 275044 h 426586"/>
                <a:gd name="connsiteX11" fmla="*/ 89967 w 180492"/>
                <a:gd name="connsiteY11" fmla="*/ 324002 h 426586"/>
                <a:gd name="connsiteX12" fmla="*/ 89967 w 180492"/>
                <a:gd name="connsiteY12" fmla="*/ 426587 h 42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492" h="426586">
                  <a:moveTo>
                    <a:pt x="88062" y="148076"/>
                  </a:moveTo>
                  <a:cubicBezTo>
                    <a:pt x="88634" y="148647"/>
                    <a:pt x="89682" y="149219"/>
                    <a:pt x="89777" y="149790"/>
                  </a:cubicBezTo>
                  <a:cubicBezTo>
                    <a:pt x="90634" y="185223"/>
                    <a:pt x="91968" y="220942"/>
                    <a:pt x="91396" y="255994"/>
                  </a:cubicBezTo>
                  <a:cubicBezTo>
                    <a:pt x="91015" y="277711"/>
                    <a:pt x="95016" y="300380"/>
                    <a:pt x="87777" y="324098"/>
                  </a:cubicBezTo>
                  <a:cubicBezTo>
                    <a:pt x="112161" y="324002"/>
                    <a:pt x="127210" y="312858"/>
                    <a:pt x="140640" y="296190"/>
                  </a:cubicBezTo>
                  <a:cubicBezTo>
                    <a:pt x="159024" y="273425"/>
                    <a:pt x="169406" y="246945"/>
                    <a:pt x="174740" y="219227"/>
                  </a:cubicBezTo>
                  <a:cubicBezTo>
                    <a:pt x="183598" y="173222"/>
                    <a:pt x="182836" y="126835"/>
                    <a:pt x="168168" y="81782"/>
                  </a:cubicBezTo>
                  <a:cubicBezTo>
                    <a:pt x="159500" y="55112"/>
                    <a:pt x="148165" y="29680"/>
                    <a:pt x="124734" y="12059"/>
                  </a:cubicBezTo>
                  <a:cubicBezTo>
                    <a:pt x="97968" y="-8039"/>
                    <a:pt x="65393" y="-2324"/>
                    <a:pt x="42628" y="24060"/>
                  </a:cubicBezTo>
                  <a:cubicBezTo>
                    <a:pt x="16053" y="54921"/>
                    <a:pt x="5481" y="92164"/>
                    <a:pt x="1766" y="130550"/>
                  </a:cubicBezTo>
                  <a:cubicBezTo>
                    <a:pt x="-2997" y="180175"/>
                    <a:pt x="909" y="229705"/>
                    <a:pt x="25483" y="275044"/>
                  </a:cubicBezTo>
                  <a:cubicBezTo>
                    <a:pt x="43581" y="308382"/>
                    <a:pt x="60059" y="321240"/>
                    <a:pt x="89967" y="324002"/>
                  </a:cubicBezTo>
                  <a:lnTo>
                    <a:pt x="89967" y="426587"/>
                  </a:lnTo>
                </a:path>
              </a:pathLst>
            </a:custGeom>
            <a:noFill/>
            <a:ln w="9525" cap="sq">
              <a:solidFill>
                <a:srgbClr val="15003C"/>
              </a:solidFill>
              <a:prstDash val="solid"/>
              <a:round/>
            </a:ln>
          </p:spPr>
          <p:txBody>
            <a:bodyPr rtlCol="0" anchor="ctr"/>
            <a:lstStyle/>
            <a:p>
              <a:endParaRPr lang="da-DK"/>
            </a:p>
          </p:txBody>
        </p:sp>
        <p:sp>
          <p:nvSpPr>
            <p:cNvPr id="300" name="Kombinationstegning: figur 299">
              <a:extLst>
                <a:ext uri="{FF2B5EF4-FFF2-40B4-BE49-F238E27FC236}">
                  <a16:creationId xmlns:a16="http://schemas.microsoft.com/office/drawing/2014/main" id="{AE122050-414F-0A28-AC6B-15F19136E0AC}"/>
                </a:ext>
              </a:extLst>
            </p:cNvPr>
            <p:cNvSpPr/>
            <p:nvPr/>
          </p:nvSpPr>
          <p:spPr>
            <a:xfrm>
              <a:off x="9958158" y="5529190"/>
              <a:ext cx="36575" cy="31337"/>
            </a:xfrm>
            <a:custGeom>
              <a:avLst/>
              <a:gdLst>
                <a:gd name="connsiteX0" fmla="*/ 0 w 36575"/>
                <a:gd name="connsiteY0" fmla="*/ 0 h 31337"/>
                <a:gd name="connsiteX1" fmla="*/ 36576 w 36575"/>
                <a:gd name="connsiteY1" fmla="*/ 31337 h 31337"/>
              </a:gdLst>
              <a:ahLst/>
              <a:cxnLst>
                <a:cxn ang="0">
                  <a:pos x="connsiteX0" y="connsiteY0"/>
                </a:cxn>
                <a:cxn ang="0">
                  <a:pos x="connsiteX1" y="connsiteY1"/>
                </a:cxn>
              </a:cxnLst>
              <a:rect l="l" t="t" r="r" b="b"/>
              <a:pathLst>
                <a:path w="36575" h="31337">
                  <a:moveTo>
                    <a:pt x="0" y="0"/>
                  </a:moveTo>
                  <a:cubicBezTo>
                    <a:pt x="12763" y="9811"/>
                    <a:pt x="19812" y="26194"/>
                    <a:pt x="36576" y="31337"/>
                  </a:cubicBezTo>
                </a:path>
              </a:pathLst>
            </a:custGeom>
            <a:noFill/>
            <a:ln w="9525" cap="sq">
              <a:solidFill>
                <a:srgbClr val="15003C"/>
              </a:solidFill>
              <a:prstDash val="solid"/>
              <a:round/>
            </a:ln>
          </p:spPr>
          <p:txBody>
            <a:bodyPr rtlCol="0" anchor="ctr"/>
            <a:lstStyle/>
            <a:p>
              <a:endParaRPr lang="da-DK"/>
            </a:p>
          </p:txBody>
        </p:sp>
        <p:sp>
          <p:nvSpPr>
            <p:cNvPr id="301" name="Kombinationstegning: figur 300">
              <a:extLst>
                <a:ext uri="{FF2B5EF4-FFF2-40B4-BE49-F238E27FC236}">
                  <a16:creationId xmlns:a16="http://schemas.microsoft.com/office/drawing/2014/main" id="{8BF8A86C-7382-027A-1420-E6C30A595EDD}"/>
                </a:ext>
              </a:extLst>
            </p:cNvPr>
            <p:cNvSpPr/>
            <p:nvPr/>
          </p:nvSpPr>
          <p:spPr>
            <a:xfrm>
              <a:off x="10003401" y="5518808"/>
              <a:ext cx="27908" cy="24383"/>
            </a:xfrm>
            <a:custGeom>
              <a:avLst/>
              <a:gdLst>
                <a:gd name="connsiteX0" fmla="*/ 27908 w 27908"/>
                <a:gd name="connsiteY0" fmla="*/ 0 h 24383"/>
                <a:gd name="connsiteX1" fmla="*/ 0 w 27908"/>
                <a:gd name="connsiteY1" fmla="*/ 24384 h 24383"/>
              </a:gdLst>
              <a:ahLst/>
              <a:cxnLst>
                <a:cxn ang="0">
                  <a:pos x="connsiteX0" y="connsiteY0"/>
                </a:cxn>
                <a:cxn ang="0">
                  <a:pos x="connsiteX1" y="connsiteY1"/>
                </a:cxn>
              </a:cxnLst>
              <a:rect l="l" t="t" r="r" b="b"/>
              <a:pathLst>
                <a:path w="27908" h="24383">
                  <a:moveTo>
                    <a:pt x="27908" y="0"/>
                  </a:moveTo>
                  <a:cubicBezTo>
                    <a:pt x="18383" y="7906"/>
                    <a:pt x="12097" y="19431"/>
                    <a:pt x="0" y="24384"/>
                  </a:cubicBezTo>
                </a:path>
              </a:pathLst>
            </a:custGeom>
            <a:noFill/>
            <a:ln w="9525" cap="sq">
              <a:solidFill>
                <a:srgbClr val="15003C"/>
              </a:solidFill>
              <a:prstDash val="solid"/>
              <a:round/>
            </a:ln>
          </p:spPr>
          <p:txBody>
            <a:bodyPr rtlCol="0" anchor="ctr"/>
            <a:lstStyle/>
            <a:p>
              <a:endParaRPr lang="da-DK"/>
            </a:p>
          </p:txBody>
        </p:sp>
        <p:sp>
          <p:nvSpPr>
            <p:cNvPr id="302" name="Kombinationstegning: figur 301">
              <a:extLst>
                <a:ext uri="{FF2B5EF4-FFF2-40B4-BE49-F238E27FC236}">
                  <a16:creationId xmlns:a16="http://schemas.microsoft.com/office/drawing/2014/main" id="{DF0E22D9-5C53-EBD6-3C26-7AA0AE3ECF75}"/>
                </a:ext>
              </a:extLst>
            </p:cNvPr>
            <p:cNvSpPr/>
            <p:nvPr/>
          </p:nvSpPr>
          <p:spPr>
            <a:xfrm>
              <a:off x="10001687" y="5469944"/>
              <a:ext cx="19145" cy="20859"/>
            </a:xfrm>
            <a:custGeom>
              <a:avLst/>
              <a:gdLst>
                <a:gd name="connsiteX0" fmla="*/ 19145 w 19145"/>
                <a:gd name="connsiteY0" fmla="*/ 0 h 20859"/>
                <a:gd name="connsiteX1" fmla="*/ 0 w 19145"/>
                <a:gd name="connsiteY1" fmla="*/ 20860 h 20859"/>
              </a:gdLst>
              <a:ahLst/>
              <a:cxnLst>
                <a:cxn ang="0">
                  <a:pos x="connsiteX0" y="connsiteY0"/>
                </a:cxn>
                <a:cxn ang="0">
                  <a:pos x="connsiteX1" y="connsiteY1"/>
                </a:cxn>
              </a:cxnLst>
              <a:rect l="l" t="t" r="r" b="b"/>
              <a:pathLst>
                <a:path w="19145" h="20859">
                  <a:moveTo>
                    <a:pt x="19145" y="0"/>
                  </a:moveTo>
                  <a:cubicBezTo>
                    <a:pt x="19145" y="12859"/>
                    <a:pt x="10478" y="17717"/>
                    <a:pt x="0" y="20860"/>
                  </a:cubicBezTo>
                </a:path>
              </a:pathLst>
            </a:custGeom>
            <a:noFill/>
            <a:ln w="9525" cap="sq">
              <a:solidFill>
                <a:srgbClr val="15003C"/>
              </a:solidFill>
              <a:prstDash val="solid"/>
              <a:round/>
            </a:ln>
          </p:spPr>
          <p:txBody>
            <a:bodyPr rtlCol="0" anchor="ctr"/>
            <a:lstStyle/>
            <a:p>
              <a:endParaRPr lang="da-DK"/>
            </a:p>
          </p:txBody>
        </p:sp>
        <p:sp>
          <p:nvSpPr>
            <p:cNvPr id="303" name="Kombinationstegning: figur 302">
              <a:extLst>
                <a:ext uri="{FF2B5EF4-FFF2-40B4-BE49-F238E27FC236}">
                  <a16:creationId xmlns:a16="http://schemas.microsoft.com/office/drawing/2014/main" id="{6E88605D-8002-9D00-AAB5-433AE0627598}"/>
                </a:ext>
              </a:extLst>
            </p:cNvPr>
            <p:cNvSpPr/>
            <p:nvPr/>
          </p:nvSpPr>
          <p:spPr>
            <a:xfrm>
              <a:off x="9779555" y="5415028"/>
              <a:ext cx="138037" cy="326187"/>
            </a:xfrm>
            <a:custGeom>
              <a:avLst/>
              <a:gdLst>
                <a:gd name="connsiteX0" fmla="*/ 67447 w 138037"/>
                <a:gd name="connsiteY0" fmla="*/ 113019 h 326187"/>
                <a:gd name="connsiteX1" fmla="*/ 68685 w 138037"/>
                <a:gd name="connsiteY1" fmla="*/ 114352 h 326187"/>
                <a:gd name="connsiteX2" fmla="*/ 69923 w 138037"/>
                <a:gd name="connsiteY2" fmla="*/ 195600 h 326187"/>
                <a:gd name="connsiteX3" fmla="*/ 67161 w 138037"/>
                <a:gd name="connsiteY3" fmla="*/ 247702 h 326187"/>
                <a:gd name="connsiteX4" fmla="*/ 107547 w 138037"/>
                <a:gd name="connsiteY4" fmla="*/ 226366 h 326187"/>
                <a:gd name="connsiteX5" fmla="*/ 133645 w 138037"/>
                <a:gd name="connsiteY5" fmla="*/ 167597 h 326187"/>
                <a:gd name="connsiteX6" fmla="*/ 128597 w 138037"/>
                <a:gd name="connsiteY6" fmla="*/ 62536 h 326187"/>
                <a:gd name="connsiteX7" fmla="*/ 95355 w 138037"/>
                <a:gd name="connsiteY7" fmla="*/ 9196 h 326187"/>
                <a:gd name="connsiteX8" fmla="*/ 32585 w 138037"/>
                <a:gd name="connsiteY8" fmla="*/ 18340 h 326187"/>
                <a:gd name="connsiteX9" fmla="*/ 1343 w 138037"/>
                <a:gd name="connsiteY9" fmla="*/ 99779 h 326187"/>
                <a:gd name="connsiteX10" fmla="*/ 19440 w 138037"/>
                <a:gd name="connsiteY10" fmla="*/ 210269 h 326187"/>
                <a:gd name="connsiteX11" fmla="*/ 68685 w 138037"/>
                <a:gd name="connsiteY11" fmla="*/ 247702 h 326187"/>
                <a:gd name="connsiteX12" fmla="*/ 68685 w 138037"/>
                <a:gd name="connsiteY12" fmla="*/ 326188 h 32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7" h="326187">
                  <a:moveTo>
                    <a:pt x="67447" y="113019"/>
                  </a:moveTo>
                  <a:cubicBezTo>
                    <a:pt x="67447" y="113019"/>
                    <a:pt x="68685" y="113876"/>
                    <a:pt x="68685" y="114352"/>
                  </a:cubicBezTo>
                  <a:cubicBezTo>
                    <a:pt x="69351" y="141403"/>
                    <a:pt x="70304" y="168740"/>
                    <a:pt x="69923" y="195600"/>
                  </a:cubicBezTo>
                  <a:cubicBezTo>
                    <a:pt x="69637" y="212174"/>
                    <a:pt x="72685" y="229509"/>
                    <a:pt x="67161" y="247702"/>
                  </a:cubicBezTo>
                  <a:cubicBezTo>
                    <a:pt x="85830" y="247607"/>
                    <a:pt x="97355" y="239034"/>
                    <a:pt x="107547" y="226366"/>
                  </a:cubicBezTo>
                  <a:cubicBezTo>
                    <a:pt x="121644" y="208935"/>
                    <a:pt x="129549" y="188742"/>
                    <a:pt x="133645" y="167597"/>
                  </a:cubicBezTo>
                  <a:cubicBezTo>
                    <a:pt x="140408" y="132449"/>
                    <a:pt x="139836" y="97016"/>
                    <a:pt x="128597" y="62536"/>
                  </a:cubicBezTo>
                  <a:cubicBezTo>
                    <a:pt x="121929" y="42152"/>
                    <a:pt x="113357" y="22721"/>
                    <a:pt x="95355" y="9196"/>
                  </a:cubicBezTo>
                  <a:cubicBezTo>
                    <a:pt x="74876" y="-6139"/>
                    <a:pt x="49920" y="-1758"/>
                    <a:pt x="32585" y="18340"/>
                  </a:cubicBezTo>
                  <a:cubicBezTo>
                    <a:pt x="12297" y="41962"/>
                    <a:pt x="4105" y="70442"/>
                    <a:pt x="1343" y="99779"/>
                  </a:cubicBezTo>
                  <a:cubicBezTo>
                    <a:pt x="-2276" y="137688"/>
                    <a:pt x="676" y="175598"/>
                    <a:pt x="19440" y="210269"/>
                  </a:cubicBezTo>
                  <a:cubicBezTo>
                    <a:pt x="33252" y="235796"/>
                    <a:pt x="45920" y="245606"/>
                    <a:pt x="68685" y="247702"/>
                  </a:cubicBezTo>
                  <a:lnTo>
                    <a:pt x="68685" y="326188"/>
                  </a:lnTo>
                </a:path>
              </a:pathLst>
            </a:custGeom>
            <a:noFill/>
            <a:ln w="9525" cap="sq">
              <a:solidFill>
                <a:srgbClr val="15003C"/>
              </a:solidFill>
              <a:prstDash val="solid"/>
              <a:round/>
            </a:ln>
          </p:spPr>
          <p:txBody>
            <a:bodyPr rtlCol="0" anchor="ctr"/>
            <a:lstStyle/>
            <a:p>
              <a:endParaRPr lang="da-DK"/>
            </a:p>
          </p:txBody>
        </p:sp>
        <p:sp>
          <p:nvSpPr>
            <p:cNvPr id="304" name="Kombinationstegning: figur 303">
              <a:extLst>
                <a:ext uri="{FF2B5EF4-FFF2-40B4-BE49-F238E27FC236}">
                  <a16:creationId xmlns:a16="http://schemas.microsoft.com/office/drawing/2014/main" id="{B51F676C-EF25-24B3-1BC7-869AB8A0A891}"/>
                </a:ext>
              </a:extLst>
            </p:cNvPr>
            <p:cNvSpPr/>
            <p:nvPr/>
          </p:nvSpPr>
          <p:spPr>
            <a:xfrm>
              <a:off x="9817664" y="5599961"/>
              <a:ext cx="28003" cy="24002"/>
            </a:xfrm>
            <a:custGeom>
              <a:avLst/>
              <a:gdLst>
                <a:gd name="connsiteX0" fmla="*/ 0 w 28003"/>
                <a:gd name="connsiteY0" fmla="*/ 0 h 24002"/>
                <a:gd name="connsiteX1" fmla="*/ 28004 w 28003"/>
                <a:gd name="connsiteY1" fmla="*/ 24003 h 24002"/>
              </a:gdLst>
              <a:ahLst/>
              <a:cxnLst>
                <a:cxn ang="0">
                  <a:pos x="connsiteX0" y="connsiteY0"/>
                </a:cxn>
                <a:cxn ang="0">
                  <a:pos x="connsiteX1" y="connsiteY1"/>
                </a:cxn>
              </a:cxnLst>
              <a:rect l="l" t="t" r="r" b="b"/>
              <a:pathLst>
                <a:path w="28003" h="24002">
                  <a:moveTo>
                    <a:pt x="0" y="0"/>
                  </a:moveTo>
                  <a:cubicBezTo>
                    <a:pt x="9715" y="7525"/>
                    <a:pt x="15145" y="20002"/>
                    <a:pt x="28004" y="24003"/>
                  </a:cubicBezTo>
                </a:path>
              </a:pathLst>
            </a:custGeom>
            <a:noFill/>
            <a:ln w="9525" cap="sq">
              <a:solidFill>
                <a:srgbClr val="15003C"/>
              </a:solidFill>
              <a:prstDash val="solid"/>
              <a:round/>
            </a:ln>
          </p:spPr>
          <p:txBody>
            <a:bodyPr rtlCol="0" anchor="ctr"/>
            <a:lstStyle/>
            <a:p>
              <a:endParaRPr lang="da-DK"/>
            </a:p>
          </p:txBody>
        </p:sp>
        <p:sp>
          <p:nvSpPr>
            <p:cNvPr id="305" name="Kombinationstegning: figur 304">
              <a:extLst>
                <a:ext uri="{FF2B5EF4-FFF2-40B4-BE49-F238E27FC236}">
                  <a16:creationId xmlns:a16="http://schemas.microsoft.com/office/drawing/2014/main" id="{8C39D94E-1453-5560-F75F-6A9BB3BF813E}"/>
                </a:ext>
              </a:extLst>
            </p:cNvPr>
            <p:cNvSpPr/>
            <p:nvPr/>
          </p:nvSpPr>
          <p:spPr>
            <a:xfrm>
              <a:off x="9852240" y="5591959"/>
              <a:ext cx="21335" cy="18669"/>
            </a:xfrm>
            <a:custGeom>
              <a:avLst/>
              <a:gdLst>
                <a:gd name="connsiteX0" fmla="*/ 21336 w 21335"/>
                <a:gd name="connsiteY0" fmla="*/ 0 h 18669"/>
                <a:gd name="connsiteX1" fmla="*/ 0 w 21335"/>
                <a:gd name="connsiteY1" fmla="*/ 18669 h 18669"/>
              </a:gdLst>
              <a:ahLst/>
              <a:cxnLst>
                <a:cxn ang="0">
                  <a:pos x="connsiteX0" y="connsiteY0"/>
                </a:cxn>
                <a:cxn ang="0">
                  <a:pos x="connsiteX1" y="connsiteY1"/>
                </a:cxn>
              </a:cxnLst>
              <a:rect l="l" t="t" r="r" b="b"/>
              <a:pathLst>
                <a:path w="21335" h="18669">
                  <a:moveTo>
                    <a:pt x="21336" y="0"/>
                  </a:moveTo>
                  <a:cubicBezTo>
                    <a:pt x="14097" y="6096"/>
                    <a:pt x="9239" y="14859"/>
                    <a:pt x="0" y="18669"/>
                  </a:cubicBezTo>
                </a:path>
              </a:pathLst>
            </a:custGeom>
            <a:noFill/>
            <a:ln w="9525" cap="sq">
              <a:solidFill>
                <a:srgbClr val="15003C"/>
              </a:solidFill>
              <a:prstDash val="solid"/>
              <a:round/>
            </a:ln>
          </p:spPr>
          <p:txBody>
            <a:bodyPr rtlCol="0" anchor="ctr"/>
            <a:lstStyle/>
            <a:p>
              <a:endParaRPr lang="da-DK"/>
            </a:p>
          </p:txBody>
        </p:sp>
        <p:sp>
          <p:nvSpPr>
            <p:cNvPr id="306" name="Kombinationstegning: figur 305">
              <a:extLst>
                <a:ext uri="{FF2B5EF4-FFF2-40B4-BE49-F238E27FC236}">
                  <a16:creationId xmlns:a16="http://schemas.microsoft.com/office/drawing/2014/main" id="{4993B2F4-2528-62C2-3B5B-2C482A890918}"/>
                </a:ext>
              </a:extLst>
            </p:cNvPr>
            <p:cNvSpPr/>
            <p:nvPr/>
          </p:nvSpPr>
          <p:spPr>
            <a:xfrm>
              <a:off x="9850906" y="5554621"/>
              <a:ext cx="14668" cy="16002"/>
            </a:xfrm>
            <a:custGeom>
              <a:avLst/>
              <a:gdLst>
                <a:gd name="connsiteX0" fmla="*/ 14669 w 14668"/>
                <a:gd name="connsiteY0" fmla="*/ 0 h 16002"/>
                <a:gd name="connsiteX1" fmla="*/ 0 w 14668"/>
                <a:gd name="connsiteY1" fmla="*/ 16002 h 16002"/>
              </a:gdLst>
              <a:ahLst/>
              <a:cxnLst>
                <a:cxn ang="0">
                  <a:pos x="connsiteX0" y="connsiteY0"/>
                </a:cxn>
                <a:cxn ang="0">
                  <a:pos x="connsiteX1" y="connsiteY1"/>
                </a:cxn>
              </a:cxnLst>
              <a:rect l="l" t="t" r="r" b="b"/>
              <a:pathLst>
                <a:path w="14668" h="16002">
                  <a:moveTo>
                    <a:pt x="14669" y="0"/>
                  </a:moveTo>
                  <a:cubicBezTo>
                    <a:pt x="14669" y="9811"/>
                    <a:pt x="8001" y="13525"/>
                    <a:pt x="0" y="16002"/>
                  </a:cubicBezTo>
                </a:path>
              </a:pathLst>
            </a:custGeom>
            <a:solidFill>
              <a:srgbClr val="15003C"/>
            </a:solidFill>
            <a:ln w="0" cap="flat">
              <a:noFill/>
              <a:prstDash val="solid"/>
              <a:miter/>
            </a:ln>
          </p:spPr>
          <p:txBody>
            <a:bodyPr rtlCol="0" anchor="ctr"/>
            <a:lstStyle/>
            <a:p>
              <a:endParaRPr lang="da-DK"/>
            </a:p>
          </p:txBody>
        </p:sp>
        <p:sp>
          <p:nvSpPr>
            <p:cNvPr id="307" name="Kombinationstegning: figur 306">
              <a:extLst>
                <a:ext uri="{FF2B5EF4-FFF2-40B4-BE49-F238E27FC236}">
                  <a16:creationId xmlns:a16="http://schemas.microsoft.com/office/drawing/2014/main" id="{46B217B2-4751-9013-3854-A3FDB1567922}"/>
                </a:ext>
              </a:extLst>
            </p:cNvPr>
            <p:cNvSpPr/>
            <p:nvPr/>
          </p:nvSpPr>
          <p:spPr>
            <a:xfrm>
              <a:off x="8567801" y="4887471"/>
              <a:ext cx="390078" cy="206749"/>
            </a:xfrm>
            <a:custGeom>
              <a:avLst/>
              <a:gdLst>
                <a:gd name="connsiteX0" fmla="*/ 127152 w 390078"/>
                <a:gd name="connsiteY0" fmla="*/ 62884 h 206749"/>
                <a:gd name="connsiteX1" fmla="*/ 51809 w 390078"/>
                <a:gd name="connsiteY1" fmla="*/ 87459 h 206749"/>
                <a:gd name="connsiteX2" fmla="*/ 27901 w 390078"/>
                <a:gd name="connsiteY2" fmla="*/ 114319 h 206749"/>
                <a:gd name="connsiteX3" fmla="*/ 1612 w 390078"/>
                <a:gd name="connsiteY3" fmla="*/ 168993 h 206749"/>
                <a:gd name="connsiteX4" fmla="*/ 49237 w 390078"/>
                <a:gd name="connsiteY4" fmla="*/ 205759 h 206749"/>
                <a:gd name="connsiteX5" fmla="*/ 139534 w 390078"/>
                <a:gd name="connsiteY5" fmla="*/ 206235 h 206749"/>
                <a:gd name="connsiteX6" fmla="*/ 335845 w 390078"/>
                <a:gd name="connsiteY6" fmla="*/ 206616 h 206749"/>
                <a:gd name="connsiteX7" fmla="*/ 388041 w 390078"/>
                <a:gd name="connsiteY7" fmla="*/ 177851 h 206749"/>
                <a:gd name="connsiteX8" fmla="*/ 363753 w 390078"/>
                <a:gd name="connsiteY8" fmla="*/ 131845 h 206749"/>
                <a:gd name="connsiteX9" fmla="*/ 351846 w 390078"/>
                <a:gd name="connsiteY9" fmla="*/ 109557 h 206749"/>
                <a:gd name="connsiteX10" fmla="*/ 269360 w 390078"/>
                <a:gd name="connsiteY10" fmla="*/ 53740 h 206749"/>
                <a:gd name="connsiteX11" fmla="*/ 204971 w 390078"/>
                <a:gd name="connsiteY11" fmla="*/ 781 h 206749"/>
                <a:gd name="connsiteX12" fmla="*/ 124008 w 390078"/>
                <a:gd name="connsiteY12" fmla="*/ 56693 h 20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078" h="206749">
                  <a:moveTo>
                    <a:pt x="127152" y="62884"/>
                  </a:moveTo>
                  <a:cubicBezTo>
                    <a:pt x="91147" y="48501"/>
                    <a:pt x="72193" y="55836"/>
                    <a:pt x="51809" y="87459"/>
                  </a:cubicBezTo>
                  <a:cubicBezTo>
                    <a:pt x="45808" y="96698"/>
                    <a:pt x="44856" y="109176"/>
                    <a:pt x="27901" y="114319"/>
                  </a:cubicBezTo>
                  <a:cubicBezTo>
                    <a:pt x="5137" y="121177"/>
                    <a:pt x="-4007" y="141561"/>
                    <a:pt x="1612" y="168993"/>
                  </a:cubicBezTo>
                  <a:cubicBezTo>
                    <a:pt x="7518" y="197568"/>
                    <a:pt x="26663" y="204235"/>
                    <a:pt x="49237" y="205759"/>
                  </a:cubicBezTo>
                  <a:cubicBezTo>
                    <a:pt x="79241" y="207664"/>
                    <a:pt x="109435" y="206235"/>
                    <a:pt x="139534" y="206235"/>
                  </a:cubicBezTo>
                  <a:cubicBezTo>
                    <a:pt x="204971" y="206235"/>
                    <a:pt x="270408" y="205473"/>
                    <a:pt x="335845" y="206616"/>
                  </a:cubicBezTo>
                  <a:cubicBezTo>
                    <a:pt x="360038" y="207093"/>
                    <a:pt x="380231" y="200425"/>
                    <a:pt x="388041" y="177851"/>
                  </a:cubicBezTo>
                  <a:cubicBezTo>
                    <a:pt x="394995" y="157563"/>
                    <a:pt x="383470" y="140132"/>
                    <a:pt x="363753" y="131845"/>
                  </a:cubicBezTo>
                  <a:cubicBezTo>
                    <a:pt x="352323" y="126987"/>
                    <a:pt x="353371" y="117272"/>
                    <a:pt x="351846" y="109557"/>
                  </a:cubicBezTo>
                  <a:cubicBezTo>
                    <a:pt x="342607" y="63456"/>
                    <a:pt x="316413" y="44882"/>
                    <a:pt x="269360" y="53740"/>
                  </a:cubicBezTo>
                  <a:cubicBezTo>
                    <a:pt x="255930" y="26880"/>
                    <a:pt x="236880" y="5258"/>
                    <a:pt x="204971" y="781"/>
                  </a:cubicBezTo>
                  <a:cubicBezTo>
                    <a:pt x="161346" y="-5410"/>
                    <a:pt x="142868" y="26308"/>
                    <a:pt x="124008" y="56693"/>
                  </a:cubicBezTo>
                </a:path>
              </a:pathLst>
            </a:custGeom>
            <a:noFill/>
            <a:ln w="9525" cap="rnd">
              <a:solidFill>
                <a:srgbClr val="15003C"/>
              </a:solidFill>
              <a:prstDash val="solid"/>
              <a:round/>
            </a:ln>
          </p:spPr>
          <p:txBody>
            <a:bodyPr rtlCol="0" anchor="ctr"/>
            <a:lstStyle/>
            <a:p>
              <a:endParaRPr lang="da-DK"/>
            </a:p>
          </p:txBody>
        </p:sp>
        <p:sp>
          <p:nvSpPr>
            <p:cNvPr id="308" name="Kombinationstegning: figur 307">
              <a:extLst>
                <a:ext uri="{FF2B5EF4-FFF2-40B4-BE49-F238E27FC236}">
                  <a16:creationId xmlns:a16="http://schemas.microsoft.com/office/drawing/2014/main" id="{5F3397E3-0191-1C57-CAAE-D1102FDBC857}"/>
                </a:ext>
              </a:extLst>
            </p:cNvPr>
            <p:cNvSpPr/>
            <p:nvPr/>
          </p:nvSpPr>
          <p:spPr>
            <a:xfrm>
              <a:off x="10465364" y="5574624"/>
              <a:ext cx="36385" cy="17525"/>
            </a:xfrm>
            <a:custGeom>
              <a:avLst/>
              <a:gdLst>
                <a:gd name="connsiteX0" fmla="*/ 36386 w 36385"/>
                <a:gd name="connsiteY0" fmla="*/ 0 h 17525"/>
                <a:gd name="connsiteX1" fmla="*/ 12859 w 36385"/>
                <a:gd name="connsiteY1" fmla="*/ 17526 h 17525"/>
                <a:gd name="connsiteX2" fmla="*/ 0 w 36385"/>
                <a:gd name="connsiteY2" fmla="*/ 1810 h 17525"/>
              </a:gdLst>
              <a:ahLst/>
              <a:cxnLst>
                <a:cxn ang="0">
                  <a:pos x="connsiteX0" y="connsiteY0"/>
                </a:cxn>
                <a:cxn ang="0">
                  <a:pos x="connsiteX1" y="connsiteY1"/>
                </a:cxn>
                <a:cxn ang="0">
                  <a:pos x="connsiteX2" y="connsiteY2"/>
                </a:cxn>
              </a:cxnLst>
              <a:rect l="l" t="t" r="r" b="b"/>
              <a:pathLst>
                <a:path w="36385" h="17525">
                  <a:moveTo>
                    <a:pt x="36386" y="0"/>
                  </a:moveTo>
                  <a:cubicBezTo>
                    <a:pt x="26765" y="1333"/>
                    <a:pt x="22003" y="9906"/>
                    <a:pt x="12859" y="17526"/>
                  </a:cubicBezTo>
                  <a:cubicBezTo>
                    <a:pt x="8192" y="11811"/>
                    <a:pt x="4096" y="6763"/>
                    <a:pt x="0" y="1810"/>
                  </a:cubicBezTo>
                </a:path>
              </a:pathLst>
            </a:custGeom>
            <a:noFill/>
            <a:ln w="9525" cap="rnd">
              <a:solidFill>
                <a:srgbClr val="15003C"/>
              </a:solidFill>
              <a:prstDash val="solid"/>
              <a:round/>
            </a:ln>
          </p:spPr>
          <p:txBody>
            <a:bodyPr rtlCol="0" anchor="ctr"/>
            <a:lstStyle/>
            <a:p>
              <a:endParaRPr lang="da-DK"/>
            </a:p>
          </p:txBody>
        </p:sp>
        <p:sp>
          <p:nvSpPr>
            <p:cNvPr id="309" name="Kombinationstegning: figur 308">
              <a:extLst>
                <a:ext uri="{FF2B5EF4-FFF2-40B4-BE49-F238E27FC236}">
                  <a16:creationId xmlns:a16="http://schemas.microsoft.com/office/drawing/2014/main" id="{0FB6555F-2178-56D7-80A2-B71CF6FD003A}"/>
                </a:ext>
              </a:extLst>
            </p:cNvPr>
            <p:cNvSpPr/>
            <p:nvPr/>
          </p:nvSpPr>
          <p:spPr>
            <a:xfrm>
              <a:off x="10382877" y="5495408"/>
              <a:ext cx="57912" cy="22542"/>
            </a:xfrm>
            <a:custGeom>
              <a:avLst/>
              <a:gdLst>
                <a:gd name="connsiteX0" fmla="*/ 57912 w 57912"/>
                <a:gd name="connsiteY0" fmla="*/ 540 h 22542"/>
                <a:gd name="connsiteX1" fmla="*/ 39910 w 57912"/>
                <a:gd name="connsiteY1" fmla="*/ 22542 h 22542"/>
                <a:gd name="connsiteX2" fmla="*/ 0 w 57912"/>
                <a:gd name="connsiteY2" fmla="*/ 540 h 22542"/>
              </a:gdLst>
              <a:ahLst/>
              <a:cxnLst>
                <a:cxn ang="0">
                  <a:pos x="connsiteX0" y="connsiteY0"/>
                </a:cxn>
                <a:cxn ang="0">
                  <a:pos x="connsiteX1" y="connsiteY1"/>
                </a:cxn>
                <a:cxn ang="0">
                  <a:pos x="connsiteX2" y="connsiteY2"/>
                </a:cxn>
              </a:cxnLst>
              <a:rect l="l" t="t" r="r" b="b"/>
              <a:pathLst>
                <a:path w="57912" h="22542">
                  <a:moveTo>
                    <a:pt x="57912" y="540"/>
                  </a:moveTo>
                  <a:cubicBezTo>
                    <a:pt x="51435" y="8541"/>
                    <a:pt x="44863" y="16542"/>
                    <a:pt x="39910" y="22542"/>
                  </a:cubicBezTo>
                  <a:cubicBezTo>
                    <a:pt x="21527" y="16827"/>
                    <a:pt x="17907" y="-3556"/>
                    <a:pt x="0" y="540"/>
                  </a:cubicBezTo>
                </a:path>
              </a:pathLst>
            </a:custGeom>
            <a:noFill/>
            <a:ln w="9525" cap="rnd">
              <a:solidFill>
                <a:srgbClr val="15003C"/>
              </a:solidFill>
              <a:prstDash val="solid"/>
              <a:round/>
            </a:ln>
          </p:spPr>
          <p:txBody>
            <a:bodyPr rtlCol="0" anchor="ctr"/>
            <a:lstStyle/>
            <a:p>
              <a:endParaRPr lang="da-DK"/>
            </a:p>
          </p:txBody>
        </p:sp>
        <p:sp>
          <p:nvSpPr>
            <p:cNvPr id="310" name="Kombinationstegning: figur 309">
              <a:extLst>
                <a:ext uri="{FF2B5EF4-FFF2-40B4-BE49-F238E27FC236}">
                  <a16:creationId xmlns:a16="http://schemas.microsoft.com/office/drawing/2014/main" id="{81D8085A-E305-6083-FFBF-40693D0E9281}"/>
                </a:ext>
              </a:extLst>
            </p:cNvPr>
            <p:cNvSpPr/>
            <p:nvPr/>
          </p:nvSpPr>
          <p:spPr>
            <a:xfrm>
              <a:off x="10532610" y="5478326"/>
              <a:ext cx="29146" cy="10858"/>
            </a:xfrm>
            <a:custGeom>
              <a:avLst/>
              <a:gdLst>
                <a:gd name="connsiteX0" fmla="*/ 0 w 29146"/>
                <a:gd name="connsiteY0" fmla="*/ 0 h 10858"/>
                <a:gd name="connsiteX1" fmla="*/ 14574 w 29146"/>
                <a:gd name="connsiteY1" fmla="*/ 10858 h 10858"/>
                <a:gd name="connsiteX2" fmla="*/ 29146 w 29146"/>
                <a:gd name="connsiteY2" fmla="*/ 0 h 10858"/>
              </a:gdLst>
              <a:ahLst/>
              <a:cxnLst>
                <a:cxn ang="0">
                  <a:pos x="connsiteX0" y="connsiteY0"/>
                </a:cxn>
                <a:cxn ang="0">
                  <a:pos x="connsiteX1" y="connsiteY1"/>
                </a:cxn>
                <a:cxn ang="0">
                  <a:pos x="connsiteX2" y="connsiteY2"/>
                </a:cxn>
              </a:cxnLst>
              <a:rect l="l" t="t" r="r" b="b"/>
              <a:pathLst>
                <a:path w="29146" h="10858">
                  <a:moveTo>
                    <a:pt x="0" y="0"/>
                  </a:moveTo>
                  <a:cubicBezTo>
                    <a:pt x="4858" y="3619"/>
                    <a:pt x="9716" y="7239"/>
                    <a:pt x="14574" y="10858"/>
                  </a:cubicBezTo>
                  <a:cubicBezTo>
                    <a:pt x="19431" y="7239"/>
                    <a:pt x="24289" y="3619"/>
                    <a:pt x="29146" y="0"/>
                  </a:cubicBezTo>
                </a:path>
              </a:pathLst>
            </a:custGeom>
            <a:noFill/>
            <a:ln w="9525" cap="rnd">
              <a:solidFill>
                <a:srgbClr val="15003C"/>
              </a:solidFill>
              <a:prstDash val="solid"/>
              <a:round/>
            </a:ln>
          </p:spPr>
          <p:txBody>
            <a:bodyPr rtlCol="0" anchor="ctr"/>
            <a:lstStyle/>
            <a:p>
              <a:endParaRPr lang="da-DK"/>
            </a:p>
          </p:txBody>
        </p:sp>
        <p:sp>
          <p:nvSpPr>
            <p:cNvPr id="311" name="Kombinationstegning: figur 310">
              <a:extLst>
                <a:ext uri="{FF2B5EF4-FFF2-40B4-BE49-F238E27FC236}">
                  <a16:creationId xmlns:a16="http://schemas.microsoft.com/office/drawing/2014/main" id="{54916592-B0B2-0151-66F1-4FBFA7E422F1}"/>
                </a:ext>
              </a:extLst>
            </p:cNvPr>
            <p:cNvSpPr/>
            <p:nvPr/>
          </p:nvSpPr>
          <p:spPr>
            <a:xfrm>
              <a:off x="10336776" y="5368694"/>
              <a:ext cx="46291" cy="20295"/>
            </a:xfrm>
            <a:custGeom>
              <a:avLst/>
              <a:gdLst>
                <a:gd name="connsiteX0" fmla="*/ 0 w 46291"/>
                <a:gd name="connsiteY0" fmla="*/ 0 h 20295"/>
                <a:gd name="connsiteX1" fmla="*/ 46292 w 46291"/>
                <a:gd name="connsiteY1" fmla="*/ 5810 h 20295"/>
              </a:gdLst>
              <a:ahLst/>
              <a:cxnLst>
                <a:cxn ang="0">
                  <a:pos x="connsiteX0" y="connsiteY0"/>
                </a:cxn>
                <a:cxn ang="0">
                  <a:pos x="connsiteX1" y="connsiteY1"/>
                </a:cxn>
              </a:cxnLst>
              <a:rect l="l" t="t" r="r" b="b"/>
              <a:pathLst>
                <a:path w="46291" h="20295">
                  <a:moveTo>
                    <a:pt x="0" y="0"/>
                  </a:moveTo>
                  <a:cubicBezTo>
                    <a:pt x="14002" y="13621"/>
                    <a:pt x="26956" y="34766"/>
                    <a:pt x="46292" y="5810"/>
                  </a:cubicBezTo>
                </a:path>
              </a:pathLst>
            </a:custGeom>
            <a:noFill/>
            <a:ln w="9525" cap="rnd">
              <a:solidFill>
                <a:srgbClr val="15003C"/>
              </a:solidFill>
              <a:prstDash val="solid"/>
              <a:round/>
            </a:ln>
          </p:spPr>
          <p:txBody>
            <a:bodyPr rtlCol="0" anchor="ctr"/>
            <a:lstStyle/>
            <a:p>
              <a:endParaRPr lang="da-DK"/>
            </a:p>
          </p:txBody>
        </p:sp>
        <p:sp>
          <p:nvSpPr>
            <p:cNvPr id="312" name="Kombinationstegning: figur 311">
              <a:extLst>
                <a:ext uri="{FF2B5EF4-FFF2-40B4-BE49-F238E27FC236}">
                  <a16:creationId xmlns:a16="http://schemas.microsoft.com/office/drawing/2014/main" id="{8853CA1E-8D06-DB9C-6A7D-077DB61955D4}"/>
                </a:ext>
              </a:extLst>
            </p:cNvPr>
            <p:cNvSpPr/>
            <p:nvPr/>
          </p:nvSpPr>
          <p:spPr>
            <a:xfrm>
              <a:off x="10264482" y="5559575"/>
              <a:ext cx="43338" cy="18002"/>
            </a:xfrm>
            <a:custGeom>
              <a:avLst/>
              <a:gdLst>
                <a:gd name="connsiteX0" fmla="*/ 0 w 43338"/>
                <a:gd name="connsiteY0" fmla="*/ 0 h 18002"/>
                <a:gd name="connsiteX1" fmla="*/ 24003 w 43338"/>
                <a:gd name="connsiteY1" fmla="*/ 18002 h 18002"/>
                <a:gd name="connsiteX2" fmla="*/ 43339 w 43338"/>
                <a:gd name="connsiteY2" fmla="*/ 0 h 18002"/>
              </a:gdLst>
              <a:ahLst/>
              <a:cxnLst>
                <a:cxn ang="0">
                  <a:pos x="connsiteX0" y="connsiteY0"/>
                </a:cxn>
                <a:cxn ang="0">
                  <a:pos x="connsiteX1" y="connsiteY1"/>
                </a:cxn>
                <a:cxn ang="0">
                  <a:pos x="connsiteX2" y="connsiteY2"/>
                </a:cxn>
              </a:cxnLst>
              <a:rect l="l" t="t" r="r" b="b"/>
              <a:pathLst>
                <a:path w="43338" h="18002">
                  <a:moveTo>
                    <a:pt x="0" y="0"/>
                  </a:moveTo>
                  <a:cubicBezTo>
                    <a:pt x="7715" y="5810"/>
                    <a:pt x="15430" y="11525"/>
                    <a:pt x="24003" y="18002"/>
                  </a:cubicBezTo>
                  <a:cubicBezTo>
                    <a:pt x="30385" y="12097"/>
                    <a:pt x="36862" y="6001"/>
                    <a:pt x="43339" y="0"/>
                  </a:cubicBezTo>
                </a:path>
              </a:pathLst>
            </a:custGeom>
            <a:noFill/>
            <a:ln w="9525" cap="rnd">
              <a:solidFill>
                <a:srgbClr val="15003C"/>
              </a:solidFill>
              <a:prstDash val="solid"/>
              <a:round/>
            </a:ln>
          </p:spPr>
          <p:txBody>
            <a:bodyPr rtlCol="0" anchor="ctr"/>
            <a:lstStyle/>
            <a:p>
              <a:endParaRPr lang="da-DK"/>
            </a:p>
          </p:txBody>
        </p:sp>
        <p:sp>
          <p:nvSpPr>
            <p:cNvPr id="313" name="Kombinationstegning: figur 312">
              <a:extLst>
                <a:ext uri="{FF2B5EF4-FFF2-40B4-BE49-F238E27FC236}">
                  <a16:creationId xmlns:a16="http://schemas.microsoft.com/office/drawing/2014/main" id="{C924077B-E79D-4D0F-487C-2DAEE6FB38FA}"/>
                </a:ext>
              </a:extLst>
            </p:cNvPr>
            <p:cNvSpPr/>
            <p:nvPr/>
          </p:nvSpPr>
          <p:spPr>
            <a:xfrm>
              <a:off x="8192128" y="4533065"/>
              <a:ext cx="268223" cy="268223"/>
            </a:xfrm>
            <a:custGeom>
              <a:avLst/>
              <a:gdLst>
                <a:gd name="connsiteX0" fmla="*/ 268224 w 268223"/>
                <a:gd name="connsiteY0" fmla="*/ 134112 h 268223"/>
                <a:gd name="connsiteX1" fmla="*/ 134112 w 268223"/>
                <a:gd name="connsiteY1" fmla="*/ 268224 h 268223"/>
                <a:gd name="connsiteX2" fmla="*/ 0 w 268223"/>
                <a:gd name="connsiteY2" fmla="*/ 134112 h 268223"/>
                <a:gd name="connsiteX3" fmla="*/ 134112 w 268223"/>
                <a:gd name="connsiteY3" fmla="*/ 0 h 268223"/>
                <a:gd name="connsiteX4" fmla="*/ 268224 w 268223"/>
                <a:gd name="connsiteY4" fmla="*/ 134112 h 268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23" h="268223">
                  <a:moveTo>
                    <a:pt x="268224" y="134112"/>
                  </a:moveTo>
                  <a:cubicBezTo>
                    <a:pt x="268224" y="208180"/>
                    <a:pt x="208180" y="268224"/>
                    <a:pt x="134112" y="268224"/>
                  </a:cubicBezTo>
                  <a:cubicBezTo>
                    <a:pt x="60044" y="268224"/>
                    <a:pt x="0" y="208180"/>
                    <a:pt x="0" y="134112"/>
                  </a:cubicBezTo>
                  <a:cubicBezTo>
                    <a:pt x="0" y="60044"/>
                    <a:pt x="60044" y="0"/>
                    <a:pt x="134112" y="0"/>
                  </a:cubicBezTo>
                  <a:cubicBezTo>
                    <a:pt x="208180" y="0"/>
                    <a:pt x="268224" y="60044"/>
                    <a:pt x="268224" y="134112"/>
                  </a:cubicBezTo>
                  <a:close/>
                </a:path>
              </a:pathLst>
            </a:custGeom>
            <a:noFill/>
            <a:ln w="9525" cap="rnd">
              <a:solidFill>
                <a:srgbClr val="15003C"/>
              </a:solidFill>
              <a:prstDash val="solid"/>
              <a:round/>
            </a:ln>
          </p:spPr>
          <p:txBody>
            <a:bodyPr rtlCol="0" anchor="ctr"/>
            <a:lstStyle/>
            <a:p>
              <a:endParaRPr lang="da-DK"/>
            </a:p>
          </p:txBody>
        </p:sp>
        <p:grpSp>
          <p:nvGrpSpPr>
            <p:cNvPr id="314" name="Grafik 103">
              <a:extLst>
                <a:ext uri="{FF2B5EF4-FFF2-40B4-BE49-F238E27FC236}">
                  <a16:creationId xmlns:a16="http://schemas.microsoft.com/office/drawing/2014/main" id="{538FA64A-AF70-8372-E2A5-BBDCE50FE3AD}"/>
                </a:ext>
              </a:extLst>
            </p:cNvPr>
            <p:cNvGrpSpPr/>
            <p:nvPr/>
          </p:nvGrpSpPr>
          <p:grpSpPr>
            <a:xfrm>
              <a:off x="5659417" y="4707361"/>
              <a:ext cx="921842" cy="1188350"/>
              <a:chOff x="5659417" y="4707361"/>
              <a:chExt cx="921842" cy="1188350"/>
            </a:xfrm>
            <a:noFill/>
          </p:grpSpPr>
          <p:sp>
            <p:nvSpPr>
              <p:cNvPr id="315" name="Kombinationstegning: figur 314">
                <a:extLst>
                  <a:ext uri="{FF2B5EF4-FFF2-40B4-BE49-F238E27FC236}">
                    <a16:creationId xmlns:a16="http://schemas.microsoft.com/office/drawing/2014/main" id="{45342332-CF48-5871-9F20-B3EC5FE87923}"/>
                  </a:ext>
                </a:extLst>
              </p:cNvPr>
              <p:cNvSpPr/>
              <p:nvPr/>
            </p:nvSpPr>
            <p:spPr>
              <a:xfrm>
                <a:off x="5900487" y="5377266"/>
                <a:ext cx="680772" cy="518445"/>
              </a:xfrm>
              <a:custGeom>
                <a:avLst/>
                <a:gdLst>
                  <a:gd name="connsiteX0" fmla="*/ 680773 w 680772"/>
                  <a:gd name="connsiteY0" fmla="*/ 463201 h 518445"/>
                  <a:gd name="connsiteX1" fmla="*/ 680297 w 680772"/>
                  <a:gd name="connsiteY1" fmla="*/ 105823 h 518445"/>
                  <a:gd name="connsiteX2" fmla="*/ 680297 w 680772"/>
                  <a:gd name="connsiteY2" fmla="*/ 67818 h 518445"/>
                  <a:gd name="connsiteX3" fmla="*/ 336063 w 680772"/>
                  <a:gd name="connsiteY3" fmla="*/ 0 h 518445"/>
                  <a:gd name="connsiteX4" fmla="*/ 1259 w 680772"/>
                  <a:gd name="connsiteY4" fmla="*/ 67437 h 518445"/>
                  <a:gd name="connsiteX5" fmla="*/ 211 w 680772"/>
                  <a:gd name="connsiteY5" fmla="*/ 518446 h 518445"/>
                  <a:gd name="connsiteX6" fmla="*/ 211 w 680772"/>
                  <a:gd name="connsiteY6" fmla="*/ 518446 h 518445"/>
                  <a:gd name="connsiteX7" fmla="*/ 413596 w 680772"/>
                  <a:gd name="connsiteY7" fmla="*/ 518446 h 51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772" h="518445">
                    <a:moveTo>
                      <a:pt x="680773" y="463201"/>
                    </a:moveTo>
                    <a:cubicBezTo>
                      <a:pt x="680582" y="362807"/>
                      <a:pt x="679439" y="165925"/>
                      <a:pt x="680297" y="105823"/>
                    </a:cubicBezTo>
                    <a:cubicBezTo>
                      <a:pt x="680201" y="85058"/>
                      <a:pt x="680297" y="74295"/>
                      <a:pt x="680297" y="67818"/>
                    </a:cubicBezTo>
                    <a:cubicBezTo>
                      <a:pt x="624956" y="48577"/>
                      <a:pt x="480081" y="476"/>
                      <a:pt x="336063" y="0"/>
                    </a:cubicBezTo>
                    <a:cubicBezTo>
                      <a:pt x="224335" y="1619"/>
                      <a:pt x="103177" y="32290"/>
                      <a:pt x="1259" y="67437"/>
                    </a:cubicBezTo>
                    <a:cubicBezTo>
                      <a:pt x="307" y="60388"/>
                      <a:pt x="-360" y="424148"/>
                      <a:pt x="211" y="518446"/>
                    </a:cubicBezTo>
                    <a:lnTo>
                      <a:pt x="211" y="518446"/>
                    </a:lnTo>
                    <a:cubicBezTo>
                      <a:pt x="88699" y="518160"/>
                      <a:pt x="261196" y="518350"/>
                      <a:pt x="413596" y="518446"/>
                    </a:cubicBezTo>
                  </a:path>
                </a:pathLst>
              </a:custGeom>
              <a:noFill/>
              <a:ln w="9525" cap="rnd">
                <a:solidFill>
                  <a:srgbClr val="15003C"/>
                </a:solidFill>
                <a:prstDash val="solid"/>
                <a:round/>
              </a:ln>
            </p:spPr>
            <p:txBody>
              <a:bodyPr rtlCol="0" anchor="ctr"/>
              <a:lstStyle/>
              <a:p>
                <a:endParaRPr lang="da-DK"/>
              </a:p>
            </p:txBody>
          </p:sp>
          <p:sp>
            <p:nvSpPr>
              <p:cNvPr id="316" name="Kombinationstegning: figur 315">
                <a:extLst>
                  <a:ext uri="{FF2B5EF4-FFF2-40B4-BE49-F238E27FC236}">
                    <a16:creationId xmlns:a16="http://schemas.microsoft.com/office/drawing/2014/main" id="{07B3499F-8AEB-969E-5577-590308B85067}"/>
                  </a:ext>
                </a:extLst>
              </p:cNvPr>
              <p:cNvSpPr/>
              <p:nvPr/>
            </p:nvSpPr>
            <p:spPr>
              <a:xfrm>
                <a:off x="5659417" y="5317165"/>
                <a:ext cx="654760" cy="578525"/>
              </a:xfrm>
              <a:custGeom>
                <a:avLst/>
                <a:gdLst>
                  <a:gd name="connsiteX0" fmla="*/ 654666 w 654760"/>
                  <a:gd name="connsiteY0" fmla="*/ 578452 h 578525"/>
                  <a:gd name="connsiteX1" fmla="*/ 108 w 654760"/>
                  <a:gd name="connsiteY1" fmla="*/ 578452 h 578525"/>
                  <a:gd name="connsiteX2" fmla="*/ 108 w 654760"/>
                  <a:gd name="connsiteY2" fmla="*/ 220693 h 578525"/>
                  <a:gd name="connsiteX3" fmla="*/ 108 w 654760"/>
                  <a:gd name="connsiteY3" fmla="*/ 94 h 578525"/>
                  <a:gd name="connsiteX4" fmla="*/ 654666 w 654760"/>
                  <a:gd name="connsiteY4" fmla="*/ 94 h 578525"/>
                  <a:gd name="connsiteX5" fmla="*/ 654666 w 654760"/>
                  <a:gd name="connsiteY5" fmla="*/ 63054 h 57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760" h="578525">
                    <a:moveTo>
                      <a:pt x="654666" y="578452"/>
                    </a:moveTo>
                    <a:cubicBezTo>
                      <a:pt x="523221" y="578071"/>
                      <a:pt x="-5797" y="578738"/>
                      <a:pt x="108" y="578452"/>
                    </a:cubicBezTo>
                    <a:cubicBezTo>
                      <a:pt x="-177" y="516539"/>
                      <a:pt x="204" y="222598"/>
                      <a:pt x="108" y="220693"/>
                    </a:cubicBezTo>
                    <a:cubicBezTo>
                      <a:pt x="108" y="165067"/>
                      <a:pt x="108" y="22859"/>
                      <a:pt x="108" y="94"/>
                    </a:cubicBezTo>
                    <a:cubicBezTo>
                      <a:pt x="141269" y="284"/>
                      <a:pt x="547034" y="-192"/>
                      <a:pt x="654666" y="94"/>
                    </a:cubicBezTo>
                    <a:cubicBezTo>
                      <a:pt x="654952" y="13524"/>
                      <a:pt x="654476" y="61816"/>
                      <a:pt x="654666" y="63054"/>
                    </a:cubicBezTo>
                  </a:path>
                </a:pathLst>
              </a:custGeom>
              <a:noFill/>
              <a:ln w="9525" cap="rnd">
                <a:solidFill>
                  <a:srgbClr val="15003C"/>
                </a:solidFill>
                <a:prstDash val="solid"/>
                <a:round/>
              </a:ln>
            </p:spPr>
            <p:txBody>
              <a:bodyPr rtlCol="0" anchor="ctr"/>
              <a:lstStyle/>
              <a:p>
                <a:endParaRPr lang="da-DK"/>
              </a:p>
            </p:txBody>
          </p:sp>
          <p:sp>
            <p:nvSpPr>
              <p:cNvPr id="317" name="Kombinationstegning: figur 316">
                <a:extLst>
                  <a:ext uri="{FF2B5EF4-FFF2-40B4-BE49-F238E27FC236}">
                    <a16:creationId xmlns:a16="http://schemas.microsoft.com/office/drawing/2014/main" id="{3FEF121D-BF72-A1F1-0D09-94406C851C67}"/>
                  </a:ext>
                </a:extLst>
              </p:cNvPr>
              <p:cNvSpPr/>
              <p:nvPr/>
            </p:nvSpPr>
            <p:spPr>
              <a:xfrm>
                <a:off x="6134156" y="5895617"/>
                <a:ext cx="160401" cy="9525"/>
              </a:xfrm>
              <a:custGeom>
                <a:avLst/>
                <a:gdLst>
                  <a:gd name="connsiteX0" fmla="*/ 160401 w 160401"/>
                  <a:gd name="connsiteY0" fmla="*/ 0 h 9525"/>
                  <a:gd name="connsiteX1" fmla="*/ 0 w 160401"/>
                  <a:gd name="connsiteY1" fmla="*/ 0 h 9525"/>
                </a:gdLst>
                <a:ahLst/>
                <a:cxnLst>
                  <a:cxn ang="0">
                    <a:pos x="connsiteX0" y="connsiteY0"/>
                  </a:cxn>
                  <a:cxn ang="0">
                    <a:pos x="connsiteX1" y="connsiteY1"/>
                  </a:cxn>
                </a:cxnLst>
                <a:rect l="l" t="t" r="r" b="b"/>
                <a:pathLst>
                  <a:path w="160401" h="9525">
                    <a:moveTo>
                      <a:pt x="160401" y="0"/>
                    </a:moveTo>
                    <a:cubicBezTo>
                      <a:pt x="160401" y="0"/>
                      <a:pt x="95" y="0"/>
                      <a:pt x="0" y="0"/>
                    </a:cubicBezTo>
                  </a:path>
                </a:pathLst>
              </a:custGeom>
              <a:noFill/>
              <a:ln w="9525" cap="sq">
                <a:solidFill>
                  <a:srgbClr val="15003C"/>
                </a:solidFill>
                <a:prstDash val="solid"/>
                <a:round/>
              </a:ln>
            </p:spPr>
            <p:txBody>
              <a:bodyPr rtlCol="0" anchor="ctr"/>
              <a:lstStyle/>
              <a:p>
                <a:endParaRPr lang="da-DK"/>
              </a:p>
            </p:txBody>
          </p:sp>
          <p:sp>
            <p:nvSpPr>
              <p:cNvPr id="318" name="Kombinationstegning: figur 317">
                <a:extLst>
                  <a:ext uri="{FF2B5EF4-FFF2-40B4-BE49-F238E27FC236}">
                    <a16:creationId xmlns:a16="http://schemas.microsoft.com/office/drawing/2014/main" id="{3F53ACCD-B760-DE2B-319C-74AB98087FBA}"/>
                  </a:ext>
                </a:extLst>
              </p:cNvPr>
              <p:cNvSpPr/>
              <p:nvPr/>
            </p:nvSpPr>
            <p:spPr>
              <a:xfrm>
                <a:off x="6152900" y="4707361"/>
                <a:ext cx="210713" cy="677429"/>
              </a:xfrm>
              <a:custGeom>
                <a:avLst/>
                <a:gdLst>
                  <a:gd name="connsiteX0" fmla="*/ 20 w 210713"/>
                  <a:gd name="connsiteY0" fmla="*/ 569035 h 677429"/>
                  <a:gd name="connsiteX1" fmla="*/ 20 w 210713"/>
                  <a:gd name="connsiteY1" fmla="*/ 107 h 677429"/>
                  <a:gd name="connsiteX2" fmla="*/ 20213 w 210713"/>
                  <a:gd name="connsiteY2" fmla="*/ 107 h 677429"/>
                  <a:gd name="connsiteX3" fmla="*/ 210713 w 210713"/>
                  <a:gd name="connsiteY3" fmla="*/ 107 h 677429"/>
                  <a:gd name="connsiteX4" fmla="*/ 210713 w 210713"/>
                  <a:gd name="connsiteY4" fmla="*/ 677430 h 677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13" h="677429">
                    <a:moveTo>
                      <a:pt x="20" y="569035"/>
                    </a:moveTo>
                    <a:cubicBezTo>
                      <a:pt x="211" y="456926"/>
                      <a:pt x="-75" y="-8085"/>
                      <a:pt x="20" y="107"/>
                    </a:cubicBezTo>
                    <a:cubicBezTo>
                      <a:pt x="4021" y="-179"/>
                      <a:pt x="9545" y="297"/>
                      <a:pt x="20213" y="107"/>
                    </a:cubicBezTo>
                    <a:cubicBezTo>
                      <a:pt x="61266" y="-84"/>
                      <a:pt x="165565" y="107"/>
                      <a:pt x="210713" y="107"/>
                    </a:cubicBezTo>
                    <a:cubicBezTo>
                      <a:pt x="210713" y="95452"/>
                      <a:pt x="210713" y="593800"/>
                      <a:pt x="210713" y="677430"/>
                    </a:cubicBezTo>
                  </a:path>
                </a:pathLst>
              </a:custGeom>
              <a:noFill/>
              <a:ln w="9525" cap="rnd">
                <a:solidFill>
                  <a:srgbClr val="15003C"/>
                </a:solidFill>
                <a:prstDash val="solid"/>
                <a:round/>
              </a:ln>
            </p:spPr>
            <p:txBody>
              <a:bodyPr rtlCol="0" anchor="ctr"/>
              <a:lstStyle/>
              <a:p>
                <a:endParaRPr lang="da-DK"/>
              </a:p>
            </p:txBody>
          </p:sp>
          <p:sp>
            <p:nvSpPr>
              <p:cNvPr id="319" name="Kombinationstegning: figur 318">
                <a:extLst>
                  <a:ext uri="{FF2B5EF4-FFF2-40B4-BE49-F238E27FC236}">
                    <a16:creationId xmlns:a16="http://schemas.microsoft.com/office/drawing/2014/main" id="{481CAE14-8976-A13F-1704-2C9E2F6AABE5}"/>
                  </a:ext>
                </a:extLst>
              </p:cNvPr>
              <p:cNvSpPr/>
              <p:nvPr/>
            </p:nvSpPr>
            <p:spPr>
              <a:xfrm>
                <a:off x="6173494" y="4766438"/>
                <a:ext cx="169848" cy="612923"/>
              </a:xfrm>
              <a:custGeom>
                <a:avLst/>
                <a:gdLst>
                  <a:gd name="connsiteX0" fmla="*/ 0 w 169848"/>
                  <a:gd name="connsiteY0" fmla="*/ 509958 h 612923"/>
                  <a:gd name="connsiteX1" fmla="*/ 0 w 169848"/>
                  <a:gd name="connsiteY1" fmla="*/ 85 h 612923"/>
                  <a:gd name="connsiteX2" fmla="*/ 14859 w 169848"/>
                  <a:gd name="connsiteY2" fmla="*/ 85 h 612923"/>
                  <a:gd name="connsiteX3" fmla="*/ 169545 w 169848"/>
                  <a:gd name="connsiteY3" fmla="*/ 85 h 612923"/>
                  <a:gd name="connsiteX4" fmla="*/ 169736 w 169848"/>
                  <a:gd name="connsiteY4" fmla="*/ 612923 h 612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848" h="612923">
                    <a:moveTo>
                      <a:pt x="0" y="509958"/>
                    </a:moveTo>
                    <a:cubicBezTo>
                      <a:pt x="0" y="410803"/>
                      <a:pt x="0" y="-6297"/>
                      <a:pt x="0" y="85"/>
                    </a:cubicBezTo>
                    <a:cubicBezTo>
                      <a:pt x="2572" y="-106"/>
                      <a:pt x="6858" y="85"/>
                      <a:pt x="14859" y="85"/>
                    </a:cubicBezTo>
                    <a:cubicBezTo>
                      <a:pt x="47053" y="-11"/>
                      <a:pt x="133064" y="85"/>
                      <a:pt x="169545" y="85"/>
                    </a:cubicBezTo>
                    <a:cubicBezTo>
                      <a:pt x="170212" y="5895"/>
                      <a:pt x="169545" y="612828"/>
                      <a:pt x="169736" y="612923"/>
                    </a:cubicBezTo>
                  </a:path>
                </a:pathLst>
              </a:custGeom>
              <a:noFill/>
              <a:ln w="9525" cap="rnd">
                <a:solidFill>
                  <a:srgbClr val="15003C"/>
                </a:solidFill>
                <a:prstDash val="solid"/>
                <a:round/>
              </a:ln>
            </p:spPr>
            <p:txBody>
              <a:bodyPr rtlCol="0" anchor="ctr"/>
              <a:lstStyle/>
              <a:p>
                <a:endParaRPr lang="da-DK"/>
              </a:p>
            </p:txBody>
          </p:sp>
          <p:sp>
            <p:nvSpPr>
              <p:cNvPr id="320" name="Kombinationstegning: figur 319">
                <a:extLst>
                  <a:ext uri="{FF2B5EF4-FFF2-40B4-BE49-F238E27FC236}">
                    <a16:creationId xmlns:a16="http://schemas.microsoft.com/office/drawing/2014/main" id="{FCE76086-FB91-B8E5-A6F0-FDCAAC8A1A5D}"/>
                  </a:ext>
                </a:extLst>
              </p:cNvPr>
              <p:cNvSpPr/>
              <p:nvPr/>
            </p:nvSpPr>
            <p:spPr>
              <a:xfrm>
                <a:off x="5659525" y="5276427"/>
                <a:ext cx="654558" cy="40831"/>
              </a:xfrm>
              <a:custGeom>
                <a:avLst/>
                <a:gdLst>
                  <a:gd name="connsiteX0" fmla="*/ 0 w 654558"/>
                  <a:gd name="connsiteY0" fmla="*/ 40832 h 40831"/>
                  <a:gd name="connsiteX1" fmla="*/ 83153 w 654558"/>
                  <a:gd name="connsiteY1" fmla="*/ 255 h 40831"/>
                  <a:gd name="connsiteX2" fmla="*/ 362617 w 654558"/>
                  <a:gd name="connsiteY2" fmla="*/ 65 h 40831"/>
                  <a:gd name="connsiteX3" fmla="*/ 592360 w 654558"/>
                  <a:gd name="connsiteY3" fmla="*/ 350 h 40831"/>
                  <a:gd name="connsiteX4" fmla="*/ 654558 w 654558"/>
                  <a:gd name="connsiteY4" fmla="*/ 40832 h 40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558" h="40831">
                    <a:moveTo>
                      <a:pt x="0" y="40832"/>
                    </a:moveTo>
                    <a:cubicBezTo>
                      <a:pt x="1905" y="39784"/>
                      <a:pt x="63246" y="10066"/>
                      <a:pt x="83153" y="255"/>
                    </a:cubicBezTo>
                    <a:cubicBezTo>
                      <a:pt x="94107" y="-221"/>
                      <a:pt x="298133" y="255"/>
                      <a:pt x="362617" y="65"/>
                    </a:cubicBezTo>
                    <a:cubicBezTo>
                      <a:pt x="418243" y="350"/>
                      <a:pt x="572643" y="-412"/>
                      <a:pt x="592360" y="350"/>
                    </a:cubicBezTo>
                    <a:cubicBezTo>
                      <a:pt x="607314" y="9971"/>
                      <a:pt x="653320" y="40070"/>
                      <a:pt x="654558" y="40832"/>
                    </a:cubicBezTo>
                  </a:path>
                </a:pathLst>
              </a:custGeom>
              <a:noFill/>
              <a:ln w="9525" cap="rnd">
                <a:solidFill>
                  <a:srgbClr val="15003C"/>
                </a:solidFill>
                <a:prstDash val="solid"/>
                <a:round/>
              </a:ln>
            </p:spPr>
            <p:txBody>
              <a:bodyPr rtlCol="0" anchor="ctr"/>
              <a:lstStyle/>
              <a:p>
                <a:endParaRPr lang="da-DK"/>
              </a:p>
            </p:txBody>
          </p:sp>
          <p:sp>
            <p:nvSpPr>
              <p:cNvPr id="321" name="Kombinationstegning: figur 320">
                <a:extLst>
                  <a:ext uri="{FF2B5EF4-FFF2-40B4-BE49-F238E27FC236}">
                    <a16:creationId xmlns:a16="http://schemas.microsoft.com/office/drawing/2014/main" id="{C6769E66-3D75-4469-249F-D47E1E23ABAB}"/>
                  </a:ext>
                </a:extLst>
              </p:cNvPr>
              <p:cNvSpPr/>
              <p:nvPr/>
            </p:nvSpPr>
            <p:spPr>
              <a:xfrm>
                <a:off x="6195439" y="5061863"/>
                <a:ext cx="125883" cy="124804"/>
              </a:xfrm>
              <a:custGeom>
                <a:avLst/>
                <a:gdLst>
                  <a:gd name="connsiteX0" fmla="*/ 125884 w 125883"/>
                  <a:gd name="connsiteY0" fmla="*/ 62800 h 124804"/>
                  <a:gd name="connsiteX1" fmla="*/ 58 w 125883"/>
                  <a:gd name="connsiteY1" fmla="*/ 57466 h 124804"/>
                  <a:gd name="connsiteX2" fmla="*/ 125884 w 125883"/>
                  <a:gd name="connsiteY2" fmla="*/ 61848 h 124804"/>
                  <a:gd name="connsiteX3" fmla="*/ 125884 w 125883"/>
                  <a:gd name="connsiteY3" fmla="*/ 62800 h 124804"/>
                </a:gdLst>
                <a:ahLst/>
                <a:cxnLst>
                  <a:cxn ang="0">
                    <a:pos x="connsiteX0" y="connsiteY0"/>
                  </a:cxn>
                  <a:cxn ang="0">
                    <a:pos x="connsiteX1" y="connsiteY1"/>
                  </a:cxn>
                  <a:cxn ang="0">
                    <a:pos x="connsiteX2" y="connsiteY2"/>
                  </a:cxn>
                  <a:cxn ang="0">
                    <a:pos x="connsiteX3" y="connsiteY3"/>
                  </a:cxn>
                </a:cxnLst>
                <a:rect l="l" t="t" r="r" b="b"/>
                <a:pathLst>
                  <a:path w="125883" h="124804">
                    <a:moveTo>
                      <a:pt x="125884" y="62800"/>
                    </a:moveTo>
                    <a:cubicBezTo>
                      <a:pt x="121978" y="148716"/>
                      <a:pt x="-3085" y="143858"/>
                      <a:pt x="58" y="57466"/>
                    </a:cubicBezTo>
                    <a:cubicBezTo>
                      <a:pt x="7774" y="-21877"/>
                      <a:pt x="123693" y="-17781"/>
                      <a:pt x="125884" y="61848"/>
                    </a:cubicBezTo>
                    <a:lnTo>
                      <a:pt x="125884" y="62800"/>
                    </a:lnTo>
                    <a:close/>
                  </a:path>
                </a:pathLst>
              </a:custGeom>
              <a:noFill/>
              <a:ln w="9525" cap="rnd">
                <a:solidFill>
                  <a:srgbClr val="15003C"/>
                </a:solidFill>
                <a:prstDash val="solid"/>
                <a:round/>
              </a:ln>
            </p:spPr>
            <p:txBody>
              <a:bodyPr rtlCol="0" anchor="ctr"/>
              <a:lstStyle/>
              <a:p>
                <a:endParaRPr lang="da-DK"/>
              </a:p>
            </p:txBody>
          </p:sp>
          <p:sp>
            <p:nvSpPr>
              <p:cNvPr id="322" name="Kombinationstegning: figur 321">
                <a:extLst>
                  <a:ext uri="{FF2B5EF4-FFF2-40B4-BE49-F238E27FC236}">
                    <a16:creationId xmlns:a16="http://schemas.microsoft.com/office/drawing/2014/main" id="{856B7987-1AB7-3ED7-C84A-F5EDE13024CF}"/>
                  </a:ext>
                </a:extLst>
              </p:cNvPr>
              <p:cNvSpPr/>
              <p:nvPr/>
            </p:nvSpPr>
            <p:spPr>
              <a:xfrm>
                <a:off x="6152920" y="4811672"/>
                <a:ext cx="210788" cy="9525"/>
              </a:xfrm>
              <a:custGeom>
                <a:avLst/>
                <a:gdLst>
                  <a:gd name="connsiteX0" fmla="*/ 0 w 210788"/>
                  <a:gd name="connsiteY0" fmla="*/ 0 h 9525"/>
                  <a:gd name="connsiteX1" fmla="*/ 210788 w 210788"/>
                  <a:gd name="connsiteY1" fmla="*/ 0 h 9525"/>
                </a:gdLst>
                <a:ahLst/>
                <a:cxnLst>
                  <a:cxn ang="0">
                    <a:pos x="connsiteX0" y="connsiteY0"/>
                  </a:cxn>
                  <a:cxn ang="0">
                    <a:pos x="connsiteX1" y="connsiteY1"/>
                  </a:cxn>
                </a:cxnLst>
                <a:rect l="l" t="t" r="r" b="b"/>
                <a:pathLst>
                  <a:path w="210788" h="9525">
                    <a:moveTo>
                      <a:pt x="0" y="0"/>
                    </a:moveTo>
                    <a:lnTo>
                      <a:pt x="210788" y="0"/>
                    </a:lnTo>
                  </a:path>
                </a:pathLst>
              </a:custGeom>
              <a:ln w="9525" cap="rnd">
                <a:solidFill>
                  <a:srgbClr val="15003C"/>
                </a:solidFill>
                <a:prstDash val="solid"/>
                <a:round/>
              </a:ln>
            </p:spPr>
            <p:txBody>
              <a:bodyPr rtlCol="0" anchor="ctr"/>
              <a:lstStyle/>
              <a:p>
                <a:endParaRPr lang="da-DK"/>
              </a:p>
            </p:txBody>
          </p:sp>
          <p:sp>
            <p:nvSpPr>
              <p:cNvPr id="323" name="Kombinationstegning: figur 322">
                <a:extLst>
                  <a:ext uri="{FF2B5EF4-FFF2-40B4-BE49-F238E27FC236}">
                    <a16:creationId xmlns:a16="http://schemas.microsoft.com/office/drawing/2014/main" id="{D42AEE69-B53F-2F79-853F-27663FEEBDCB}"/>
                  </a:ext>
                </a:extLst>
              </p:cNvPr>
              <p:cNvSpPr/>
              <p:nvPr/>
            </p:nvSpPr>
            <p:spPr>
              <a:xfrm>
                <a:off x="6152920" y="4841866"/>
                <a:ext cx="210788" cy="9525"/>
              </a:xfrm>
              <a:custGeom>
                <a:avLst/>
                <a:gdLst>
                  <a:gd name="connsiteX0" fmla="*/ 210788 w 210788"/>
                  <a:gd name="connsiteY0" fmla="*/ 0 h 9525"/>
                  <a:gd name="connsiteX1" fmla="*/ 0 w 210788"/>
                  <a:gd name="connsiteY1" fmla="*/ 0 h 9525"/>
                </a:gdLst>
                <a:ahLst/>
                <a:cxnLst>
                  <a:cxn ang="0">
                    <a:pos x="connsiteX0" y="connsiteY0"/>
                  </a:cxn>
                  <a:cxn ang="0">
                    <a:pos x="connsiteX1" y="connsiteY1"/>
                  </a:cxn>
                </a:cxnLst>
                <a:rect l="l" t="t" r="r" b="b"/>
                <a:pathLst>
                  <a:path w="210788" h="9525">
                    <a:moveTo>
                      <a:pt x="210788" y="0"/>
                    </a:moveTo>
                    <a:lnTo>
                      <a:pt x="0" y="0"/>
                    </a:lnTo>
                  </a:path>
                </a:pathLst>
              </a:custGeom>
              <a:ln w="9525" cap="rnd">
                <a:solidFill>
                  <a:srgbClr val="15003C"/>
                </a:solidFill>
                <a:prstDash val="solid"/>
                <a:round/>
              </a:ln>
            </p:spPr>
            <p:txBody>
              <a:bodyPr rtlCol="0" anchor="ctr"/>
              <a:lstStyle/>
              <a:p>
                <a:endParaRPr lang="da-DK"/>
              </a:p>
            </p:txBody>
          </p:sp>
          <p:sp>
            <p:nvSpPr>
              <p:cNvPr id="324" name="Kombinationstegning: figur 323">
                <a:extLst>
                  <a:ext uri="{FF2B5EF4-FFF2-40B4-BE49-F238E27FC236}">
                    <a16:creationId xmlns:a16="http://schemas.microsoft.com/office/drawing/2014/main" id="{1EADA7F8-1A3D-7A2A-8D30-F3C46928EB45}"/>
                  </a:ext>
                </a:extLst>
              </p:cNvPr>
              <p:cNvSpPr/>
              <p:nvPr/>
            </p:nvSpPr>
            <p:spPr>
              <a:xfrm>
                <a:off x="6314083" y="5091802"/>
                <a:ext cx="49625" cy="9525"/>
              </a:xfrm>
              <a:custGeom>
                <a:avLst/>
                <a:gdLst>
                  <a:gd name="connsiteX0" fmla="*/ 0 w 49625"/>
                  <a:gd name="connsiteY0" fmla="*/ 0 h 9525"/>
                  <a:gd name="connsiteX1" fmla="*/ 49625 w 49625"/>
                  <a:gd name="connsiteY1" fmla="*/ 0 h 9525"/>
                </a:gdLst>
                <a:ahLst/>
                <a:cxnLst>
                  <a:cxn ang="0">
                    <a:pos x="connsiteX0" y="connsiteY0"/>
                  </a:cxn>
                  <a:cxn ang="0">
                    <a:pos x="connsiteX1" y="connsiteY1"/>
                  </a:cxn>
                </a:cxnLst>
                <a:rect l="l" t="t" r="r" b="b"/>
                <a:pathLst>
                  <a:path w="49625" h="9525">
                    <a:moveTo>
                      <a:pt x="0" y="0"/>
                    </a:moveTo>
                    <a:lnTo>
                      <a:pt x="49625" y="0"/>
                    </a:lnTo>
                  </a:path>
                </a:pathLst>
              </a:custGeom>
              <a:ln w="9525" cap="rnd">
                <a:solidFill>
                  <a:srgbClr val="15003C"/>
                </a:solidFill>
                <a:prstDash val="solid"/>
                <a:round/>
              </a:ln>
            </p:spPr>
            <p:txBody>
              <a:bodyPr rtlCol="0" anchor="ctr"/>
              <a:lstStyle/>
              <a:p>
                <a:endParaRPr lang="da-DK"/>
              </a:p>
            </p:txBody>
          </p:sp>
          <p:sp>
            <p:nvSpPr>
              <p:cNvPr id="325" name="Kombinationstegning: figur 324">
                <a:extLst>
                  <a:ext uri="{FF2B5EF4-FFF2-40B4-BE49-F238E27FC236}">
                    <a16:creationId xmlns:a16="http://schemas.microsoft.com/office/drawing/2014/main" id="{63502DB0-8FC8-3107-B41D-A60C82A26D6B}"/>
                  </a:ext>
                </a:extLst>
              </p:cNvPr>
              <p:cNvSpPr/>
              <p:nvPr/>
            </p:nvSpPr>
            <p:spPr>
              <a:xfrm>
                <a:off x="6152920" y="5091802"/>
                <a:ext cx="51244" cy="9525"/>
              </a:xfrm>
              <a:custGeom>
                <a:avLst/>
                <a:gdLst>
                  <a:gd name="connsiteX0" fmla="*/ 0 w 51244"/>
                  <a:gd name="connsiteY0" fmla="*/ 0 h 9525"/>
                  <a:gd name="connsiteX1" fmla="*/ 36195 w 51244"/>
                  <a:gd name="connsiteY1" fmla="*/ 0 h 9525"/>
                  <a:gd name="connsiteX2" fmla="*/ 51244 w 51244"/>
                  <a:gd name="connsiteY2" fmla="*/ 0 h 9525"/>
                </a:gdLst>
                <a:ahLst/>
                <a:cxnLst>
                  <a:cxn ang="0">
                    <a:pos x="connsiteX0" y="connsiteY0"/>
                  </a:cxn>
                  <a:cxn ang="0">
                    <a:pos x="connsiteX1" y="connsiteY1"/>
                  </a:cxn>
                  <a:cxn ang="0">
                    <a:pos x="connsiteX2" y="connsiteY2"/>
                  </a:cxn>
                </a:cxnLst>
                <a:rect l="l" t="t" r="r" b="b"/>
                <a:pathLst>
                  <a:path w="51244" h="9525">
                    <a:moveTo>
                      <a:pt x="0" y="0"/>
                    </a:moveTo>
                    <a:lnTo>
                      <a:pt x="36195" y="0"/>
                    </a:lnTo>
                    <a:lnTo>
                      <a:pt x="51244" y="0"/>
                    </a:lnTo>
                  </a:path>
                </a:pathLst>
              </a:custGeom>
              <a:noFill/>
              <a:ln w="9525" cap="rnd">
                <a:solidFill>
                  <a:srgbClr val="15003C"/>
                </a:solidFill>
                <a:prstDash val="solid"/>
                <a:round/>
              </a:ln>
            </p:spPr>
            <p:txBody>
              <a:bodyPr rtlCol="0" anchor="ctr"/>
              <a:lstStyle/>
              <a:p>
                <a:endParaRPr lang="da-DK"/>
              </a:p>
            </p:txBody>
          </p:sp>
          <p:sp>
            <p:nvSpPr>
              <p:cNvPr id="326" name="Kombinationstegning: figur 325">
                <a:extLst>
                  <a:ext uri="{FF2B5EF4-FFF2-40B4-BE49-F238E27FC236}">
                    <a16:creationId xmlns:a16="http://schemas.microsoft.com/office/drawing/2014/main" id="{8C3DA9F8-1B1A-BFF9-CAAE-E02AE0534C1A}"/>
                  </a:ext>
                </a:extLst>
              </p:cNvPr>
              <p:cNvSpPr/>
              <p:nvPr/>
            </p:nvSpPr>
            <p:spPr>
              <a:xfrm>
                <a:off x="6152920" y="5121996"/>
                <a:ext cx="42386" cy="9525"/>
              </a:xfrm>
              <a:custGeom>
                <a:avLst/>
                <a:gdLst>
                  <a:gd name="connsiteX0" fmla="*/ 42386 w 42386"/>
                  <a:gd name="connsiteY0" fmla="*/ 0 h 9525"/>
                  <a:gd name="connsiteX1" fmla="*/ 0 w 42386"/>
                  <a:gd name="connsiteY1" fmla="*/ 0 h 9525"/>
                </a:gdLst>
                <a:ahLst/>
                <a:cxnLst>
                  <a:cxn ang="0">
                    <a:pos x="connsiteX0" y="connsiteY0"/>
                  </a:cxn>
                  <a:cxn ang="0">
                    <a:pos x="connsiteX1" y="connsiteY1"/>
                  </a:cxn>
                </a:cxnLst>
                <a:rect l="l" t="t" r="r" b="b"/>
                <a:pathLst>
                  <a:path w="42386" h="9525">
                    <a:moveTo>
                      <a:pt x="42386" y="0"/>
                    </a:moveTo>
                    <a:lnTo>
                      <a:pt x="0" y="0"/>
                    </a:lnTo>
                  </a:path>
                </a:pathLst>
              </a:custGeom>
              <a:ln w="9525" cap="rnd">
                <a:solidFill>
                  <a:srgbClr val="15003C"/>
                </a:solidFill>
                <a:prstDash val="solid"/>
                <a:round/>
              </a:ln>
            </p:spPr>
            <p:txBody>
              <a:bodyPr rtlCol="0" anchor="ctr"/>
              <a:lstStyle/>
              <a:p>
                <a:endParaRPr lang="da-DK"/>
              </a:p>
            </p:txBody>
          </p:sp>
          <p:sp>
            <p:nvSpPr>
              <p:cNvPr id="327" name="Kombinationstegning: figur 326">
                <a:extLst>
                  <a:ext uri="{FF2B5EF4-FFF2-40B4-BE49-F238E27FC236}">
                    <a16:creationId xmlns:a16="http://schemas.microsoft.com/office/drawing/2014/main" id="{990EF0F2-4206-D934-8578-73774AFF3302}"/>
                  </a:ext>
                </a:extLst>
              </p:cNvPr>
              <p:cNvSpPr/>
              <p:nvPr/>
            </p:nvSpPr>
            <p:spPr>
              <a:xfrm>
                <a:off x="6321322" y="5121996"/>
                <a:ext cx="42386" cy="9525"/>
              </a:xfrm>
              <a:custGeom>
                <a:avLst/>
                <a:gdLst>
                  <a:gd name="connsiteX0" fmla="*/ 42386 w 42386"/>
                  <a:gd name="connsiteY0" fmla="*/ 0 h 9525"/>
                  <a:gd name="connsiteX1" fmla="*/ 0 w 42386"/>
                  <a:gd name="connsiteY1" fmla="*/ 0 h 9525"/>
                </a:gdLst>
                <a:ahLst/>
                <a:cxnLst>
                  <a:cxn ang="0">
                    <a:pos x="connsiteX0" y="connsiteY0"/>
                  </a:cxn>
                  <a:cxn ang="0">
                    <a:pos x="connsiteX1" y="connsiteY1"/>
                  </a:cxn>
                </a:cxnLst>
                <a:rect l="l" t="t" r="r" b="b"/>
                <a:pathLst>
                  <a:path w="42386" h="9525">
                    <a:moveTo>
                      <a:pt x="42386" y="0"/>
                    </a:moveTo>
                    <a:lnTo>
                      <a:pt x="0" y="0"/>
                    </a:lnTo>
                  </a:path>
                </a:pathLst>
              </a:custGeom>
              <a:ln w="9525" cap="rnd">
                <a:solidFill>
                  <a:srgbClr val="15003C"/>
                </a:solidFill>
                <a:prstDash val="solid"/>
                <a:round/>
              </a:ln>
            </p:spPr>
            <p:txBody>
              <a:bodyPr rtlCol="0" anchor="ctr"/>
              <a:lstStyle/>
              <a:p>
                <a:endParaRPr lang="da-DK"/>
              </a:p>
            </p:txBody>
          </p:sp>
          <p:grpSp>
            <p:nvGrpSpPr>
              <p:cNvPr id="328" name="Grafik 103">
                <a:extLst>
                  <a:ext uri="{FF2B5EF4-FFF2-40B4-BE49-F238E27FC236}">
                    <a16:creationId xmlns:a16="http://schemas.microsoft.com/office/drawing/2014/main" id="{3F9B1CDE-AA3E-6956-E604-4485356DA27C}"/>
                  </a:ext>
                </a:extLst>
              </p:cNvPr>
              <p:cNvGrpSpPr/>
              <p:nvPr/>
            </p:nvGrpSpPr>
            <p:grpSpPr>
              <a:xfrm>
                <a:off x="6152920" y="5213912"/>
                <a:ext cx="210788" cy="30194"/>
                <a:chOff x="6152920" y="5213912"/>
                <a:chExt cx="210788" cy="30194"/>
              </a:xfrm>
              <a:noFill/>
            </p:grpSpPr>
            <p:sp>
              <p:nvSpPr>
                <p:cNvPr id="364" name="Kombinationstegning: figur 363">
                  <a:extLst>
                    <a:ext uri="{FF2B5EF4-FFF2-40B4-BE49-F238E27FC236}">
                      <a16:creationId xmlns:a16="http://schemas.microsoft.com/office/drawing/2014/main" id="{692F4373-7BD8-CE88-D3B8-52DE7523D1E9}"/>
                    </a:ext>
                  </a:extLst>
                </p:cNvPr>
                <p:cNvSpPr/>
                <p:nvPr/>
              </p:nvSpPr>
              <p:spPr>
                <a:xfrm>
                  <a:off x="6152920" y="5213912"/>
                  <a:ext cx="210788" cy="9525"/>
                </a:xfrm>
                <a:custGeom>
                  <a:avLst/>
                  <a:gdLst>
                    <a:gd name="connsiteX0" fmla="*/ 0 w 210788"/>
                    <a:gd name="connsiteY0" fmla="*/ 0 h 9525"/>
                    <a:gd name="connsiteX1" fmla="*/ 210788 w 210788"/>
                    <a:gd name="connsiteY1" fmla="*/ 0 h 9525"/>
                  </a:gdLst>
                  <a:ahLst/>
                  <a:cxnLst>
                    <a:cxn ang="0">
                      <a:pos x="connsiteX0" y="connsiteY0"/>
                    </a:cxn>
                    <a:cxn ang="0">
                      <a:pos x="connsiteX1" y="connsiteY1"/>
                    </a:cxn>
                  </a:cxnLst>
                  <a:rect l="l" t="t" r="r" b="b"/>
                  <a:pathLst>
                    <a:path w="210788" h="9525">
                      <a:moveTo>
                        <a:pt x="0" y="0"/>
                      </a:moveTo>
                      <a:cubicBezTo>
                        <a:pt x="0" y="0"/>
                        <a:pt x="210693" y="0"/>
                        <a:pt x="210788" y="0"/>
                      </a:cubicBezTo>
                    </a:path>
                  </a:pathLst>
                </a:custGeom>
                <a:noFill/>
                <a:ln w="9525" cap="rnd">
                  <a:solidFill>
                    <a:srgbClr val="15003C"/>
                  </a:solidFill>
                  <a:prstDash val="solid"/>
                  <a:round/>
                </a:ln>
              </p:spPr>
              <p:txBody>
                <a:bodyPr rtlCol="0" anchor="ctr"/>
                <a:lstStyle/>
                <a:p>
                  <a:endParaRPr lang="da-DK"/>
                </a:p>
              </p:txBody>
            </p:sp>
            <p:sp>
              <p:nvSpPr>
                <p:cNvPr id="365" name="Kombinationstegning: figur 364">
                  <a:extLst>
                    <a:ext uri="{FF2B5EF4-FFF2-40B4-BE49-F238E27FC236}">
                      <a16:creationId xmlns:a16="http://schemas.microsoft.com/office/drawing/2014/main" id="{68FD7852-1EE1-9034-56D1-E6152A265A66}"/>
                    </a:ext>
                  </a:extLst>
                </p:cNvPr>
                <p:cNvSpPr/>
                <p:nvPr/>
              </p:nvSpPr>
              <p:spPr>
                <a:xfrm>
                  <a:off x="6152920" y="5244106"/>
                  <a:ext cx="210788" cy="9525"/>
                </a:xfrm>
                <a:custGeom>
                  <a:avLst/>
                  <a:gdLst>
                    <a:gd name="connsiteX0" fmla="*/ 210788 w 210788"/>
                    <a:gd name="connsiteY0" fmla="*/ 0 h 9525"/>
                    <a:gd name="connsiteX1" fmla="*/ 0 w 210788"/>
                    <a:gd name="connsiteY1" fmla="*/ 0 h 9525"/>
                  </a:gdLst>
                  <a:ahLst/>
                  <a:cxnLst>
                    <a:cxn ang="0">
                      <a:pos x="connsiteX0" y="connsiteY0"/>
                    </a:cxn>
                    <a:cxn ang="0">
                      <a:pos x="connsiteX1" y="connsiteY1"/>
                    </a:cxn>
                  </a:cxnLst>
                  <a:rect l="l" t="t" r="r" b="b"/>
                  <a:pathLst>
                    <a:path w="210788" h="9525">
                      <a:moveTo>
                        <a:pt x="210788" y="0"/>
                      </a:moveTo>
                      <a:cubicBezTo>
                        <a:pt x="210788" y="0"/>
                        <a:pt x="95" y="0"/>
                        <a:pt x="0" y="0"/>
                      </a:cubicBezTo>
                    </a:path>
                  </a:pathLst>
                </a:custGeom>
                <a:noFill/>
                <a:ln w="9525" cap="rnd">
                  <a:solidFill>
                    <a:srgbClr val="15003C"/>
                  </a:solidFill>
                  <a:prstDash val="solid"/>
                  <a:round/>
                </a:ln>
              </p:spPr>
              <p:txBody>
                <a:bodyPr rtlCol="0" anchor="ctr"/>
                <a:lstStyle/>
                <a:p>
                  <a:endParaRPr lang="da-DK"/>
                </a:p>
              </p:txBody>
            </p:sp>
          </p:grpSp>
          <p:sp>
            <p:nvSpPr>
              <p:cNvPr id="329" name="Kombinationstegning: figur 328">
                <a:extLst>
                  <a:ext uri="{FF2B5EF4-FFF2-40B4-BE49-F238E27FC236}">
                    <a16:creationId xmlns:a16="http://schemas.microsoft.com/office/drawing/2014/main" id="{0F6E4761-D28D-A3C7-3FCF-5A1AEDDD7706}"/>
                  </a:ext>
                </a:extLst>
              </p:cNvPr>
              <p:cNvSpPr/>
              <p:nvPr/>
            </p:nvSpPr>
            <p:spPr>
              <a:xfrm>
                <a:off x="6152920" y="4942069"/>
                <a:ext cx="210788" cy="9525"/>
              </a:xfrm>
              <a:custGeom>
                <a:avLst/>
                <a:gdLst>
                  <a:gd name="connsiteX0" fmla="*/ 0 w 210788"/>
                  <a:gd name="connsiteY0" fmla="*/ 0 h 9525"/>
                  <a:gd name="connsiteX1" fmla="*/ 210788 w 210788"/>
                  <a:gd name="connsiteY1" fmla="*/ 0 h 9525"/>
                </a:gdLst>
                <a:ahLst/>
                <a:cxnLst>
                  <a:cxn ang="0">
                    <a:pos x="connsiteX0" y="connsiteY0"/>
                  </a:cxn>
                  <a:cxn ang="0">
                    <a:pos x="connsiteX1" y="connsiteY1"/>
                  </a:cxn>
                </a:cxnLst>
                <a:rect l="l" t="t" r="r" b="b"/>
                <a:pathLst>
                  <a:path w="210788" h="9525">
                    <a:moveTo>
                      <a:pt x="0" y="0"/>
                    </a:moveTo>
                    <a:lnTo>
                      <a:pt x="210788" y="0"/>
                    </a:lnTo>
                  </a:path>
                </a:pathLst>
              </a:custGeom>
              <a:noFill/>
              <a:ln w="9525" cap="rnd">
                <a:solidFill>
                  <a:srgbClr val="15003C"/>
                </a:solidFill>
                <a:prstDash val="solid"/>
                <a:round/>
              </a:ln>
            </p:spPr>
            <p:txBody>
              <a:bodyPr rtlCol="0" anchor="ctr"/>
              <a:lstStyle/>
              <a:p>
                <a:endParaRPr lang="da-DK"/>
              </a:p>
            </p:txBody>
          </p:sp>
          <p:sp>
            <p:nvSpPr>
              <p:cNvPr id="330" name="Kombinationstegning: figur 329">
                <a:extLst>
                  <a:ext uri="{FF2B5EF4-FFF2-40B4-BE49-F238E27FC236}">
                    <a16:creationId xmlns:a16="http://schemas.microsoft.com/office/drawing/2014/main" id="{49183458-839A-3D9A-48C7-5BF8ACE464DB}"/>
                  </a:ext>
                </a:extLst>
              </p:cNvPr>
              <p:cNvSpPr/>
              <p:nvPr/>
            </p:nvSpPr>
            <p:spPr>
              <a:xfrm>
                <a:off x="6152920" y="4972168"/>
                <a:ext cx="210788" cy="9525"/>
              </a:xfrm>
              <a:custGeom>
                <a:avLst/>
                <a:gdLst>
                  <a:gd name="connsiteX0" fmla="*/ 210788 w 210788"/>
                  <a:gd name="connsiteY0" fmla="*/ 0 h 9525"/>
                  <a:gd name="connsiteX1" fmla="*/ 0 w 210788"/>
                  <a:gd name="connsiteY1" fmla="*/ 0 h 9525"/>
                </a:gdLst>
                <a:ahLst/>
                <a:cxnLst>
                  <a:cxn ang="0">
                    <a:pos x="connsiteX0" y="connsiteY0"/>
                  </a:cxn>
                  <a:cxn ang="0">
                    <a:pos x="connsiteX1" y="connsiteY1"/>
                  </a:cxn>
                </a:cxnLst>
                <a:rect l="l" t="t" r="r" b="b"/>
                <a:pathLst>
                  <a:path w="210788" h="9525">
                    <a:moveTo>
                      <a:pt x="210788" y="0"/>
                    </a:moveTo>
                    <a:lnTo>
                      <a:pt x="0" y="0"/>
                    </a:lnTo>
                  </a:path>
                </a:pathLst>
              </a:custGeom>
              <a:noFill/>
              <a:ln w="9525" cap="rnd">
                <a:solidFill>
                  <a:srgbClr val="15003C"/>
                </a:solidFill>
                <a:prstDash val="solid"/>
                <a:round/>
              </a:ln>
            </p:spPr>
            <p:txBody>
              <a:bodyPr rtlCol="0" anchor="ctr"/>
              <a:lstStyle/>
              <a:p>
                <a:endParaRPr lang="da-DK"/>
              </a:p>
            </p:txBody>
          </p:sp>
          <p:grpSp>
            <p:nvGrpSpPr>
              <p:cNvPr id="331" name="Grafik 103">
                <a:extLst>
                  <a:ext uri="{FF2B5EF4-FFF2-40B4-BE49-F238E27FC236}">
                    <a16:creationId xmlns:a16="http://schemas.microsoft.com/office/drawing/2014/main" id="{92534F2F-5063-3ACC-DEFA-B03249AA939D}"/>
                  </a:ext>
                </a:extLst>
              </p:cNvPr>
              <p:cNvGrpSpPr/>
              <p:nvPr/>
            </p:nvGrpSpPr>
            <p:grpSpPr>
              <a:xfrm>
                <a:off x="6239217" y="4710040"/>
                <a:ext cx="38195" cy="583977"/>
                <a:chOff x="6239217" y="4710040"/>
                <a:chExt cx="38195" cy="583977"/>
              </a:xfrm>
              <a:noFill/>
            </p:grpSpPr>
            <p:sp>
              <p:nvSpPr>
                <p:cNvPr id="354" name="Kombinationstegning: figur 353">
                  <a:extLst>
                    <a:ext uri="{FF2B5EF4-FFF2-40B4-BE49-F238E27FC236}">
                      <a16:creationId xmlns:a16="http://schemas.microsoft.com/office/drawing/2014/main" id="{5EB1E770-BBE7-B9CF-27E9-C91366AD1D08}"/>
                    </a:ext>
                  </a:extLst>
                </p:cNvPr>
                <p:cNvSpPr/>
                <p:nvPr/>
              </p:nvSpPr>
              <p:spPr>
                <a:xfrm>
                  <a:off x="6277412" y="5246583"/>
                  <a:ext cx="9525" cy="47434"/>
                </a:xfrm>
                <a:custGeom>
                  <a:avLst/>
                  <a:gdLst>
                    <a:gd name="connsiteX0" fmla="*/ 0 w 9525"/>
                    <a:gd name="connsiteY0" fmla="*/ 0 h 47434"/>
                    <a:gd name="connsiteX1" fmla="*/ 0 w 9525"/>
                    <a:gd name="connsiteY1" fmla="*/ 47434 h 47434"/>
                  </a:gdLst>
                  <a:ahLst/>
                  <a:cxnLst>
                    <a:cxn ang="0">
                      <a:pos x="connsiteX0" y="connsiteY0"/>
                    </a:cxn>
                    <a:cxn ang="0">
                      <a:pos x="connsiteX1" y="connsiteY1"/>
                    </a:cxn>
                  </a:cxnLst>
                  <a:rect l="l" t="t" r="r" b="b"/>
                  <a:pathLst>
                    <a:path w="9525" h="47434">
                      <a:moveTo>
                        <a:pt x="0" y="0"/>
                      </a:moveTo>
                      <a:lnTo>
                        <a:pt x="0" y="47434"/>
                      </a:lnTo>
                    </a:path>
                  </a:pathLst>
                </a:custGeom>
                <a:ln w="9525" cap="rnd">
                  <a:solidFill>
                    <a:srgbClr val="15003C"/>
                  </a:solidFill>
                  <a:prstDash val="solid"/>
                  <a:round/>
                </a:ln>
              </p:spPr>
              <p:txBody>
                <a:bodyPr rtlCol="0" anchor="ctr"/>
                <a:lstStyle/>
                <a:p>
                  <a:endParaRPr lang="da-DK"/>
                </a:p>
              </p:txBody>
            </p:sp>
            <p:sp>
              <p:nvSpPr>
                <p:cNvPr id="355" name="Kombinationstegning: figur 354">
                  <a:extLst>
                    <a:ext uri="{FF2B5EF4-FFF2-40B4-BE49-F238E27FC236}">
                      <a16:creationId xmlns:a16="http://schemas.microsoft.com/office/drawing/2014/main" id="{53891648-8D3F-F1AC-665C-E1DF867AA0F2}"/>
                    </a:ext>
                  </a:extLst>
                </p:cNvPr>
                <p:cNvSpPr/>
                <p:nvPr/>
              </p:nvSpPr>
              <p:spPr>
                <a:xfrm>
                  <a:off x="6277412" y="5187147"/>
                  <a:ext cx="9525" cy="22097"/>
                </a:xfrm>
                <a:custGeom>
                  <a:avLst/>
                  <a:gdLst>
                    <a:gd name="connsiteX0" fmla="*/ 0 w 9525"/>
                    <a:gd name="connsiteY0" fmla="*/ 0 h 22097"/>
                    <a:gd name="connsiteX1" fmla="*/ 0 w 9525"/>
                    <a:gd name="connsiteY1" fmla="*/ 22098 h 22097"/>
                  </a:gdLst>
                  <a:ahLst/>
                  <a:cxnLst>
                    <a:cxn ang="0">
                      <a:pos x="connsiteX0" y="connsiteY0"/>
                    </a:cxn>
                    <a:cxn ang="0">
                      <a:pos x="connsiteX1" y="connsiteY1"/>
                    </a:cxn>
                  </a:cxnLst>
                  <a:rect l="l" t="t" r="r" b="b"/>
                  <a:pathLst>
                    <a:path w="9525" h="22097">
                      <a:moveTo>
                        <a:pt x="0" y="0"/>
                      </a:moveTo>
                      <a:lnTo>
                        <a:pt x="0" y="22098"/>
                      </a:lnTo>
                    </a:path>
                  </a:pathLst>
                </a:custGeom>
                <a:ln w="9525" cap="rnd">
                  <a:solidFill>
                    <a:srgbClr val="15003C"/>
                  </a:solidFill>
                  <a:prstDash val="solid"/>
                  <a:round/>
                </a:ln>
              </p:spPr>
              <p:txBody>
                <a:bodyPr rtlCol="0" anchor="ctr"/>
                <a:lstStyle/>
                <a:p>
                  <a:endParaRPr lang="da-DK"/>
                </a:p>
              </p:txBody>
            </p:sp>
            <p:sp>
              <p:nvSpPr>
                <p:cNvPr id="356" name="Kombinationstegning: figur 355">
                  <a:extLst>
                    <a:ext uri="{FF2B5EF4-FFF2-40B4-BE49-F238E27FC236}">
                      <a16:creationId xmlns:a16="http://schemas.microsoft.com/office/drawing/2014/main" id="{37E59F99-AE27-5B34-B92B-EAA11083E4D9}"/>
                    </a:ext>
                  </a:extLst>
                </p:cNvPr>
                <p:cNvSpPr/>
                <p:nvPr/>
              </p:nvSpPr>
              <p:spPr>
                <a:xfrm>
                  <a:off x="6277412" y="4972168"/>
                  <a:ext cx="9525" cy="92011"/>
                </a:xfrm>
                <a:custGeom>
                  <a:avLst/>
                  <a:gdLst>
                    <a:gd name="connsiteX0" fmla="*/ 0 w 9525"/>
                    <a:gd name="connsiteY0" fmla="*/ 0 h 92011"/>
                    <a:gd name="connsiteX1" fmla="*/ 0 w 9525"/>
                    <a:gd name="connsiteY1" fmla="*/ 92012 h 92011"/>
                  </a:gdLst>
                  <a:ahLst/>
                  <a:cxnLst>
                    <a:cxn ang="0">
                      <a:pos x="connsiteX0" y="connsiteY0"/>
                    </a:cxn>
                    <a:cxn ang="0">
                      <a:pos x="connsiteX1" y="connsiteY1"/>
                    </a:cxn>
                  </a:cxnLst>
                  <a:rect l="l" t="t" r="r" b="b"/>
                  <a:pathLst>
                    <a:path w="9525" h="92011">
                      <a:moveTo>
                        <a:pt x="0" y="0"/>
                      </a:moveTo>
                      <a:lnTo>
                        <a:pt x="0" y="92012"/>
                      </a:lnTo>
                    </a:path>
                  </a:pathLst>
                </a:custGeom>
                <a:ln w="9525" cap="rnd">
                  <a:solidFill>
                    <a:srgbClr val="15003C"/>
                  </a:solidFill>
                  <a:prstDash val="solid"/>
                  <a:round/>
                </a:ln>
              </p:spPr>
              <p:txBody>
                <a:bodyPr rtlCol="0" anchor="ctr"/>
                <a:lstStyle/>
                <a:p>
                  <a:endParaRPr lang="da-DK"/>
                </a:p>
              </p:txBody>
            </p:sp>
            <p:sp>
              <p:nvSpPr>
                <p:cNvPr id="357" name="Kombinationstegning: figur 356">
                  <a:extLst>
                    <a:ext uri="{FF2B5EF4-FFF2-40B4-BE49-F238E27FC236}">
                      <a16:creationId xmlns:a16="http://schemas.microsoft.com/office/drawing/2014/main" id="{63CB1082-C91B-3AA8-8645-0292669AAD2C}"/>
                    </a:ext>
                  </a:extLst>
                </p:cNvPr>
                <p:cNvSpPr/>
                <p:nvPr/>
              </p:nvSpPr>
              <p:spPr>
                <a:xfrm>
                  <a:off x="6277412" y="4841866"/>
                  <a:ext cx="9525" cy="100202"/>
                </a:xfrm>
                <a:custGeom>
                  <a:avLst/>
                  <a:gdLst>
                    <a:gd name="connsiteX0" fmla="*/ 0 w 9525"/>
                    <a:gd name="connsiteY0" fmla="*/ 0 h 100202"/>
                    <a:gd name="connsiteX1" fmla="*/ 0 w 9525"/>
                    <a:gd name="connsiteY1" fmla="*/ 100203 h 100202"/>
                  </a:gdLst>
                  <a:ahLst/>
                  <a:cxnLst>
                    <a:cxn ang="0">
                      <a:pos x="connsiteX0" y="connsiteY0"/>
                    </a:cxn>
                    <a:cxn ang="0">
                      <a:pos x="connsiteX1" y="connsiteY1"/>
                    </a:cxn>
                  </a:cxnLst>
                  <a:rect l="l" t="t" r="r" b="b"/>
                  <a:pathLst>
                    <a:path w="9525" h="100202">
                      <a:moveTo>
                        <a:pt x="0" y="0"/>
                      </a:moveTo>
                      <a:lnTo>
                        <a:pt x="0" y="100203"/>
                      </a:lnTo>
                    </a:path>
                  </a:pathLst>
                </a:custGeom>
                <a:ln w="9525" cap="rnd">
                  <a:solidFill>
                    <a:srgbClr val="15003C"/>
                  </a:solidFill>
                  <a:prstDash val="solid"/>
                  <a:round/>
                </a:ln>
              </p:spPr>
              <p:txBody>
                <a:bodyPr rtlCol="0" anchor="ctr"/>
                <a:lstStyle/>
                <a:p>
                  <a:endParaRPr lang="da-DK"/>
                </a:p>
              </p:txBody>
            </p:sp>
            <p:sp>
              <p:nvSpPr>
                <p:cNvPr id="358" name="Kombinationstegning: figur 357">
                  <a:extLst>
                    <a:ext uri="{FF2B5EF4-FFF2-40B4-BE49-F238E27FC236}">
                      <a16:creationId xmlns:a16="http://schemas.microsoft.com/office/drawing/2014/main" id="{00188108-9D2E-274B-7DD1-5E5CB0BB9C78}"/>
                    </a:ext>
                  </a:extLst>
                </p:cNvPr>
                <p:cNvSpPr/>
                <p:nvPr/>
              </p:nvSpPr>
              <p:spPr>
                <a:xfrm>
                  <a:off x="6277412" y="4710040"/>
                  <a:ext cx="9525" cy="101631"/>
                </a:xfrm>
                <a:custGeom>
                  <a:avLst/>
                  <a:gdLst>
                    <a:gd name="connsiteX0" fmla="*/ 0 w 9525"/>
                    <a:gd name="connsiteY0" fmla="*/ 0 h 101631"/>
                    <a:gd name="connsiteX1" fmla="*/ 0 w 9525"/>
                    <a:gd name="connsiteY1" fmla="*/ 83344 h 101631"/>
                    <a:gd name="connsiteX2" fmla="*/ 0 w 9525"/>
                    <a:gd name="connsiteY2" fmla="*/ 101632 h 101631"/>
                  </a:gdLst>
                  <a:ahLst/>
                  <a:cxnLst>
                    <a:cxn ang="0">
                      <a:pos x="connsiteX0" y="connsiteY0"/>
                    </a:cxn>
                    <a:cxn ang="0">
                      <a:pos x="connsiteX1" y="connsiteY1"/>
                    </a:cxn>
                    <a:cxn ang="0">
                      <a:pos x="connsiteX2" y="connsiteY2"/>
                    </a:cxn>
                  </a:cxnLst>
                  <a:rect l="l" t="t" r="r" b="b"/>
                  <a:pathLst>
                    <a:path w="9525" h="101631">
                      <a:moveTo>
                        <a:pt x="0" y="0"/>
                      </a:moveTo>
                      <a:lnTo>
                        <a:pt x="0" y="83344"/>
                      </a:lnTo>
                      <a:lnTo>
                        <a:pt x="0" y="101632"/>
                      </a:lnTo>
                    </a:path>
                  </a:pathLst>
                </a:custGeom>
                <a:noFill/>
                <a:ln w="9525" cap="rnd">
                  <a:solidFill>
                    <a:srgbClr val="15003C"/>
                  </a:solidFill>
                  <a:prstDash val="solid"/>
                  <a:round/>
                </a:ln>
              </p:spPr>
              <p:txBody>
                <a:bodyPr rtlCol="0" anchor="ctr"/>
                <a:lstStyle/>
                <a:p>
                  <a:endParaRPr lang="da-DK"/>
                </a:p>
              </p:txBody>
            </p:sp>
            <p:sp>
              <p:nvSpPr>
                <p:cNvPr id="359" name="Kombinationstegning: figur 358">
                  <a:extLst>
                    <a:ext uri="{FF2B5EF4-FFF2-40B4-BE49-F238E27FC236}">
                      <a16:creationId xmlns:a16="http://schemas.microsoft.com/office/drawing/2014/main" id="{D74B70A8-11A5-CDD6-AAA0-E100CE7EF56C}"/>
                    </a:ext>
                  </a:extLst>
                </p:cNvPr>
                <p:cNvSpPr/>
                <p:nvPr/>
              </p:nvSpPr>
              <p:spPr>
                <a:xfrm>
                  <a:off x="6239217" y="5244107"/>
                  <a:ext cx="9525" cy="32289"/>
                </a:xfrm>
                <a:custGeom>
                  <a:avLst/>
                  <a:gdLst>
                    <a:gd name="connsiteX0" fmla="*/ 0 w 9525"/>
                    <a:gd name="connsiteY0" fmla="*/ 0 h 32289"/>
                    <a:gd name="connsiteX1" fmla="*/ 0 w 9525"/>
                    <a:gd name="connsiteY1" fmla="*/ 32290 h 32289"/>
                  </a:gdLst>
                  <a:ahLst/>
                  <a:cxnLst>
                    <a:cxn ang="0">
                      <a:pos x="connsiteX0" y="connsiteY0"/>
                    </a:cxn>
                    <a:cxn ang="0">
                      <a:pos x="connsiteX1" y="connsiteY1"/>
                    </a:cxn>
                  </a:cxnLst>
                  <a:rect l="l" t="t" r="r" b="b"/>
                  <a:pathLst>
                    <a:path w="9525" h="32289">
                      <a:moveTo>
                        <a:pt x="0" y="0"/>
                      </a:moveTo>
                      <a:lnTo>
                        <a:pt x="0" y="32290"/>
                      </a:lnTo>
                    </a:path>
                  </a:pathLst>
                </a:custGeom>
                <a:ln w="9525" cap="rnd">
                  <a:solidFill>
                    <a:srgbClr val="15003C"/>
                  </a:solidFill>
                  <a:prstDash val="solid"/>
                  <a:round/>
                </a:ln>
              </p:spPr>
              <p:txBody>
                <a:bodyPr rtlCol="0" anchor="ctr"/>
                <a:lstStyle/>
                <a:p>
                  <a:endParaRPr lang="da-DK"/>
                </a:p>
              </p:txBody>
            </p:sp>
            <p:sp>
              <p:nvSpPr>
                <p:cNvPr id="360" name="Kombinationstegning: figur 359">
                  <a:extLst>
                    <a:ext uri="{FF2B5EF4-FFF2-40B4-BE49-F238E27FC236}">
                      <a16:creationId xmlns:a16="http://schemas.microsoft.com/office/drawing/2014/main" id="{16513A3C-C319-8925-4341-D224E64E1A99}"/>
                    </a:ext>
                  </a:extLst>
                </p:cNvPr>
                <p:cNvSpPr/>
                <p:nvPr/>
              </p:nvSpPr>
              <p:spPr>
                <a:xfrm>
                  <a:off x="6239217" y="5184194"/>
                  <a:ext cx="9525" cy="25050"/>
                </a:xfrm>
                <a:custGeom>
                  <a:avLst/>
                  <a:gdLst>
                    <a:gd name="connsiteX0" fmla="*/ 0 w 9525"/>
                    <a:gd name="connsiteY0" fmla="*/ 0 h 25050"/>
                    <a:gd name="connsiteX1" fmla="*/ 0 w 9525"/>
                    <a:gd name="connsiteY1" fmla="*/ 25051 h 25050"/>
                  </a:gdLst>
                  <a:ahLst/>
                  <a:cxnLst>
                    <a:cxn ang="0">
                      <a:pos x="connsiteX0" y="connsiteY0"/>
                    </a:cxn>
                    <a:cxn ang="0">
                      <a:pos x="connsiteX1" y="connsiteY1"/>
                    </a:cxn>
                  </a:cxnLst>
                  <a:rect l="l" t="t" r="r" b="b"/>
                  <a:pathLst>
                    <a:path w="9525" h="25050">
                      <a:moveTo>
                        <a:pt x="0" y="0"/>
                      </a:moveTo>
                      <a:lnTo>
                        <a:pt x="0" y="25051"/>
                      </a:lnTo>
                    </a:path>
                  </a:pathLst>
                </a:custGeom>
                <a:ln w="9525" cap="rnd">
                  <a:solidFill>
                    <a:srgbClr val="15003C"/>
                  </a:solidFill>
                  <a:prstDash val="solid"/>
                  <a:round/>
                </a:ln>
              </p:spPr>
              <p:txBody>
                <a:bodyPr rtlCol="0" anchor="ctr"/>
                <a:lstStyle/>
                <a:p>
                  <a:endParaRPr lang="da-DK"/>
                </a:p>
              </p:txBody>
            </p:sp>
            <p:sp>
              <p:nvSpPr>
                <p:cNvPr id="361" name="Kombinationstegning: figur 360">
                  <a:extLst>
                    <a:ext uri="{FF2B5EF4-FFF2-40B4-BE49-F238E27FC236}">
                      <a16:creationId xmlns:a16="http://schemas.microsoft.com/office/drawing/2014/main" id="{A91DFEA2-6979-44C0-014B-AE23BC8578CB}"/>
                    </a:ext>
                  </a:extLst>
                </p:cNvPr>
                <p:cNvSpPr/>
                <p:nvPr/>
              </p:nvSpPr>
              <p:spPr>
                <a:xfrm>
                  <a:off x="6239217" y="4972168"/>
                  <a:ext cx="9525" cy="92011"/>
                </a:xfrm>
                <a:custGeom>
                  <a:avLst/>
                  <a:gdLst>
                    <a:gd name="connsiteX0" fmla="*/ 0 w 9525"/>
                    <a:gd name="connsiteY0" fmla="*/ 0 h 92011"/>
                    <a:gd name="connsiteX1" fmla="*/ 0 w 9525"/>
                    <a:gd name="connsiteY1" fmla="*/ 92012 h 92011"/>
                  </a:gdLst>
                  <a:ahLst/>
                  <a:cxnLst>
                    <a:cxn ang="0">
                      <a:pos x="connsiteX0" y="connsiteY0"/>
                    </a:cxn>
                    <a:cxn ang="0">
                      <a:pos x="connsiteX1" y="connsiteY1"/>
                    </a:cxn>
                  </a:cxnLst>
                  <a:rect l="l" t="t" r="r" b="b"/>
                  <a:pathLst>
                    <a:path w="9525" h="92011">
                      <a:moveTo>
                        <a:pt x="0" y="0"/>
                      </a:moveTo>
                      <a:lnTo>
                        <a:pt x="0" y="92012"/>
                      </a:lnTo>
                    </a:path>
                  </a:pathLst>
                </a:custGeom>
                <a:ln w="9525" cap="rnd">
                  <a:solidFill>
                    <a:srgbClr val="15003C"/>
                  </a:solidFill>
                  <a:prstDash val="solid"/>
                  <a:round/>
                </a:ln>
              </p:spPr>
              <p:txBody>
                <a:bodyPr rtlCol="0" anchor="ctr"/>
                <a:lstStyle/>
                <a:p>
                  <a:endParaRPr lang="da-DK"/>
                </a:p>
              </p:txBody>
            </p:sp>
            <p:sp>
              <p:nvSpPr>
                <p:cNvPr id="362" name="Kombinationstegning: figur 361">
                  <a:extLst>
                    <a:ext uri="{FF2B5EF4-FFF2-40B4-BE49-F238E27FC236}">
                      <a16:creationId xmlns:a16="http://schemas.microsoft.com/office/drawing/2014/main" id="{57304576-004B-7BED-03CE-3565270A48B8}"/>
                    </a:ext>
                  </a:extLst>
                </p:cNvPr>
                <p:cNvSpPr/>
                <p:nvPr/>
              </p:nvSpPr>
              <p:spPr>
                <a:xfrm>
                  <a:off x="6239217" y="4841866"/>
                  <a:ext cx="9525" cy="100202"/>
                </a:xfrm>
                <a:custGeom>
                  <a:avLst/>
                  <a:gdLst>
                    <a:gd name="connsiteX0" fmla="*/ 0 w 9525"/>
                    <a:gd name="connsiteY0" fmla="*/ 0 h 100202"/>
                    <a:gd name="connsiteX1" fmla="*/ 0 w 9525"/>
                    <a:gd name="connsiteY1" fmla="*/ 100203 h 100202"/>
                  </a:gdLst>
                  <a:ahLst/>
                  <a:cxnLst>
                    <a:cxn ang="0">
                      <a:pos x="connsiteX0" y="connsiteY0"/>
                    </a:cxn>
                    <a:cxn ang="0">
                      <a:pos x="connsiteX1" y="connsiteY1"/>
                    </a:cxn>
                  </a:cxnLst>
                  <a:rect l="l" t="t" r="r" b="b"/>
                  <a:pathLst>
                    <a:path w="9525" h="100202">
                      <a:moveTo>
                        <a:pt x="0" y="0"/>
                      </a:moveTo>
                      <a:lnTo>
                        <a:pt x="0" y="100203"/>
                      </a:lnTo>
                    </a:path>
                  </a:pathLst>
                </a:custGeom>
                <a:ln w="9525" cap="rnd">
                  <a:solidFill>
                    <a:srgbClr val="15003C"/>
                  </a:solidFill>
                  <a:prstDash val="solid"/>
                  <a:round/>
                </a:ln>
              </p:spPr>
              <p:txBody>
                <a:bodyPr rtlCol="0" anchor="ctr"/>
                <a:lstStyle/>
                <a:p>
                  <a:endParaRPr lang="da-DK"/>
                </a:p>
              </p:txBody>
            </p:sp>
            <p:sp>
              <p:nvSpPr>
                <p:cNvPr id="363" name="Kombinationstegning: figur 362">
                  <a:extLst>
                    <a:ext uri="{FF2B5EF4-FFF2-40B4-BE49-F238E27FC236}">
                      <a16:creationId xmlns:a16="http://schemas.microsoft.com/office/drawing/2014/main" id="{ADB165ED-0219-49D6-4ABA-981DD52DE178}"/>
                    </a:ext>
                  </a:extLst>
                </p:cNvPr>
                <p:cNvSpPr/>
                <p:nvPr/>
              </p:nvSpPr>
              <p:spPr>
                <a:xfrm>
                  <a:off x="6239217" y="4710040"/>
                  <a:ext cx="9525" cy="97059"/>
                </a:xfrm>
                <a:custGeom>
                  <a:avLst/>
                  <a:gdLst>
                    <a:gd name="connsiteX0" fmla="*/ 0 w 9525"/>
                    <a:gd name="connsiteY0" fmla="*/ 0 h 97059"/>
                    <a:gd name="connsiteX1" fmla="*/ 0 w 9525"/>
                    <a:gd name="connsiteY1" fmla="*/ 97060 h 97059"/>
                  </a:gdLst>
                  <a:ahLst/>
                  <a:cxnLst>
                    <a:cxn ang="0">
                      <a:pos x="connsiteX0" y="connsiteY0"/>
                    </a:cxn>
                    <a:cxn ang="0">
                      <a:pos x="connsiteX1" y="connsiteY1"/>
                    </a:cxn>
                  </a:cxnLst>
                  <a:rect l="l" t="t" r="r" b="b"/>
                  <a:pathLst>
                    <a:path w="9525" h="97059">
                      <a:moveTo>
                        <a:pt x="0" y="0"/>
                      </a:moveTo>
                      <a:lnTo>
                        <a:pt x="0" y="97060"/>
                      </a:lnTo>
                    </a:path>
                  </a:pathLst>
                </a:custGeom>
                <a:ln w="9525" cap="rnd">
                  <a:solidFill>
                    <a:srgbClr val="15003C"/>
                  </a:solidFill>
                  <a:prstDash val="solid"/>
                  <a:round/>
                </a:ln>
              </p:spPr>
              <p:txBody>
                <a:bodyPr rtlCol="0" anchor="ctr"/>
                <a:lstStyle/>
                <a:p>
                  <a:endParaRPr lang="da-DK"/>
                </a:p>
              </p:txBody>
            </p:sp>
          </p:grpSp>
          <p:sp>
            <p:nvSpPr>
              <p:cNvPr id="332" name="Kombinationstegning: figur 331">
                <a:extLst>
                  <a:ext uri="{FF2B5EF4-FFF2-40B4-BE49-F238E27FC236}">
                    <a16:creationId xmlns:a16="http://schemas.microsoft.com/office/drawing/2014/main" id="{EA51A0FC-BF23-4CB6-0AF9-2402B840638B}"/>
                  </a:ext>
                </a:extLst>
              </p:cNvPr>
              <p:cNvSpPr/>
              <p:nvPr/>
            </p:nvSpPr>
            <p:spPr>
              <a:xfrm>
                <a:off x="6112058" y="5317259"/>
                <a:ext cx="9525" cy="72104"/>
              </a:xfrm>
              <a:custGeom>
                <a:avLst/>
                <a:gdLst>
                  <a:gd name="connsiteX0" fmla="*/ 0 w 9525"/>
                  <a:gd name="connsiteY0" fmla="*/ 0 h 72104"/>
                  <a:gd name="connsiteX1" fmla="*/ 0 w 9525"/>
                  <a:gd name="connsiteY1" fmla="*/ 72104 h 72104"/>
                </a:gdLst>
                <a:ahLst/>
                <a:cxnLst>
                  <a:cxn ang="0">
                    <a:pos x="connsiteX0" y="connsiteY0"/>
                  </a:cxn>
                  <a:cxn ang="0">
                    <a:pos x="connsiteX1" y="connsiteY1"/>
                  </a:cxn>
                </a:cxnLst>
                <a:rect l="l" t="t" r="r" b="b"/>
                <a:pathLst>
                  <a:path w="9525" h="72104">
                    <a:moveTo>
                      <a:pt x="0" y="0"/>
                    </a:moveTo>
                    <a:lnTo>
                      <a:pt x="0" y="72104"/>
                    </a:lnTo>
                  </a:path>
                </a:pathLst>
              </a:custGeom>
              <a:ln w="9525" cap="rnd">
                <a:solidFill>
                  <a:srgbClr val="15003C"/>
                </a:solidFill>
                <a:prstDash val="solid"/>
                <a:round/>
              </a:ln>
            </p:spPr>
            <p:txBody>
              <a:bodyPr rtlCol="0" anchor="ctr"/>
              <a:lstStyle/>
              <a:p>
                <a:endParaRPr lang="da-DK"/>
              </a:p>
            </p:txBody>
          </p:sp>
          <p:sp>
            <p:nvSpPr>
              <p:cNvPr id="333" name="Kombinationstegning: figur 332">
                <a:extLst>
                  <a:ext uri="{FF2B5EF4-FFF2-40B4-BE49-F238E27FC236}">
                    <a16:creationId xmlns:a16="http://schemas.microsoft.com/office/drawing/2014/main" id="{573B46DF-BBA9-E172-2F41-4C586D25AF6F}"/>
                  </a:ext>
                </a:extLst>
              </p:cNvPr>
              <p:cNvSpPr/>
              <p:nvPr/>
            </p:nvSpPr>
            <p:spPr>
              <a:xfrm>
                <a:off x="5900698" y="5317258"/>
                <a:ext cx="9525" cy="578358"/>
              </a:xfrm>
              <a:custGeom>
                <a:avLst/>
                <a:gdLst>
                  <a:gd name="connsiteX0" fmla="*/ 0 w 9525"/>
                  <a:gd name="connsiteY0" fmla="*/ 0 h 578358"/>
                  <a:gd name="connsiteX1" fmla="*/ 0 w 9525"/>
                  <a:gd name="connsiteY1" fmla="*/ 578358 h 578358"/>
                </a:gdLst>
                <a:ahLst/>
                <a:cxnLst>
                  <a:cxn ang="0">
                    <a:pos x="connsiteX0" y="connsiteY0"/>
                  </a:cxn>
                  <a:cxn ang="0">
                    <a:pos x="connsiteX1" y="connsiteY1"/>
                  </a:cxn>
                </a:cxnLst>
                <a:rect l="l" t="t" r="r" b="b"/>
                <a:pathLst>
                  <a:path w="9525" h="578358">
                    <a:moveTo>
                      <a:pt x="0" y="0"/>
                    </a:moveTo>
                    <a:lnTo>
                      <a:pt x="0" y="578358"/>
                    </a:lnTo>
                  </a:path>
                </a:pathLst>
              </a:custGeom>
              <a:noFill/>
              <a:ln w="9525" cap="rnd">
                <a:solidFill>
                  <a:srgbClr val="15003C"/>
                </a:solidFill>
                <a:prstDash val="solid"/>
                <a:round/>
              </a:ln>
            </p:spPr>
            <p:txBody>
              <a:bodyPr rtlCol="0" anchor="ctr"/>
              <a:lstStyle/>
              <a:p>
                <a:endParaRPr lang="da-DK"/>
              </a:p>
            </p:txBody>
          </p:sp>
          <p:sp>
            <p:nvSpPr>
              <p:cNvPr id="334" name="Kombinationstegning: figur 333">
                <a:extLst>
                  <a:ext uri="{FF2B5EF4-FFF2-40B4-BE49-F238E27FC236}">
                    <a16:creationId xmlns:a16="http://schemas.microsoft.com/office/drawing/2014/main" id="{C4265CF6-4C17-1E7E-772C-E4969A6ED8F9}"/>
                  </a:ext>
                </a:extLst>
              </p:cNvPr>
              <p:cNvSpPr/>
              <p:nvPr/>
            </p:nvSpPr>
            <p:spPr>
              <a:xfrm>
                <a:off x="5953562" y="5317259"/>
                <a:ext cx="9525" cy="110489"/>
              </a:xfrm>
              <a:custGeom>
                <a:avLst/>
                <a:gdLst>
                  <a:gd name="connsiteX0" fmla="*/ 0 w 9525"/>
                  <a:gd name="connsiteY0" fmla="*/ 0 h 110489"/>
                  <a:gd name="connsiteX1" fmla="*/ 0 w 9525"/>
                  <a:gd name="connsiteY1" fmla="*/ 110490 h 110489"/>
                </a:gdLst>
                <a:ahLst/>
                <a:cxnLst>
                  <a:cxn ang="0">
                    <a:pos x="connsiteX0" y="connsiteY0"/>
                  </a:cxn>
                  <a:cxn ang="0">
                    <a:pos x="connsiteX1" y="connsiteY1"/>
                  </a:cxn>
                </a:cxnLst>
                <a:rect l="l" t="t" r="r" b="b"/>
                <a:pathLst>
                  <a:path w="9525" h="110489">
                    <a:moveTo>
                      <a:pt x="0" y="0"/>
                    </a:moveTo>
                    <a:lnTo>
                      <a:pt x="0" y="110490"/>
                    </a:lnTo>
                  </a:path>
                </a:pathLst>
              </a:custGeom>
              <a:ln w="9525" cap="rnd">
                <a:solidFill>
                  <a:srgbClr val="15003C"/>
                </a:solidFill>
                <a:prstDash val="solid"/>
                <a:round/>
              </a:ln>
            </p:spPr>
            <p:txBody>
              <a:bodyPr rtlCol="0" anchor="ctr"/>
              <a:lstStyle/>
              <a:p>
                <a:endParaRPr lang="da-DK"/>
              </a:p>
            </p:txBody>
          </p:sp>
          <p:sp>
            <p:nvSpPr>
              <p:cNvPr id="335" name="Kombinationstegning: figur 334">
                <a:extLst>
                  <a:ext uri="{FF2B5EF4-FFF2-40B4-BE49-F238E27FC236}">
                    <a16:creationId xmlns:a16="http://schemas.microsoft.com/office/drawing/2014/main" id="{4E3F4EA5-4E87-9E2F-E40B-107E30C5005C}"/>
                  </a:ext>
                </a:extLst>
              </p:cNvPr>
              <p:cNvSpPr/>
              <p:nvPr/>
            </p:nvSpPr>
            <p:spPr>
              <a:xfrm>
                <a:off x="6006331" y="5317259"/>
                <a:ext cx="9525" cy="96202"/>
              </a:xfrm>
              <a:custGeom>
                <a:avLst/>
                <a:gdLst>
                  <a:gd name="connsiteX0" fmla="*/ 0 w 9525"/>
                  <a:gd name="connsiteY0" fmla="*/ 0 h 96202"/>
                  <a:gd name="connsiteX1" fmla="*/ 0 w 9525"/>
                  <a:gd name="connsiteY1" fmla="*/ 96202 h 96202"/>
                </a:gdLst>
                <a:ahLst/>
                <a:cxnLst>
                  <a:cxn ang="0">
                    <a:pos x="connsiteX0" y="connsiteY0"/>
                  </a:cxn>
                  <a:cxn ang="0">
                    <a:pos x="connsiteX1" y="connsiteY1"/>
                  </a:cxn>
                </a:cxnLst>
                <a:rect l="l" t="t" r="r" b="b"/>
                <a:pathLst>
                  <a:path w="9525" h="96202">
                    <a:moveTo>
                      <a:pt x="0" y="0"/>
                    </a:moveTo>
                    <a:lnTo>
                      <a:pt x="0" y="96202"/>
                    </a:lnTo>
                  </a:path>
                </a:pathLst>
              </a:custGeom>
              <a:ln w="9525" cap="rnd">
                <a:solidFill>
                  <a:srgbClr val="15003C"/>
                </a:solidFill>
                <a:prstDash val="solid"/>
                <a:round/>
              </a:ln>
            </p:spPr>
            <p:txBody>
              <a:bodyPr rtlCol="0" anchor="ctr"/>
              <a:lstStyle/>
              <a:p>
                <a:endParaRPr lang="da-DK"/>
              </a:p>
            </p:txBody>
          </p:sp>
          <p:sp>
            <p:nvSpPr>
              <p:cNvPr id="336" name="Kombinationstegning: figur 335">
                <a:extLst>
                  <a:ext uri="{FF2B5EF4-FFF2-40B4-BE49-F238E27FC236}">
                    <a16:creationId xmlns:a16="http://schemas.microsoft.com/office/drawing/2014/main" id="{C15ED2F6-23F7-3301-BEA8-BEB3124B4B3C}"/>
                  </a:ext>
                </a:extLst>
              </p:cNvPr>
              <p:cNvSpPr/>
              <p:nvPr/>
            </p:nvSpPr>
            <p:spPr>
              <a:xfrm>
                <a:off x="6059194" y="5317259"/>
                <a:ext cx="9525" cy="81819"/>
              </a:xfrm>
              <a:custGeom>
                <a:avLst/>
                <a:gdLst>
                  <a:gd name="connsiteX0" fmla="*/ 0 w 9525"/>
                  <a:gd name="connsiteY0" fmla="*/ 0 h 81819"/>
                  <a:gd name="connsiteX1" fmla="*/ 0 w 9525"/>
                  <a:gd name="connsiteY1" fmla="*/ 81820 h 81819"/>
                </a:gdLst>
                <a:ahLst/>
                <a:cxnLst>
                  <a:cxn ang="0">
                    <a:pos x="connsiteX0" y="connsiteY0"/>
                  </a:cxn>
                  <a:cxn ang="0">
                    <a:pos x="connsiteX1" y="connsiteY1"/>
                  </a:cxn>
                </a:cxnLst>
                <a:rect l="l" t="t" r="r" b="b"/>
                <a:pathLst>
                  <a:path w="9525" h="81819">
                    <a:moveTo>
                      <a:pt x="0" y="0"/>
                    </a:moveTo>
                    <a:lnTo>
                      <a:pt x="0" y="81820"/>
                    </a:lnTo>
                  </a:path>
                </a:pathLst>
              </a:custGeom>
              <a:ln w="9525" cap="rnd">
                <a:solidFill>
                  <a:srgbClr val="15003C"/>
                </a:solidFill>
                <a:prstDash val="solid"/>
                <a:round/>
              </a:ln>
            </p:spPr>
            <p:txBody>
              <a:bodyPr rtlCol="0" anchor="ctr"/>
              <a:lstStyle/>
              <a:p>
                <a:endParaRPr lang="da-DK"/>
              </a:p>
            </p:txBody>
          </p:sp>
          <p:sp>
            <p:nvSpPr>
              <p:cNvPr id="337" name="Kombinationstegning: figur 336">
                <a:extLst>
                  <a:ext uri="{FF2B5EF4-FFF2-40B4-BE49-F238E27FC236}">
                    <a16:creationId xmlns:a16="http://schemas.microsoft.com/office/drawing/2014/main" id="{9F2DF0C7-D04B-ECFE-FE75-74F3321D2FC9}"/>
                  </a:ext>
                </a:extLst>
              </p:cNvPr>
              <p:cNvSpPr/>
              <p:nvPr/>
            </p:nvSpPr>
            <p:spPr>
              <a:xfrm>
                <a:off x="5900698" y="5367074"/>
                <a:ext cx="211359" cy="9525"/>
              </a:xfrm>
              <a:custGeom>
                <a:avLst/>
                <a:gdLst>
                  <a:gd name="connsiteX0" fmla="*/ 0 w 211359"/>
                  <a:gd name="connsiteY0" fmla="*/ 0 h 9525"/>
                  <a:gd name="connsiteX1" fmla="*/ 211360 w 211359"/>
                  <a:gd name="connsiteY1" fmla="*/ 0 h 9525"/>
                </a:gdLst>
                <a:ahLst/>
                <a:cxnLst>
                  <a:cxn ang="0">
                    <a:pos x="connsiteX0" y="connsiteY0"/>
                  </a:cxn>
                  <a:cxn ang="0">
                    <a:pos x="connsiteX1" y="connsiteY1"/>
                  </a:cxn>
                </a:cxnLst>
                <a:rect l="l" t="t" r="r" b="b"/>
                <a:pathLst>
                  <a:path w="211359" h="9525">
                    <a:moveTo>
                      <a:pt x="0" y="0"/>
                    </a:moveTo>
                    <a:cubicBezTo>
                      <a:pt x="0" y="0"/>
                      <a:pt x="211360" y="0"/>
                      <a:pt x="211360" y="0"/>
                    </a:cubicBezTo>
                  </a:path>
                </a:pathLst>
              </a:custGeom>
              <a:noFill/>
              <a:ln w="9525" cap="rnd">
                <a:solidFill>
                  <a:srgbClr val="15003C"/>
                </a:solidFill>
                <a:prstDash val="solid"/>
                <a:round/>
              </a:ln>
            </p:spPr>
            <p:txBody>
              <a:bodyPr rtlCol="0" anchor="ctr"/>
              <a:lstStyle/>
              <a:p>
                <a:endParaRPr lang="da-DK"/>
              </a:p>
            </p:txBody>
          </p:sp>
          <p:sp>
            <p:nvSpPr>
              <p:cNvPr id="338" name="Kombinationstegning: figur 337">
                <a:extLst>
                  <a:ext uri="{FF2B5EF4-FFF2-40B4-BE49-F238E27FC236}">
                    <a16:creationId xmlns:a16="http://schemas.microsoft.com/office/drawing/2014/main" id="{1D641BC0-14C8-F952-2787-D2FB46813CBA}"/>
                  </a:ext>
                </a:extLst>
              </p:cNvPr>
              <p:cNvSpPr/>
              <p:nvPr/>
            </p:nvSpPr>
            <p:spPr>
              <a:xfrm>
                <a:off x="5789256" y="5438702"/>
                <a:ext cx="110680" cy="9525"/>
              </a:xfrm>
              <a:custGeom>
                <a:avLst/>
                <a:gdLst>
                  <a:gd name="connsiteX0" fmla="*/ 110681 w 110680"/>
                  <a:gd name="connsiteY0" fmla="*/ 0 h 9525"/>
                  <a:gd name="connsiteX1" fmla="*/ 0 w 110680"/>
                  <a:gd name="connsiteY1" fmla="*/ 0 h 9525"/>
                </a:gdLst>
                <a:ahLst/>
                <a:cxnLst>
                  <a:cxn ang="0">
                    <a:pos x="connsiteX0" y="connsiteY0"/>
                  </a:cxn>
                  <a:cxn ang="0">
                    <a:pos x="connsiteX1" y="connsiteY1"/>
                  </a:cxn>
                </a:cxnLst>
                <a:rect l="l" t="t" r="r" b="b"/>
                <a:pathLst>
                  <a:path w="110680" h="9525">
                    <a:moveTo>
                      <a:pt x="110681" y="0"/>
                    </a:moveTo>
                    <a:lnTo>
                      <a:pt x="0" y="0"/>
                    </a:lnTo>
                  </a:path>
                </a:pathLst>
              </a:custGeom>
              <a:ln w="9525" cap="rnd">
                <a:solidFill>
                  <a:srgbClr val="15003C"/>
                </a:solidFill>
                <a:prstDash val="solid"/>
                <a:round/>
              </a:ln>
            </p:spPr>
            <p:txBody>
              <a:bodyPr rtlCol="0" anchor="ctr"/>
              <a:lstStyle/>
              <a:p>
                <a:endParaRPr lang="da-DK"/>
              </a:p>
            </p:txBody>
          </p:sp>
          <p:sp>
            <p:nvSpPr>
              <p:cNvPr id="339" name="Kombinationstegning: figur 338">
                <a:extLst>
                  <a:ext uri="{FF2B5EF4-FFF2-40B4-BE49-F238E27FC236}">
                    <a16:creationId xmlns:a16="http://schemas.microsoft.com/office/drawing/2014/main" id="{B5CE27DA-CD76-3F42-7A34-1CBD06D77E93}"/>
                  </a:ext>
                </a:extLst>
              </p:cNvPr>
              <p:cNvSpPr/>
              <p:nvPr/>
            </p:nvSpPr>
            <p:spPr>
              <a:xfrm>
                <a:off x="5789256" y="5559289"/>
                <a:ext cx="110680" cy="9525"/>
              </a:xfrm>
              <a:custGeom>
                <a:avLst/>
                <a:gdLst>
                  <a:gd name="connsiteX0" fmla="*/ 0 w 110680"/>
                  <a:gd name="connsiteY0" fmla="*/ 0 h 9525"/>
                  <a:gd name="connsiteX1" fmla="*/ 110681 w 110680"/>
                  <a:gd name="connsiteY1" fmla="*/ 0 h 9525"/>
                </a:gdLst>
                <a:ahLst/>
                <a:cxnLst>
                  <a:cxn ang="0">
                    <a:pos x="connsiteX0" y="connsiteY0"/>
                  </a:cxn>
                  <a:cxn ang="0">
                    <a:pos x="connsiteX1" y="connsiteY1"/>
                  </a:cxn>
                </a:cxnLst>
                <a:rect l="l" t="t" r="r" b="b"/>
                <a:pathLst>
                  <a:path w="110680" h="9525">
                    <a:moveTo>
                      <a:pt x="0" y="0"/>
                    </a:moveTo>
                    <a:lnTo>
                      <a:pt x="110681" y="0"/>
                    </a:lnTo>
                  </a:path>
                </a:pathLst>
              </a:custGeom>
              <a:ln w="9525" cap="rnd">
                <a:solidFill>
                  <a:srgbClr val="15003C"/>
                </a:solidFill>
                <a:prstDash val="solid"/>
                <a:round/>
              </a:ln>
            </p:spPr>
            <p:txBody>
              <a:bodyPr rtlCol="0" anchor="ctr"/>
              <a:lstStyle/>
              <a:p>
                <a:endParaRPr lang="da-DK"/>
              </a:p>
            </p:txBody>
          </p:sp>
          <p:sp>
            <p:nvSpPr>
              <p:cNvPr id="340" name="Kombinationstegning: figur 339">
                <a:extLst>
                  <a:ext uri="{FF2B5EF4-FFF2-40B4-BE49-F238E27FC236}">
                    <a16:creationId xmlns:a16="http://schemas.microsoft.com/office/drawing/2014/main" id="{D88A0782-BC1E-E9DD-2748-AF30EE40705E}"/>
                  </a:ext>
                </a:extLst>
              </p:cNvPr>
              <p:cNvSpPr/>
              <p:nvPr/>
            </p:nvSpPr>
            <p:spPr>
              <a:xfrm>
                <a:off x="5789256" y="5679875"/>
                <a:ext cx="110680" cy="9525"/>
              </a:xfrm>
              <a:custGeom>
                <a:avLst/>
                <a:gdLst>
                  <a:gd name="connsiteX0" fmla="*/ 0 w 110680"/>
                  <a:gd name="connsiteY0" fmla="*/ 0 h 9525"/>
                  <a:gd name="connsiteX1" fmla="*/ 110681 w 110680"/>
                  <a:gd name="connsiteY1" fmla="*/ 0 h 9525"/>
                </a:gdLst>
                <a:ahLst/>
                <a:cxnLst>
                  <a:cxn ang="0">
                    <a:pos x="connsiteX0" y="connsiteY0"/>
                  </a:cxn>
                  <a:cxn ang="0">
                    <a:pos x="connsiteX1" y="connsiteY1"/>
                  </a:cxn>
                </a:cxnLst>
                <a:rect l="l" t="t" r="r" b="b"/>
                <a:pathLst>
                  <a:path w="110680" h="9525">
                    <a:moveTo>
                      <a:pt x="0" y="0"/>
                    </a:moveTo>
                    <a:lnTo>
                      <a:pt x="110681" y="0"/>
                    </a:lnTo>
                  </a:path>
                </a:pathLst>
              </a:custGeom>
              <a:ln w="9525" cap="rnd">
                <a:solidFill>
                  <a:srgbClr val="15003C"/>
                </a:solidFill>
                <a:prstDash val="solid"/>
                <a:round/>
              </a:ln>
            </p:spPr>
            <p:txBody>
              <a:bodyPr rtlCol="0" anchor="ctr"/>
              <a:lstStyle/>
              <a:p>
                <a:endParaRPr lang="da-DK"/>
              </a:p>
            </p:txBody>
          </p:sp>
          <p:sp>
            <p:nvSpPr>
              <p:cNvPr id="341" name="Kombinationstegning: figur 340">
                <a:extLst>
                  <a:ext uri="{FF2B5EF4-FFF2-40B4-BE49-F238E27FC236}">
                    <a16:creationId xmlns:a16="http://schemas.microsoft.com/office/drawing/2014/main" id="{90C8064E-AA55-5815-CA88-8DEFB2782F72}"/>
                  </a:ext>
                </a:extLst>
              </p:cNvPr>
              <p:cNvSpPr/>
              <p:nvPr/>
            </p:nvSpPr>
            <p:spPr>
              <a:xfrm>
                <a:off x="5789256" y="5800462"/>
                <a:ext cx="110680" cy="9525"/>
              </a:xfrm>
              <a:custGeom>
                <a:avLst/>
                <a:gdLst>
                  <a:gd name="connsiteX0" fmla="*/ 0 w 110680"/>
                  <a:gd name="connsiteY0" fmla="*/ 0 h 9525"/>
                  <a:gd name="connsiteX1" fmla="*/ 110681 w 110680"/>
                  <a:gd name="connsiteY1" fmla="*/ 0 h 9525"/>
                </a:gdLst>
                <a:ahLst/>
                <a:cxnLst>
                  <a:cxn ang="0">
                    <a:pos x="connsiteX0" y="connsiteY0"/>
                  </a:cxn>
                  <a:cxn ang="0">
                    <a:pos x="connsiteX1" y="connsiteY1"/>
                  </a:cxn>
                </a:cxnLst>
                <a:rect l="l" t="t" r="r" b="b"/>
                <a:pathLst>
                  <a:path w="110680" h="9525">
                    <a:moveTo>
                      <a:pt x="0" y="0"/>
                    </a:moveTo>
                    <a:lnTo>
                      <a:pt x="110681" y="0"/>
                    </a:lnTo>
                  </a:path>
                </a:pathLst>
              </a:custGeom>
              <a:ln w="9525" cap="rnd">
                <a:solidFill>
                  <a:srgbClr val="15003C"/>
                </a:solidFill>
                <a:prstDash val="solid"/>
                <a:round/>
              </a:ln>
            </p:spPr>
            <p:txBody>
              <a:bodyPr rtlCol="0" anchor="ctr"/>
              <a:lstStyle/>
              <a:p>
                <a:endParaRPr lang="da-DK"/>
              </a:p>
            </p:txBody>
          </p:sp>
          <p:sp>
            <p:nvSpPr>
              <p:cNvPr id="342" name="Kombinationstegning: figur 341">
                <a:extLst>
                  <a:ext uri="{FF2B5EF4-FFF2-40B4-BE49-F238E27FC236}">
                    <a16:creationId xmlns:a16="http://schemas.microsoft.com/office/drawing/2014/main" id="{A0723F6D-025F-6EF6-072E-AA0BEEF1E188}"/>
                  </a:ext>
                </a:extLst>
              </p:cNvPr>
              <p:cNvSpPr/>
              <p:nvPr/>
            </p:nvSpPr>
            <p:spPr>
              <a:xfrm>
                <a:off x="6174161" y="5495238"/>
                <a:ext cx="62103" cy="53287"/>
              </a:xfrm>
              <a:custGeom>
                <a:avLst/>
                <a:gdLst>
                  <a:gd name="connsiteX0" fmla="*/ 62103 w 62103"/>
                  <a:gd name="connsiteY0" fmla="*/ 53287 h 53287"/>
                  <a:gd name="connsiteX1" fmla="*/ 286 w 62103"/>
                  <a:gd name="connsiteY1" fmla="*/ 53287 h 53287"/>
                  <a:gd name="connsiteX2" fmla="*/ 286 w 62103"/>
                  <a:gd name="connsiteY2" fmla="*/ 42 h 53287"/>
                  <a:gd name="connsiteX3" fmla="*/ 61055 w 62103"/>
                  <a:gd name="connsiteY3" fmla="*/ 42 h 53287"/>
                  <a:gd name="connsiteX4" fmla="*/ 62103 w 62103"/>
                  <a:gd name="connsiteY4" fmla="*/ 1185 h 53287"/>
                  <a:gd name="connsiteX5" fmla="*/ 62103 w 62103"/>
                  <a:gd name="connsiteY5" fmla="*/ 53192 h 53287"/>
                  <a:gd name="connsiteX6" fmla="*/ 62103 w 62103"/>
                  <a:gd name="connsiteY6" fmla="*/ 53192 h 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3" h="53287">
                    <a:moveTo>
                      <a:pt x="62103" y="53287"/>
                    </a:moveTo>
                    <a:cubicBezTo>
                      <a:pt x="44577" y="53287"/>
                      <a:pt x="18193" y="53287"/>
                      <a:pt x="286" y="53287"/>
                    </a:cubicBezTo>
                    <a:cubicBezTo>
                      <a:pt x="-95" y="39190"/>
                      <a:pt x="-95" y="13473"/>
                      <a:pt x="286" y="42"/>
                    </a:cubicBezTo>
                    <a:cubicBezTo>
                      <a:pt x="16573" y="42"/>
                      <a:pt x="47720" y="42"/>
                      <a:pt x="61055" y="42"/>
                    </a:cubicBezTo>
                    <a:cubicBezTo>
                      <a:pt x="62389" y="42"/>
                      <a:pt x="62008" y="-339"/>
                      <a:pt x="62103" y="1185"/>
                    </a:cubicBezTo>
                    <a:cubicBezTo>
                      <a:pt x="62103" y="14901"/>
                      <a:pt x="62103" y="39381"/>
                      <a:pt x="62103" y="53192"/>
                    </a:cubicBezTo>
                    <a:lnTo>
                      <a:pt x="62103" y="53192"/>
                    </a:lnTo>
                    <a:close/>
                  </a:path>
                </a:pathLst>
              </a:custGeom>
              <a:noFill/>
              <a:ln w="9525" cap="rnd">
                <a:solidFill>
                  <a:srgbClr val="15003C"/>
                </a:solidFill>
                <a:prstDash val="solid"/>
                <a:round/>
              </a:ln>
            </p:spPr>
            <p:txBody>
              <a:bodyPr rtlCol="0" anchor="ctr"/>
              <a:lstStyle/>
              <a:p>
                <a:endParaRPr lang="da-DK"/>
              </a:p>
            </p:txBody>
          </p:sp>
          <p:sp>
            <p:nvSpPr>
              <p:cNvPr id="343" name="Kombinationstegning: figur 342">
                <a:extLst>
                  <a:ext uri="{FF2B5EF4-FFF2-40B4-BE49-F238E27FC236}">
                    <a16:creationId xmlns:a16="http://schemas.microsoft.com/office/drawing/2014/main" id="{44EEDDE0-8369-502C-C2F7-4E4BA30DA5B9}"/>
                  </a:ext>
                </a:extLst>
              </p:cNvPr>
              <p:cNvSpPr/>
              <p:nvPr/>
            </p:nvSpPr>
            <p:spPr>
              <a:xfrm>
                <a:off x="6320370" y="5495238"/>
                <a:ext cx="62103" cy="53287"/>
              </a:xfrm>
              <a:custGeom>
                <a:avLst/>
                <a:gdLst>
                  <a:gd name="connsiteX0" fmla="*/ 62103 w 62103"/>
                  <a:gd name="connsiteY0" fmla="*/ 53287 h 53287"/>
                  <a:gd name="connsiteX1" fmla="*/ 286 w 62103"/>
                  <a:gd name="connsiteY1" fmla="*/ 53287 h 53287"/>
                  <a:gd name="connsiteX2" fmla="*/ 286 w 62103"/>
                  <a:gd name="connsiteY2" fmla="*/ 42 h 53287"/>
                  <a:gd name="connsiteX3" fmla="*/ 61055 w 62103"/>
                  <a:gd name="connsiteY3" fmla="*/ 42 h 53287"/>
                  <a:gd name="connsiteX4" fmla="*/ 62103 w 62103"/>
                  <a:gd name="connsiteY4" fmla="*/ 1185 h 53287"/>
                  <a:gd name="connsiteX5" fmla="*/ 62103 w 62103"/>
                  <a:gd name="connsiteY5" fmla="*/ 53192 h 53287"/>
                  <a:gd name="connsiteX6" fmla="*/ 62103 w 62103"/>
                  <a:gd name="connsiteY6" fmla="*/ 53192 h 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3" h="53287">
                    <a:moveTo>
                      <a:pt x="62103" y="53287"/>
                    </a:moveTo>
                    <a:cubicBezTo>
                      <a:pt x="44577" y="53287"/>
                      <a:pt x="18193" y="53287"/>
                      <a:pt x="286" y="53287"/>
                    </a:cubicBezTo>
                    <a:cubicBezTo>
                      <a:pt x="-95" y="39190"/>
                      <a:pt x="-95" y="13473"/>
                      <a:pt x="286" y="42"/>
                    </a:cubicBezTo>
                    <a:cubicBezTo>
                      <a:pt x="16573" y="42"/>
                      <a:pt x="47720" y="42"/>
                      <a:pt x="61055" y="42"/>
                    </a:cubicBezTo>
                    <a:cubicBezTo>
                      <a:pt x="62389" y="42"/>
                      <a:pt x="62008" y="-339"/>
                      <a:pt x="62103" y="1185"/>
                    </a:cubicBezTo>
                    <a:cubicBezTo>
                      <a:pt x="62103" y="14901"/>
                      <a:pt x="62103" y="39381"/>
                      <a:pt x="62103" y="53192"/>
                    </a:cubicBezTo>
                    <a:lnTo>
                      <a:pt x="62103" y="53192"/>
                    </a:lnTo>
                    <a:close/>
                  </a:path>
                </a:pathLst>
              </a:custGeom>
              <a:noFill/>
              <a:ln w="9525" cap="rnd">
                <a:solidFill>
                  <a:srgbClr val="15003C"/>
                </a:solidFill>
                <a:prstDash val="solid"/>
                <a:round/>
              </a:ln>
            </p:spPr>
            <p:txBody>
              <a:bodyPr rtlCol="0" anchor="ctr"/>
              <a:lstStyle/>
              <a:p>
                <a:endParaRPr lang="da-DK"/>
              </a:p>
            </p:txBody>
          </p:sp>
          <p:sp>
            <p:nvSpPr>
              <p:cNvPr id="344" name="Kombinationstegning: figur 343">
                <a:extLst>
                  <a:ext uri="{FF2B5EF4-FFF2-40B4-BE49-F238E27FC236}">
                    <a16:creationId xmlns:a16="http://schemas.microsoft.com/office/drawing/2014/main" id="{FAB76F0D-2B41-203E-63CA-391C18BDCCA4}"/>
                  </a:ext>
                </a:extLst>
              </p:cNvPr>
              <p:cNvSpPr/>
              <p:nvPr/>
            </p:nvSpPr>
            <p:spPr>
              <a:xfrm>
                <a:off x="6466769" y="5495238"/>
                <a:ext cx="62102" cy="53287"/>
              </a:xfrm>
              <a:custGeom>
                <a:avLst/>
                <a:gdLst>
                  <a:gd name="connsiteX0" fmla="*/ 62103 w 62102"/>
                  <a:gd name="connsiteY0" fmla="*/ 53287 h 53287"/>
                  <a:gd name="connsiteX1" fmla="*/ 286 w 62102"/>
                  <a:gd name="connsiteY1" fmla="*/ 53287 h 53287"/>
                  <a:gd name="connsiteX2" fmla="*/ 286 w 62102"/>
                  <a:gd name="connsiteY2" fmla="*/ 42 h 53287"/>
                  <a:gd name="connsiteX3" fmla="*/ 61055 w 62102"/>
                  <a:gd name="connsiteY3" fmla="*/ 42 h 53287"/>
                  <a:gd name="connsiteX4" fmla="*/ 62103 w 62102"/>
                  <a:gd name="connsiteY4" fmla="*/ 1185 h 53287"/>
                  <a:gd name="connsiteX5" fmla="*/ 62103 w 62102"/>
                  <a:gd name="connsiteY5" fmla="*/ 53192 h 53287"/>
                  <a:gd name="connsiteX6" fmla="*/ 62103 w 62102"/>
                  <a:gd name="connsiteY6" fmla="*/ 53192 h 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2" h="53287">
                    <a:moveTo>
                      <a:pt x="62103" y="53287"/>
                    </a:moveTo>
                    <a:cubicBezTo>
                      <a:pt x="44577" y="53287"/>
                      <a:pt x="18193" y="53287"/>
                      <a:pt x="286" y="53287"/>
                    </a:cubicBezTo>
                    <a:cubicBezTo>
                      <a:pt x="-95" y="39190"/>
                      <a:pt x="-95" y="13473"/>
                      <a:pt x="286" y="42"/>
                    </a:cubicBezTo>
                    <a:cubicBezTo>
                      <a:pt x="16573" y="42"/>
                      <a:pt x="47720" y="42"/>
                      <a:pt x="61055" y="42"/>
                    </a:cubicBezTo>
                    <a:cubicBezTo>
                      <a:pt x="62389" y="42"/>
                      <a:pt x="62008" y="-339"/>
                      <a:pt x="62103" y="1185"/>
                    </a:cubicBezTo>
                    <a:cubicBezTo>
                      <a:pt x="62103" y="14901"/>
                      <a:pt x="62103" y="39381"/>
                      <a:pt x="62103" y="53192"/>
                    </a:cubicBezTo>
                    <a:lnTo>
                      <a:pt x="62103" y="53192"/>
                    </a:lnTo>
                    <a:close/>
                  </a:path>
                </a:pathLst>
              </a:custGeom>
              <a:noFill/>
              <a:ln w="9525" cap="rnd">
                <a:solidFill>
                  <a:srgbClr val="15003C"/>
                </a:solidFill>
                <a:prstDash val="solid"/>
                <a:round/>
              </a:ln>
            </p:spPr>
            <p:txBody>
              <a:bodyPr rtlCol="0" anchor="ctr"/>
              <a:lstStyle/>
              <a:p>
                <a:endParaRPr lang="da-DK"/>
              </a:p>
            </p:txBody>
          </p:sp>
          <p:sp>
            <p:nvSpPr>
              <p:cNvPr id="345" name="Kombinationstegning: figur 344">
                <a:extLst>
                  <a:ext uri="{FF2B5EF4-FFF2-40B4-BE49-F238E27FC236}">
                    <a16:creationId xmlns:a16="http://schemas.microsoft.com/office/drawing/2014/main" id="{6C2A3019-A705-2C42-D7E9-BB842D7B2768}"/>
                  </a:ext>
                </a:extLst>
              </p:cNvPr>
              <p:cNvSpPr/>
              <p:nvPr/>
            </p:nvSpPr>
            <p:spPr>
              <a:xfrm>
                <a:off x="6311892" y="5765653"/>
                <a:ext cx="62102" cy="53287"/>
              </a:xfrm>
              <a:custGeom>
                <a:avLst/>
                <a:gdLst>
                  <a:gd name="connsiteX0" fmla="*/ 62103 w 62102"/>
                  <a:gd name="connsiteY0" fmla="*/ 53287 h 53287"/>
                  <a:gd name="connsiteX1" fmla="*/ 286 w 62102"/>
                  <a:gd name="connsiteY1" fmla="*/ 53287 h 53287"/>
                  <a:gd name="connsiteX2" fmla="*/ 286 w 62102"/>
                  <a:gd name="connsiteY2" fmla="*/ 42 h 53287"/>
                  <a:gd name="connsiteX3" fmla="*/ 61055 w 62102"/>
                  <a:gd name="connsiteY3" fmla="*/ 42 h 53287"/>
                  <a:gd name="connsiteX4" fmla="*/ 62103 w 62102"/>
                  <a:gd name="connsiteY4" fmla="*/ 1185 h 53287"/>
                  <a:gd name="connsiteX5" fmla="*/ 62103 w 62102"/>
                  <a:gd name="connsiteY5" fmla="*/ 53192 h 53287"/>
                  <a:gd name="connsiteX6" fmla="*/ 62103 w 62102"/>
                  <a:gd name="connsiteY6" fmla="*/ 53192 h 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2" h="53287">
                    <a:moveTo>
                      <a:pt x="62103" y="53287"/>
                    </a:moveTo>
                    <a:cubicBezTo>
                      <a:pt x="44577" y="53287"/>
                      <a:pt x="18193" y="53287"/>
                      <a:pt x="286" y="53287"/>
                    </a:cubicBezTo>
                    <a:cubicBezTo>
                      <a:pt x="-95" y="39190"/>
                      <a:pt x="-95" y="13473"/>
                      <a:pt x="286" y="42"/>
                    </a:cubicBezTo>
                    <a:cubicBezTo>
                      <a:pt x="16573" y="42"/>
                      <a:pt x="47720" y="42"/>
                      <a:pt x="61055" y="42"/>
                    </a:cubicBezTo>
                    <a:cubicBezTo>
                      <a:pt x="62389" y="42"/>
                      <a:pt x="62008" y="-339"/>
                      <a:pt x="62103" y="1185"/>
                    </a:cubicBezTo>
                    <a:cubicBezTo>
                      <a:pt x="62103" y="14901"/>
                      <a:pt x="62103" y="39381"/>
                      <a:pt x="62103" y="53192"/>
                    </a:cubicBezTo>
                    <a:lnTo>
                      <a:pt x="62103" y="53192"/>
                    </a:lnTo>
                    <a:close/>
                  </a:path>
                </a:pathLst>
              </a:custGeom>
              <a:noFill/>
              <a:ln w="9525" cap="rnd">
                <a:solidFill>
                  <a:srgbClr val="15003C"/>
                </a:solidFill>
                <a:prstDash val="solid"/>
                <a:round/>
              </a:ln>
            </p:spPr>
            <p:txBody>
              <a:bodyPr rtlCol="0" anchor="ctr"/>
              <a:lstStyle/>
              <a:p>
                <a:endParaRPr lang="da-DK"/>
              </a:p>
            </p:txBody>
          </p:sp>
          <p:sp>
            <p:nvSpPr>
              <p:cNvPr id="346" name="Kombinationstegning: figur 345">
                <a:extLst>
                  <a:ext uri="{FF2B5EF4-FFF2-40B4-BE49-F238E27FC236}">
                    <a16:creationId xmlns:a16="http://schemas.microsoft.com/office/drawing/2014/main" id="{80F7A415-A283-4827-2BFF-98824ECF3479}"/>
                  </a:ext>
                </a:extLst>
              </p:cNvPr>
              <p:cNvSpPr/>
              <p:nvPr/>
            </p:nvSpPr>
            <p:spPr>
              <a:xfrm>
                <a:off x="6458387" y="5765653"/>
                <a:ext cx="62102" cy="53287"/>
              </a:xfrm>
              <a:custGeom>
                <a:avLst/>
                <a:gdLst>
                  <a:gd name="connsiteX0" fmla="*/ 62103 w 62102"/>
                  <a:gd name="connsiteY0" fmla="*/ 53287 h 53287"/>
                  <a:gd name="connsiteX1" fmla="*/ 286 w 62102"/>
                  <a:gd name="connsiteY1" fmla="*/ 53287 h 53287"/>
                  <a:gd name="connsiteX2" fmla="*/ 286 w 62102"/>
                  <a:gd name="connsiteY2" fmla="*/ 42 h 53287"/>
                  <a:gd name="connsiteX3" fmla="*/ 61055 w 62102"/>
                  <a:gd name="connsiteY3" fmla="*/ 42 h 53287"/>
                  <a:gd name="connsiteX4" fmla="*/ 62103 w 62102"/>
                  <a:gd name="connsiteY4" fmla="*/ 1185 h 53287"/>
                  <a:gd name="connsiteX5" fmla="*/ 62103 w 62102"/>
                  <a:gd name="connsiteY5" fmla="*/ 53192 h 53287"/>
                  <a:gd name="connsiteX6" fmla="*/ 62103 w 62102"/>
                  <a:gd name="connsiteY6" fmla="*/ 53192 h 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2" h="53287">
                    <a:moveTo>
                      <a:pt x="62103" y="53287"/>
                    </a:moveTo>
                    <a:cubicBezTo>
                      <a:pt x="44577" y="53287"/>
                      <a:pt x="18193" y="53287"/>
                      <a:pt x="286" y="53287"/>
                    </a:cubicBezTo>
                    <a:cubicBezTo>
                      <a:pt x="-95" y="39190"/>
                      <a:pt x="-95" y="13473"/>
                      <a:pt x="286" y="42"/>
                    </a:cubicBezTo>
                    <a:cubicBezTo>
                      <a:pt x="16573" y="42"/>
                      <a:pt x="47720" y="42"/>
                      <a:pt x="61055" y="42"/>
                    </a:cubicBezTo>
                    <a:cubicBezTo>
                      <a:pt x="62389" y="42"/>
                      <a:pt x="62008" y="-339"/>
                      <a:pt x="62103" y="1185"/>
                    </a:cubicBezTo>
                    <a:cubicBezTo>
                      <a:pt x="62103" y="14901"/>
                      <a:pt x="62103" y="39381"/>
                      <a:pt x="62103" y="53192"/>
                    </a:cubicBezTo>
                    <a:lnTo>
                      <a:pt x="62103" y="53192"/>
                    </a:lnTo>
                    <a:close/>
                  </a:path>
                </a:pathLst>
              </a:custGeom>
              <a:noFill/>
              <a:ln w="9525" cap="rnd">
                <a:solidFill>
                  <a:srgbClr val="15003C"/>
                </a:solidFill>
                <a:prstDash val="solid"/>
                <a:round/>
              </a:ln>
            </p:spPr>
            <p:txBody>
              <a:bodyPr rtlCol="0" anchor="ctr"/>
              <a:lstStyle/>
              <a:p>
                <a:endParaRPr lang="da-DK"/>
              </a:p>
            </p:txBody>
          </p:sp>
          <p:sp>
            <p:nvSpPr>
              <p:cNvPr id="347" name="Kombinationstegning: figur 346">
                <a:extLst>
                  <a:ext uri="{FF2B5EF4-FFF2-40B4-BE49-F238E27FC236}">
                    <a16:creationId xmlns:a16="http://schemas.microsoft.com/office/drawing/2014/main" id="{02E714BE-3D0D-83DE-0E75-E9517B9A20DA}"/>
                  </a:ext>
                </a:extLst>
              </p:cNvPr>
              <p:cNvSpPr/>
              <p:nvPr/>
            </p:nvSpPr>
            <p:spPr>
              <a:xfrm>
                <a:off x="6142496" y="5594972"/>
                <a:ext cx="125581" cy="129671"/>
              </a:xfrm>
              <a:custGeom>
                <a:avLst/>
                <a:gdLst>
                  <a:gd name="connsiteX0" fmla="*/ 125582 w 125581"/>
                  <a:gd name="connsiteY0" fmla="*/ 129671 h 129671"/>
                  <a:gd name="connsiteX1" fmla="*/ 42 w 125581"/>
                  <a:gd name="connsiteY1" fmla="*/ 129671 h 129671"/>
                  <a:gd name="connsiteX2" fmla="*/ 42 w 125581"/>
                  <a:gd name="connsiteY2" fmla="*/ 16990 h 129671"/>
                  <a:gd name="connsiteX3" fmla="*/ 42 w 125581"/>
                  <a:gd name="connsiteY3" fmla="*/ 131 h 129671"/>
                  <a:gd name="connsiteX4" fmla="*/ 20997 w 125581"/>
                  <a:gd name="connsiteY4" fmla="*/ 131 h 129671"/>
                  <a:gd name="connsiteX5" fmla="*/ 125582 w 125581"/>
                  <a:gd name="connsiteY5" fmla="*/ 417 h 129671"/>
                  <a:gd name="connsiteX6" fmla="*/ 125582 w 125581"/>
                  <a:gd name="connsiteY6" fmla="*/ 129671 h 129671"/>
                  <a:gd name="connsiteX7" fmla="*/ 125582 w 125581"/>
                  <a:gd name="connsiteY7" fmla="*/ 129671 h 1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81" h="129671">
                    <a:moveTo>
                      <a:pt x="125582" y="129671"/>
                    </a:moveTo>
                    <a:cubicBezTo>
                      <a:pt x="93864" y="129671"/>
                      <a:pt x="31761" y="129671"/>
                      <a:pt x="42" y="129671"/>
                    </a:cubicBezTo>
                    <a:cubicBezTo>
                      <a:pt x="-53" y="97381"/>
                      <a:pt x="42" y="50042"/>
                      <a:pt x="42" y="16990"/>
                    </a:cubicBezTo>
                    <a:cubicBezTo>
                      <a:pt x="42" y="6703"/>
                      <a:pt x="42" y="131"/>
                      <a:pt x="42" y="131"/>
                    </a:cubicBezTo>
                    <a:cubicBezTo>
                      <a:pt x="42" y="36"/>
                      <a:pt x="8424" y="131"/>
                      <a:pt x="20997" y="131"/>
                    </a:cubicBezTo>
                    <a:cubicBezTo>
                      <a:pt x="49763" y="322"/>
                      <a:pt x="99579" y="-440"/>
                      <a:pt x="125582" y="417"/>
                    </a:cubicBezTo>
                    <a:cubicBezTo>
                      <a:pt x="125582" y="36993"/>
                      <a:pt x="125582" y="93762"/>
                      <a:pt x="125582" y="129671"/>
                    </a:cubicBezTo>
                    <a:lnTo>
                      <a:pt x="125582" y="129671"/>
                    </a:lnTo>
                    <a:close/>
                  </a:path>
                </a:pathLst>
              </a:custGeom>
              <a:noFill/>
              <a:ln w="9525" cap="rnd">
                <a:solidFill>
                  <a:srgbClr val="15003C"/>
                </a:solidFill>
                <a:prstDash val="solid"/>
                <a:round/>
              </a:ln>
            </p:spPr>
            <p:txBody>
              <a:bodyPr rtlCol="0" anchor="ctr"/>
              <a:lstStyle/>
              <a:p>
                <a:endParaRPr lang="da-DK"/>
              </a:p>
            </p:txBody>
          </p:sp>
          <p:sp>
            <p:nvSpPr>
              <p:cNvPr id="348" name="Kombinationstegning: figur 347">
                <a:extLst>
                  <a:ext uri="{FF2B5EF4-FFF2-40B4-BE49-F238E27FC236}">
                    <a16:creationId xmlns:a16="http://schemas.microsoft.com/office/drawing/2014/main" id="{F5B5ACA8-393B-67E2-06AA-5EF686B6046A}"/>
                  </a:ext>
                </a:extLst>
              </p:cNvPr>
              <p:cNvSpPr/>
              <p:nvPr/>
            </p:nvSpPr>
            <p:spPr>
              <a:xfrm>
                <a:off x="6142496" y="5765564"/>
                <a:ext cx="125581" cy="130052"/>
              </a:xfrm>
              <a:custGeom>
                <a:avLst/>
                <a:gdLst>
                  <a:gd name="connsiteX0" fmla="*/ 125582 w 125581"/>
                  <a:gd name="connsiteY0" fmla="*/ 130052 h 130052"/>
                  <a:gd name="connsiteX1" fmla="*/ 42 w 125581"/>
                  <a:gd name="connsiteY1" fmla="*/ 130052 h 130052"/>
                  <a:gd name="connsiteX2" fmla="*/ 42 w 125581"/>
                  <a:gd name="connsiteY2" fmla="*/ 17086 h 130052"/>
                  <a:gd name="connsiteX3" fmla="*/ 42 w 125581"/>
                  <a:gd name="connsiteY3" fmla="*/ 131 h 130052"/>
                  <a:gd name="connsiteX4" fmla="*/ 20997 w 125581"/>
                  <a:gd name="connsiteY4" fmla="*/ 131 h 130052"/>
                  <a:gd name="connsiteX5" fmla="*/ 125582 w 125581"/>
                  <a:gd name="connsiteY5" fmla="*/ 417 h 130052"/>
                  <a:gd name="connsiteX6" fmla="*/ 125582 w 125581"/>
                  <a:gd name="connsiteY6" fmla="*/ 130052 h 130052"/>
                  <a:gd name="connsiteX7" fmla="*/ 125582 w 125581"/>
                  <a:gd name="connsiteY7" fmla="*/ 130052 h 13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81" h="130052">
                    <a:moveTo>
                      <a:pt x="125582" y="130052"/>
                    </a:moveTo>
                    <a:cubicBezTo>
                      <a:pt x="93864" y="130052"/>
                      <a:pt x="31761" y="130052"/>
                      <a:pt x="42" y="130052"/>
                    </a:cubicBezTo>
                    <a:cubicBezTo>
                      <a:pt x="-53" y="97667"/>
                      <a:pt x="42" y="50233"/>
                      <a:pt x="42" y="17086"/>
                    </a:cubicBezTo>
                    <a:cubicBezTo>
                      <a:pt x="42" y="6799"/>
                      <a:pt x="42" y="226"/>
                      <a:pt x="42" y="131"/>
                    </a:cubicBezTo>
                    <a:cubicBezTo>
                      <a:pt x="42" y="36"/>
                      <a:pt x="8424" y="131"/>
                      <a:pt x="20997" y="131"/>
                    </a:cubicBezTo>
                    <a:cubicBezTo>
                      <a:pt x="49763" y="322"/>
                      <a:pt x="99579" y="-440"/>
                      <a:pt x="125582" y="417"/>
                    </a:cubicBezTo>
                    <a:cubicBezTo>
                      <a:pt x="125582" y="37088"/>
                      <a:pt x="125582" y="93952"/>
                      <a:pt x="125582" y="130052"/>
                    </a:cubicBezTo>
                    <a:lnTo>
                      <a:pt x="125582" y="130052"/>
                    </a:lnTo>
                    <a:close/>
                  </a:path>
                </a:pathLst>
              </a:custGeom>
              <a:noFill/>
              <a:ln w="9525" cap="rnd">
                <a:solidFill>
                  <a:srgbClr val="15003C"/>
                </a:solidFill>
                <a:prstDash val="solid"/>
                <a:round/>
              </a:ln>
            </p:spPr>
            <p:txBody>
              <a:bodyPr rtlCol="0" anchor="ctr"/>
              <a:lstStyle/>
              <a:p>
                <a:endParaRPr lang="da-DK"/>
              </a:p>
            </p:txBody>
          </p:sp>
          <p:sp>
            <p:nvSpPr>
              <p:cNvPr id="349" name="Kombinationstegning: figur 348">
                <a:extLst>
                  <a:ext uri="{FF2B5EF4-FFF2-40B4-BE49-F238E27FC236}">
                    <a16:creationId xmlns:a16="http://schemas.microsoft.com/office/drawing/2014/main" id="{D4D78B5A-076A-F9C5-A0E6-D98D61FA781D}"/>
                  </a:ext>
                </a:extLst>
              </p:cNvPr>
              <p:cNvSpPr/>
              <p:nvPr/>
            </p:nvSpPr>
            <p:spPr>
              <a:xfrm>
                <a:off x="6288609" y="5594972"/>
                <a:ext cx="125581" cy="129671"/>
              </a:xfrm>
              <a:custGeom>
                <a:avLst/>
                <a:gdLst>
                  <a:gd name="connsiteX0" fmla="*/ 125582 w 125581"/>
                  <a:gd name="connsiteY0" fmla="*/ 129671 h 129671"/>
                  <a:gd name="connsiteX1" fmla="*/ 42 w 125581"/>
                  <a:gd name="connsiteY1" fmla="*/ 129671 h 129671"/>
                  <a:gd name="connsiteX2" fmla="*/ 42 w 125581"/>
                  <a:gd name="connsiteY2" fmla="*/ 16990 h 129671"/>
                  <a:gd name="connsiteX3" fmla="*/ 42 w 125581"/>
                  <a:gd name="connsiteY3" fmla="*/ 131 h 129671"/>
                  <a:gd name="connsiteX4" fmla="*/ 20997 w 125581"/>
                  <a:gd name="connsiteY4" fmla="*/ 131 h 129671"/>
                  <a:gd name="connsiteX5" fmla="*/ 125582 w 125581"/>
                  <a:gd name="connsiteY5" fmla="*/ 417 h 129671"/>
                  <a:gd name="connsiteX6" fmla="*/ 125582 w 125581"/>
                  <a:gd name="connsiteY6" fmla="*/ 129671 h 129671"/>
                  <a:gd name="connsiteX7" fmla="*/ 125582 w 125581"/>
                  <a:gd name="connsiteY7" fmla="*/ 129671 h 1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81" h="129671">
                    <a:moveTo>
                      <a:pt x="125582" y="129671"/>
                    </a:moveTo>
                    <a:cubicBezTo>
                      <a:pt x="93864" y="129671"/>
                      <a:pt x="31761" y="129671"/>
                      <a:pt x="42" y="129671"/>
                    </a:cubicBezTo>
                    <a:cubicBezTo>
                      <a:pt x="-53" y="97381"/>
                      <a:pt x="42" y="50042"/>
                      <a:pt x="42" y="16990"/>
                    </a:cubicBezTo>
                    <a:cubicBezTo>
                      <a:pt x="42" y="6703"/>
                      <a:pt x="42" y="131"/>
                      <a:pt x="42" y="131"/>
                    </a:cubicBezTo>
                    <a:cubicBezTo>
                      <a:pt x="42" y="36"/>
                      <a:pt x="8424" y="131"/>
                      <a:pt x="20997" y="131"/>
                    </a:cubicBezTo>
                    <a:cubicBezTo>
                      <a:pt x="49763" y="322"/>
                      <a:pt x="99579" y="-440"/>
                      <a:pt x="125582" y="417"/>
                    </a:cubicBezTo>
                    <a:cubicBezTo>
                      <a:pt x="125582" y="36993"/>
                      <a:pt x="125582" y="93762"/>
                      <a:pt x="125582" y="129671"/>
                    </a:cubicBezTo>
                    <a:lnTo>
                      <a:pt x="125582" y="129671"/>
                    </a:lnTo>
                    <a:close/>
                  </a:path>
                </a:pathLst>
              </a:custGeom>
              <a:noFill/>
              <a:ln w="9525" cap="rnd">
                <a:solidFill>
                  <a:srgbClr val="15003C"/>
                </a:solidFill>
                <a:prstDash val="solid"/>
                <a:round/>
              </a:ln>
            </p:spPr>
            <p:txBody>
              <a:bodyPr rtlCol="0" anchor="ctr"/>
              <a:lstStyle/>
              <a:p>
                <a:endParaRPr lang="da-DK"/>
              </a:p>
            </p:txBody>
          </p:sp>
          <p:sp>
            <p:nvSpPr>
              <p:cNvPr id="350" name="Kombinationstegning: figur 349">
                <a:extLst>
                  <a:ext uri="{FF2B5EF4-FFF2-40B4-BE49-F238E27FC236}">
                    <a16:creationId xmlns:a16="http://schemas.microsoft.com/office/drawing/2014/main" id="{0580C2A7-9041-BD96-077E-6CA7855AAD16}"/>
                  </a:ext>
                </a:extLst>
              </p:cNvPr>
              <p:cNvSpPr/>
              <p:nvPr/>
            </p:nvSpPr>
            <p:spPr>
              <a:xfrm>
                <a:off x="6435104" y="5594495"/>
                <a:ext cx="125581" cy="129671"/>
              </a:xfrm>
              <a:custGeom>
                <a:avLst/>
                <a:gdLst>
                  <a:gd name="connsiteX0" fmla="*/ 125582 w 125581"/>
                  <a:gd name="connsiteY0" fmla="*/ 129671 h 129671"/>
                  <a:gd name="connsiteX1" fmla="*/ 42 w 125581"/>
                  <a:gd name="connsiteY1" fmla="*/ 129671 h 129671"/>
                  <a:gd name="connsiteX2" fmla="*/ 42 w 125581"/>
                  <a:gd name="connsiteY2" fmla="*/ 16990 h 129671"/>
                  <a:gd name="connsiteX3" fmla="*/ 42 w 125581"/>
                  <a:gd name="connsiteY3" fmla="*/ 131 h 129671"/>
                  <a:gd name="connsiteX4" fmla="*/ 20997 w 125581"/>
                  <a:gd name="connsiteY4" fmla="*/ 131 h 129671"/>
                  <a:gd name="connsiteX5" fmla="*/ 125582 w 125581"/>
                  <a:gd name="connsiteY5" fmla="*/ 417 h 129671"/>
                  <a:gd name="connsiteX6" fmla="*/ 125582 w 125581"/>
                  <a:gd name="connsiteY6" fmla="*/ 129671 h 129671"/>
                  <a:gd name="connsiteX7" fmla="*/ 125582 w 125581"/>
                  <a:gd name="connsiteY7" fmla="*/ 129671 h 1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81" h="129671">
                    <a:moveTo>
                      <a:pt x="125582" y="129671"/>
                    </a:moveTo>
                    <a:cubicBezTo>
                      <a:pt x="93864" y="129671"/>
                      <a:pt x="31761" y="129671"/>
                      <a:pt x="42" y="129671"/>
                    </a:cubicBezTo>
                    <a:cubicBezTo>
                      <a:pt x="-53" y="97381"/>
                      <a:pt x="42" y="50042"/>
                      <a:pt x="42" y="16990"/>
                    </a:cubicBezTo>
                    <a:cubicBezTo>
                      <a:pt x="42" y="6703"/>
                      <a:pt x="42" y="131"/>
                      <a:pt x="42" y="131"/>
                    </a:cubicBezTo>
                    <a:cubicBezTo>
                      <a:pt x="42" y="36"/>
                      <a:pt x="8424" y="131"/>
                      <a:pt x="20997" y="131"/>
                    </a:cubicBezTo>
                    <a:cubicBezTo>
                      <a:pt x="49763" y="322"/>
                      <a:pt x="99579" y="-440"/>
                      <a:pt x="125582" y="417"/>
                    </a:cubicBezTo>
                    <a:cubicBezTo>
                      <a:pt x="125582" y="36993"/>
                      <a:pt x="125582" y="93762"/>
                      <a:pt x="125582" y="129671"/>
                    </a:cubicBezTo>
                    <a:lnTo>
                      <a:pt x="125582" y="129671"/>
                    </a:lnTo>
                    <a:close/>
                  </a:path>
                </a:pathLst>
              </a:custGeom>
              <a:noFill/>
              <a:ln w="9525" cap="rnd">
                <a:solidFill>
                  <a:srgbClr val="15003C"/>
                </a:solidFill>
                <a:prstDash val="solid"/>
                <a:round/>
              </a:ln>
            </p:spPr>
            <p:txBody>
              <a:bodyPr rtlCol="0" anchor="ctr"/>
              <a:lstStyle/>
              <a:p>
                <a:endParaRPr lang="da-DK"/>
              </a:p>
            </p:txBody>
          </p:sp>
          <p:grpSp>
            <p:nvGrpSpPr>
              <p:cNvPr id="351" name="Grafik 103">
                <a:extLst>
                  <a:ext uri="{FF2B5EF4-FFF2-40B4-BE49-F238E27FC236}">
                    <a16:creationId xmlns:a16="http://schemas.microsoft.com/office/drawing/2014/main" id="{AE068E8F-D04F-7338-664A-BC3F30842EBB}"/>
                  </a:ext>
                </a:extLst>
              </p:cNvPr>
              <p:cNvGrpSpPr/>
              <p:nvPr/>
            </p:nvGrpSpPr>
            <p:grpSpPr>
              <a:xfrm>
                <a:off x="6223596" y="5111423"/>
                <a:ext cx="58483" cy="32861"/>
                <a:chOff x="6223596" y="5111423"/>
                <a:chExt cx="58483" cy="32861"/>
              </a:xfrm>
            </p:grpSpPr>
            <p:sp>
              <p:nvSpPr>
                <p:cNvPr id="352" name="Kombinationstegning: figur 351">
                  <a:extLst>
                    <a:ext uri="{FF2B5EF4-FFF2-40B4-BE49-F238E27FC236}">
                      <a16:creationId xmlns:a16="http://schemas.microsoft.com/office/drawing/2014/main" id="{9282AF75-7426-3331-C725-4AA575FF13E6}"/>
                    </a:ext>
                  </a:extLst>
                </p:cNvPr>
                <p:cNvSpPr/>
                <p:nvPr/>
              </p:nvSpPr>
              <p:spPr>
                <a:xfrm>
                  <a:off x="6249123" y="5111423"/>
                  <a:ext cx="32956" cy="32861"/>
                </a:xfrm>
                <a:custGeom>
                  <a:avLst/>
                  <a:gdLst>
                    <a:gd name="connsiteX0" fmla="*/ 0 w 32956"/>
                    <a:gd name="connsiteY0" fmla="*/ 0 h 32861"/>
                    <a:gd name="connsiteX1" fmla="*/ 32957 w 32956"/>
                    <a:gd name="connsiteY1" fmla="*/ 32861 h 32861"/>
                  </a:gdLst>
                  <a:ahLst/>
                  <a:cxnLst>
                    <a:cxn ang="0">
                      <a:pos x="connsiteX0" y="connsiteY0"/>
                    </a:cxn>
                    <a:cxn ang="0">
                      <a:pos x="connsiteX1" y="connsiteY1"/>
                    </a:cxn>
                  </a:cxnLst>
                  <a:rect l="l" t="t" r="r" b="b"/>
                  <a:pathLst>
                    <a:path w="32956" h="32861">
                      <a:moveTo>
                        <a:pt x="0" y="0"/>
                      </a:moveTo>
                      <a:lnTo>
                        <a:pt x="32957" y="32861"/>
                      </a:lnTo>
                    </a:path>
                  </a:pathLst>
                </a:custGeom>
                <a:ln w="9525" cap="rnd">
                  <a:solidFill>
                    <a:srgbClr val="15003C"/>
                  </a:solidFill>
                  <a:prstDash val="solid"/>
                  <a:round/>
                </a:ln>
              </p:spPr>
              <p:txBody>
                <a:bodyPr rtlCol="0" anchor="ctr"/>
                <a:lstStyle/>
                <a:p>
                  <a:endParaRPr lang="da-DK"/>
                </a:p>
              </p:txBody>
            </p:sp>
            <p:sp>
              <p:nvSpPr>
                <p:cNvPr id="353" name="Kombinationstegning: figur 352">
                  <a:extLst>
                    <a:ext uri="{FF2B5EF4-FFF2-40B4-BE49-F238E27FC236}">
                      <a16:creationId xmlns:a16="http://schemas.microsoft.com/office/drawing/2014/main" id="{51B05D79-C658-0BAC-DE2B-66568EFF2CC6}"/>
                    </a:ext>
                  </a:extLst>
                </p:cNvPr>
                <p:cNvSpPr/>
                <p:nvPr/>
              </p:nvSpPr>
              <p:spPr>
                <a:xfrm>
                  <a:off x="6223596" y="5115329"/>
                  <a:ext cx="50768" cy="28956"/>
                </a:xfrm>
                <a:custGeom>
                  <a:avLst/>
                  <a:gdLst>
                    <a:gd name="connsiteX0" fmla="*/ 50768 w 50768"/>
                    <a:gd name="connsiteY0" fmla="*/ 0 h 28956"/>
                    <a:gd name="connsiteX1" fmla="*/ 0 w 50768"/>
                    <a:gd name="connsiteY1" fmla="*/ 28956 h 28956"/>
                  </a:gdLst>
                  <a:ahLst/>
                  <a:cxnLst>
                    <a:cxn ang="0">
                      <a:pos x="connsiteX0" y="connsiteY0"/>
                    </a:cxn>
                    <a:cxn ang="0">
                      <a:pos x="connsiteX1" y="connsiteY1"/>
                    </a:cxn>
                  </a:cxnLst>
                  <a:rect l="l" t="t" r="r" b="b"/>
                  <a:pathLst>
                    <a:path w="50768" h="28956">
                      <a:moveTo>
                        <a:pt x="50768" y="0"/>
                      </a:moveTo>
                      <a:lnTo>
                        <a:pt x="0" y="28956"/>
                      </a:lnTo>
                    </a:path>
                  </a:pathLst>
                </a:custGeom>
                <a:ln w="9525" cap="rnd">
                  <a:solidFill>
                    <a:srgbClr val="15003C"/>
                  </a:solidFill>
                  <a:prstDash val="solid"/>
                  <a:round/>
                </a:ln>
              </p:spPr>
              <p:txBody>
                <a:bodyPr rtlCol="0" anchor="ctr"/>
                <a:lstStyle/>
                <a:p>
                  <a:endParaRPr lang="da-DK"/>
                </a:p>
              </p:txBody>
            </p:sp>
          </p:grpSp>
        </p:grpSp>
      </p:grpSp>
      <p:sp>
        <p:nvSpPr>
          <p:cNvPr id="7" name="Titel 6">
            <a:extLst>
              <a:ext uri="{FF2B5EF4-FFF2-40B4-BE49-F238E27FC236}">
                <a16:creationId xmlns:a16="http://schemas.microsoft.com/office/drawing/2014/main" id="{C85E2187-CCAB-D1CF-8E39-DA002F946F5C}"/>
              </a:ext>
            </a:extLst>
          </p:cNvPr>
          <p:cNvSpPr>
            <a:spLocks noGrp="1"/>
          </p:cNvSpPr>
          <p:nvPr>
            <p:ph type="title"/>
          </p:nvPr>
        </p:nvSpPr>
        <p:spPr>
          <a:xfrm>
            <a:off x="1543050" y="1012825"/>
            <a:ext cx="9305925" cy="1325563"/>
          </a:xfrm>
          <a:prstGeom prst="rect">
            <a:avLst/>
          </a:prstGeom>
        </p:spPr>
        <p:txBody>
          <a:bodyPr/>
          <a:lstStyle/>
          <a:p>
            <a:r>
              <a:rPr lang="da-DK"/>
              <a:t>Klik for at redigere titeltypografien i masteren</a:t>
            </a:r>
          </a:p>
        </p:txBody>
      </p:sp>
    </p:spTree>
    <p:extLst>
      <p:ext uri="{BB962C8B-B14F-4D97-AF65-F5344CB8AC3E}">
        <p14:creationId xmlns:p14="http://schemas.microsoft.com/office/powerpoint/2010/main" val="251286171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s gul">
    <p:bg>
      <p:bgPr>
        <a:solidFill>
          <a:schemeClr val="accent4"/>
        </a:solidFill>
        <a:effectLst/>
      </p:bgPr>
    </p:bg>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FF8C1B03-4EC6-3885-8F87-58F43A8F9188}"/>
              </a:ext>
            </a:extLst>
          </p:cNvPr>
          <p:cNvSpPr>
            <a:spLocks noGrp="1"/>
          </p:cNvSpPr>
          <p:nvPr>
            <p:ph type="sldNum" sz="quarter" idx="11"/>
          </p:nvPr>
        </p:nvSpPr>
        <p:spPr/>
        <p:txBody>
          <a:bodyPr/>
          <a:lstStyle/>
          <a:p>
            <a:fld id="{5587DA2E-090D-4F58-A61A-85757DEAB5AA}" type="slidenum">
              <a:rPr lang="da-DK" smtClean="0"/>
              <a:t>‹nr.›</a:t>
            </a:fld>
            <a:endParaRPr lang="da-DK"/>
          </a:p>
        </p:txBody>
      </p:sp>
      <p:sp>
        <p:nvSpPr>
          <p:cNvPr id="3" name="Titel 1">
            <a:extLst>
              <a:ext uri="{FF2B5EF4-FFF2-40B4-BE49-F238E27FC236}">
                <a16:creationId xmlns:a16="http://schemas.microsoft.com/office/drawing/2014/main" id="{9FD62E95-F23D-28DF-0CCF-E836C5C7DD7C}"/>
              </a:ext>
            </a:extLst>
          </p:cNvPr>
          <p:cNvSpPr>
            <a:spLocks noGrp="1"/>
          </p:cNvSpPr>
          <p:nvPr>
            <p:ph type="title" hasCustomPrompt="1"/>
          </p:nvPr>
        </p:nvSpPr>
        <p:spPr>
          <a:xfrm>
            <a:off x="1198009" y="459063"/>
            <a:ext cx="9387165" cy="1325563"/>
          </a:xfrm>
        </p:spPr>
        <p:txBody>
          <a:bodyPr/>
          <a:lstStyle>
            <a:lvl1pPr>
              <a:defRPr/>
            </a:lvl1pPr>
          </a:lstStyle>
          <a:p>
            <a:r>
              <a:rPr lang="da-DK"/>
              <a:t>Overskrift</a:t>
            </a:r>
          </a:p>
        </p:txBody>
      </p:sp>
      <p:sp>
        <p:nvSpPr>
          <p:cNvPr id="6" name="Pladsholder til tekst 2">
            <a:extLst>
              <a:ext uri="{FF2B5EF4-FFF2-40B4-BE49-F238E27FC236}">
                <a16:creationId xmlns:a16="http://schemas.microsoft.com/office/drawing/2014/main" id="{CF934ADE-F38C-9541-641D-F0BC8B5BB744}"/>
              </a:ext>
            </a:extLst>
          </p:cNvPr>
          <p:cNvSpPr>
            <a:spLocks noGrp="1"/>
          </p:cNvSpPr>
          <p:nvPr>
            <p:ph idx="1" hasCustomPrompt="1"/>
          </p:nvPr>
        </p:nvSpPr>
        <p:spPr>
          <a:xfrm>
            <a:off x="1198009" y="1879807"/>
            <a:ext cx="9387165" cy="4519130"/>
          </a:xfrm>
          <a:prstGeom prst="rect">
            <a:avLst/>
          </a:prstGeom>
        </p:spPr>
        <p:txBody>
          <a:bodyPr vert="horz" lIns="91440" tIns="45720" rIns="91440" bIns="45720" rtlCol="0">
            <a:normAutofit/>
          </a:bodyPr>
          <a:lstStyle>
            <a:lvl1pPr>
              <a:lnSpc>
                <a:spcPct val="100000"/>
              </a:lnSpc>
              <a:spcBef>
                <a:spcPts val="1200"/>
              </a:spcBef>
              <a:spcAft>
                <a:spcPts val="0"/>
              </a:spcAft>
              <a:defRPr/>
            </a:lvl1pPr>
            <a:lvl2pPr>
              <a:lnSpc>
                <a:spcPct val="100000"/>
              </a:lnSpc>
              <a:spcAft>
                <a:spcPts val="0"/>
              </a:spcAft>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da-DK"/>
              <a:t>Her står teksten med bullets</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055917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lide - mørk">
    <p:bg>
      <p:bgRef idx="1001">
        <a:schemeClr val="bg1"/>
      </p:bgRef>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C7EE820-E218-9A64-E903-842ABF96ECF7}"/>
              </a:ext>
            </a:extLst>
          </p:cNvPr>
          <p:cNvSpPr/>
          <p:nvPr userDrawn="1"/>
        </p:nvSpPr>
        <p:spPr>
          <a:xfrm>
            <a:off x="11644129" y="0"/>
            <a:ext cx="547871"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Undertitel 2">
            <a:extLst>
              <a:ext uri="{FF2B5EF4-FFF2-40B4-BE49-F238E27FC236}">
                <a16:creationId xmlns:a16="http://schemas.microsoft.com/office/drawing/2014/main" id="{648E5461-682C-CE87-BDC2-5CE424079F83}"/>
              </a:ext>
            </a:extLst>
          </p:cNvPr>
          <p:cNvSpPr>
            <a:spLocks noGrp="1"/>
          </p:cNvSpPr>
          <p:nvPr>
            <p:ph type="subTitle" idx="1" hasCustomPrompt="1"/>
          </p:nvPr>
        </p:nvSpPr>
        <p:spPr>
          <a:xfrm>
            <a:off x="1627553" y="2765687"/>
            <a:ext cx="9305924" cy="1655762"/>
          </a:xfr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Undertitel her</a:t>
            </a:r>
          </a:p>
        </p:txBody>
      </p:sp>
      <p:sp>
        <p:nvSpPr>
          <p:cNvPr id="6" name="Pladsholder til slidenummer 5">
            <a:extLst>
              <a:ext uri="{FF2B5EF4-FFF2-40B4-BE49-F238E27FC236}">
                <a16:creationId xmlns:a16="http://schemas.microsoft.com/office/drawing/2014/main" id="{4CBBBAED-E4CC-1DA3-9082-561CBA1C34FF}"/>
              </a:ext>
            </a:extLst>
          </p:cNvPr>
          <p:cNvSpPr>
            <a:spLocks noGrp="1"/>
          </p:cNvSpPr>
          <p:nvPr>
            <p:ph type="sldNum" sz="quarter" idx="12"/>
          </p:nvPr>
        </p:nvSpPr>
        <p:spPr>
          <a:xfrm>
            <a:off x="11644128" y="6412994"/>
            <a:ext cx="547872" cy="365125"/>
          </a:xfrm>
          <a:prstGeom prst="rect">
            <a:avLst/>
          </a:prstGeom>
        </p:spPr>
        <p:txBody>
          <a:bodyPr/>
          <a:lstStyle>
            <a:lvl1pPr>
              <a:defRPr>
                <a:solidFill>
                  <a:schemeClr val="bg1"/>
                </a:solidFill>
              </a:defRPr>
            </a:lvl1pPr>
          </a:lstStyle>
          <a:p>
            <a:fld id="{606D6DFE-51CA-418D-8FCC-0899EA6F81E7}" type="slidenum">
              <a:rPr lang="da-DK" smtClean="0"/>
              <a:pPr/>
              <a:t>‹nr.›</a:t>
            </a:fld>
            <a:endParaRPr lang="da-DK"/>
          </a:p>
        </p:txBody>
      </p:sp>
      <p:sp>
        <p:nvSpPr>
          <p:cNvPr id="13" name="Pladsholder til tekst 12">
            <a:extLst>
              <a:ext uri="{FF2B5EF4-FFF2-40B4-BE49-F238E27FC236}">
                <a16:creationId xmlns:a16="http://schemas.microsoft.com/office/drawing/2014/main" id="{70DC0C82-C005-4942-0B21-80C157EC7116}"/>
              </a:ext>
            </a:extLst>
          </p:cNvPr>
          <p:cNvSpPr>
            <a:spLocks noGrp="1"/>
          </p:cNvSpPr>
          <p:nvPr>
            <p:ph type="body" sz="quarter" idx="13" hasCustomPrompt="1"/>
          </p:nvPr>
        </p:nvSpPr>
        <p:spPr>
          <a:xfrm>
            <a:off x="8286750" y="6257419"/>
            <a:ext cx="1752600" cy="365125"/>
          </a:xfrm>
        </p:spPr>
        <p:txBody>
          <a:bodyPr>
            <a:normAutofit/>
          </a:bodyPr>
          <a:lstStyle>
            <a:lvl1pPr marL="0" indent="0" algn="r">
              <a:buNone/>
              <a:defRPr sz="1400" b="1"/>
            </a:lvl1pPr>
          </a:lstStyle>
          <a:p>
            <a:pPr lvl="0"/>
            <a:r>
              <a:rPr lang="da-DK"/>
              <a:t>Navn(e) her</a:t>
            </a:r>
          </a:p>
        </p:txBody>
      </p:sp>
      <p:sp>
        <p:nvSpPr>
          <p:cNvPr id="16" name="Pladsholder til tekst 15">
            <a:extLst>
              <a:ext uri="{FF2B5EF4-FFF2-40B4-BE49-F238E27FC236}">
                <a16:creationId xmlns:a16="http://schemas.microsoft.com/office/drawing/2014/main" id="{146F8535-1D41-12F4-CE5B-B2F400CB5926}"/>
              </a:ext>
            </a:extLst>
          </p:cNvPr>
          <p:cNvSpPr>
            <a:spLocks noGrp="1"/>
          </p:cNvSpPr>
          <p:nvPr>
            <p:ph type="body" sz="quarter" idx="14" hasCustomPrompt="1"/>
          </p:nvPr>
        </p:nvSpPr>
        <p:spPr>
          <a:xfrm>
            <a:off x="10153650" y="6257925"/>
            <a:ext cx="1352550" cy="365125"/>
          </a:xfrm>
        </p:spPr>
        <p:txBody>
          <a:bodyPr>
            <a:normAutofit/>
          </a:bodyPr>
          <a:lstStyle>
            <a:lvl1pPr marL="0" indent="0">
              <a:buNone/>
              <a:defRPr sz="1400"/>
            </a:lvl1pPr>
          </a:lstStyle>
          <a:p>
            <a:pPr lvl="0"/>
            <a:r>
              <a:rPr lang="da-DK" sz="1400"/>
              <a:t>|    xx/x 2025</a:t>
            </a:r>
            <a:endParaRPr lang="da-DK"/>
          </a:p>
        </p:txBody>
      </p:sp>
      <p:pic>
        <p:nvPicPr>
          <p:cNvPr id="158" name="Billede 157">
            <a:extLst>
              <a:ext uri="{FF2B5EF4-FFF2-40B4-BE49-F238E27FC236}">
                <a16:creationId xmlns:a16="http://schemas.microsoft.com/office/drawing/2014/main" id="{E3ED52BA-42EF-0224-321E-7B2A66093B94}"/>
              </a:ext>
            </a:extLst>
          </p:cNvPr>
          <p:cNvPicPr>
            <a:picLocks noChangeAspect="1"/>
          </p:cNvPicPr>
          <p:nvPr/>
        </p:nvPicPr>
        <p:blipFill>
          <a:blip r:embed="rId2"/>
          <a:stretch>
            <a:fillRect/>
          </a:stretch>
        </p:blipFill>
        <p:spPr>
          <a:xfrm>
            <a:off x="276768" y="0"/>
            <a:ext cx="640135" cy="896190"/>
          </a:xfrm>
          <a:prstGeom prst="rect">
            <a:avLst/>
          </a:prstGeom>
        </p:spPr>
      </p:pic>
      <p:pic>
        <p:nvPicPr>
          <p:cNvPr id="7" name="Billede 6">
            <a:extLst>
              <a:ext uri="{FF2B5EF4-FFF2-40B4-BE49-F238E27FC236}">
                <a16:creationId xmlns:a16="http://schemas.microsoft.com/office/drawing/2014/main" id="{F877E8C1-D716-8179-AD02-6A3955867C03}"/>
              </a:ext>
            </a:extLst>
          </p:cNvPr>
          <p:cNvPicPr>
            <a:picLocks noChangeAspect="1"/>
          </p:cNvPicPr>
          <p:nvPr userDrawn="1"/>
        </p:nvPicPr>
        <p:blipFill>
          <a:blip r:embed="rId2"/>
          <a:stretch>
            <a:fillRect/>
          </a:stretch>
        </p:blipFill>
        <p:spPr>
          <a:xfrm>
            <a:off x="276768" y="0"/>
            <a:ext cx="640135" cy="896190"/>
          </a:xfrm>
          <a:prstGeom prst="rect">
            <a:avLst/>
          </a:prstGeom>
        </p:spPr>
      </p:pic>
      <p:sp>
        <p:nvSpPr>
          <p:cNvPr id="8" name="Titel 7">
            <a:extLst>
              <a:ext uri="{FF2B5EF4-FFF2-40B4-BE49-F238E27FC236}">
                <a16:creationId xmlns:a16="http://schemas.microsoft.com/office/drawing/2014/main" id="{C1E52FD6-051C-B64D-15C1-EFF223C82267}"/>
              </a:ext>
            </a:extLst>
          </p:cNvPr>
          <p:cNvSpPr>
            <a:spLocks noGrp="1"/>
          </p:cNvSpPr>
          <p:nvPr>
            <p:ph type="title" hasCustomPrompt="1"/>
          </p:nvPr>
        </p:nvSpPr>
        <p:spPr>
          <a:xfrm>
            <a:off x="1627553" y="447260"/>
            <a:ext cx="9305925" cy="2238997"/>
          </a:xfrm>
        </p:spPr>
        <p:txBody>
          <a:bodyPr anchor="b" anchorCtr="0"/>
          <a:lstStyle>
            <a:lvl1pPr>
              <a:defRPr sz="7200"/>
            </a:lvl1pPr>
          </a:lstStyle>
          <a:p>
            <a:r>
              <a:rPr lang="da-DK"/>
              <a:t>Overskrift her</a:t>
            </a:r>
          </a:p>
        </p:txBody>
      </p:sp>
      <p:sp>
        <p:nvSpPr>
          <p:cNvPr id="9" name="Tekstfelt 8">
            <a:extLst>
              <a:ext uri="{FF2B5EF4-FFF2-40B4-BE49-F238E27FC236}">
                <a16:creationId xmlns:a16="http://schemas.microsoft.com/office/drawing/2014/main" id="{C6F80112-A79B-FDAB-5BD5-1D2A8F7F02EC}"/>
              </a:ext>
            </a:extLst>
          </p:cNvPr>
          <p:cNvSpPr txBox="1"/>
          <p:nvPr userDrawn="1"/>
        </p:nvSpPr>
        <p:spPr>
          <a:xfrm rot="5400000">
            <a:off x="8743543" y="3356719"/>
            <a:ext cx="634904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solidFill>
                  <a:schemeClr val="bg1"/>
                </a:solidFill>
              </a:rPr>
              <a:t>SUNDHED OG OMSORG		AARHUS KOMMUNE</a:t>
            </a:r>
          </a:p>
        </p:txBody>
      </p:sp>
      <p:grpSp>
        <p:nvGrpSpPr>
          <p:cNvPr id="154" name="Gruppe 153">
            <a:extLst>
              <a:ext uri="{FF2B5EF4-FFF2-40B4-BE49-F238E27FC236}">
                <a16:creationId xmlns:a16="http://schemas.microsoft.com/office/drawing/2014/main" id="{069F988F-B5B4-C29F-06B2-46BD514A45E2}"/>
              </a:ext>
            </a:extLst>
          </p:cNvPr>
          <p:cNvGrpSpPr/>
          <p:nvPr userDrawn="1"/>
        </p:nvGrpSpPr>
        <p:grpSpPr>
          <a:xfrm>
            <a:off x="5130266" y="4143511"/>
            <a:ext cx="5853792" cy="2057274"/>
            <a:chOff x="5659417" y="4230075"/>
            <a:chExt cx="5853792" cy="2057274"/>
          </a:xfrm>
          <a:noFill/>
        </p:grpSpPr>
        <p:sp>
          <p:nvSpPr>
            <p:cNvPr id="155" name="Kombinationstegning: figur 154">
              <a:extLst>
                <a:ext uri="{FF2B5EF4-FFF2-40B4-BE49-F238E27FC236}">
                  <a16:creationId xmlns:a16="http://schemas.microsoft.com/office/drawing/2014/main" id="{9B0888B6-8951-F8E3-1A30-E8034EBA099F}"/>
                </a:ext>
              </a:extLst>
            </p:cNvPr>
            <p:cNvSpPr/>
            <p:nvPr/>
          </p:nvSpPr>
          <p:spPr>
            <a:xfrm>
              <a:off x="7017314" y="5086563"/>
              <a:ext cx="1084421" cy="690086"/>
            </a:xfrm>
            <a:custGeom>
              <a:avLst/>
              <a:gdLst>
                <a:gd name="connsiteX0" fmla="*/ 0 w 1084421"/>
                <a:gd name="connsiteY0" fmla="*/ 690086 h 690086"/>
                <a:gd name="connsiteX1" fmla="*/ 0 w 1084421"/>
                <a:gd name="connsiteY1" fmla="*/ 11525 h 690086"/>
                <a:gd name="connsiteX2" fmla="*/ 11335 w 1084421"/>
                <a:gd name="connsiteY2" fmla="*/ 191 h 690086"/>
                <a:gd name="connsiteX3" fmla="*/ 1074992 w 1084421"/>
                <a:gd name="connsiteY3" fmla="*/ 0 h 690086"/>
                <a:gd name="connsiteX4" fmla="*/ 1084421 w 1084421"/>
                <a:gd name="connsiteY4" fmla="*/ 9430 h 690086"/>
                <a:gd name="connsiteX5" fmla="*/ 1084421 w 1084421"/>
                <a:gd name="connsiteY5" fmla="*/ 584740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4421" h="690086">
                  <a:moveTo>
                    <a:pt x="0" y="690086"/>
                  </a:moveTo>
                  <a:lnTo>
                    <a:pt x="0" y="11525"/>
                  </a:lnTo>
                  <a:cubicBezTo>
                    <a:pt x="0" y="5239"/>
                    <a:pt x="5048" y="191"/>
                    <a:pt x="11335" y="191"/>
                  </a:cubicBezTo>
                  <a:lnTo>
                    <a:pt x="1074992" y="0"/>
                  </a:lnTo>
                  <a:cubicBezTo>
                    <a:pt x="1080230" y="0"/>
                    <a:pt x="1084421" y="4191"/>
                    <a:pt x="1084421" y="9430"/>
                  </a:cubicBezTo>
                  <a:lnTo>
                    <a:pt x="1084421" y="584740"/>
                  </a:lnTo>
                </a:path>
              </a:pathLst>
            </a:custGeom>
            <a:grpFill/>
            <a:ln w="9525" cap="sq">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56" name="Kombinationstegning: figur 155">
              <a:extLst>
                <a:ext uri="{FF2B5EF4-FFF2-40B4-BE49-F238E27FC236}">
                  <a16:creationId xmlns:a16="http://schemas.microsoft.com/office/drawing/2014/main" id="{3AB98A5C-BF9C-6575-1AC6-0E13311DFEE3}"/>
                </a:ext>
              </a:extLst>
            </p:cNvPr>
            <p:cNvSpPr/>
            <p:nvPr/>
          </p:nvSpPr>
          <p:spPr>
            <a:xfrm>
              <a:off x="7131043" y="5026224"/>
              <a:ext cx="792194" cy="51195"/>
            </a:xfrm>
            <a:custGeom>
              <a:avLst/>
              <a:gdLst>
                <a:gd name="connsiteX0" fmla="*/ 0 w 792194"/>
                <a:gd name="connsiteY0" fmla="*/ 51100 h 51195"/>
                <a:gd name="connsiteX1" fmla="*/ 76486 w 792194"/>
                <a:gd name="connsiteY1" fmla="*/ 25859 h 51195"/>
                <a:gd name="connsiteX2" fmla="*/ 155543 w 792194"/>
                <a:gd name="connsiteY2" fmla="*/ 13952 h 51195"/>
                <a:gd name="connsiteX3" fmla="*/ 467963 w 792194"/>
                <a:gd name="connsiteY3" fmla="*/ 1284 h 51195"/>
                <a:gd name="connsiteX4" fmla="*/ 792194 w 792194"/>
                <a:gd name="connsiteY4" fmla="*/ 51195 h 51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194" h="51195">
                  <a:moveTo>
                    <a:pt x="0" y="51100"/>
                  </a:moveTo>
                  <a:cubicBezTo>
                    <a:pt x="24384" y="36812"/>
                    <a:pt x="40862" y="33193"/>
                    <a:pt x="76486" y="25859"/>
                  </a:cubicBezTo>
                  <a:cubicBezTo>
                    <a:pt x="98774" y="21572"/>
                    <a:pt x="125635" y="17477"/>
                    <a:pt x="155543" y="13952"/>
                  </a:cubicBezTo>
                  <a:cubicBezTo>
                    <a:pt x="256413" y="1951"/>
                    <a:pt x="365188" y="-2431"/>
                    <a:pt x="467963" y="1284"/>
                  </a:cubicBezTo>
                  <a:cubicBezTo>
                    <a:pt x="610267" y="9571"/>
                    <a:pt x="723043" y="15191"/>
                    <a:pt x="792194" y="51195"/>
                  </a:cubicBezTo>
                </a:path>
              </a:pathLst>
            </a:custGeom>
            <a:grpFill/>
            <a:ln w="9525" cap="flat">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57" name="Kombinationstegning: figur 156">
              <a:extLst>
                <a:ext uri="{FF2B5EF4-FFF2-40B4-BE49-F238E27FC236}">
                  <a16:creationId xmlns:a16="http://schemas.microsoft.com/office/drawing/2014/main" id="{3B9CDA32-9D0C-FDE9-FA7B-F88D3F8655EA}"/>
                </a:ext>
              </a:extLst>
            </p:cNvPr>
            <p:cNvSpPr/>
            <p:nvPr/>
          </p:nvSpPr>
          <p:spPr>
            <a:xfrm>
              <a:off x="7131043" y="4959059"/>
              <a:ext cx="792194" cy="127694"/>
            </a:xfrm>
            <a:custGeom>
              <a:avLst/>
              <a:gdLst>
                <a:gd name="connsiteX0" fmla="*/ 0 w 792194"/>
                <a:gd name="connsiteY0" fmla="*/ 127695 h 127694"/>
                <a:gd name="connsiteX1" fmla="*/ 12287 w 792194"/>
                <a:gd name="connsiteY1" fmla="*/ 45589 h 127694"/>
                <a:gd name="connsiteX2" fmla="*/ 164021 w 792194"/>
                <a:gd name="connsiteY2" fmla="*/ 11775 h 127694"/>
                <a:gd name="connsiteX3" fmla="*/ 623888 w 792194"/>
                <a:gd name="connsiteY3" fmla="*/ 11585 h 127694"/>
                <a:gd name="connsiteX4" fmla="*/ 779145 w 792194"/>
                <a:gd name="connsiteY4" fmla="*/ 45589 h 127694"/>
                <a:gd name="connsiteX5" fmla="*/ 792194 w 792194"/>
                <a:gd name="connsiteY5" fmla="*/ 127504 h 12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194" h="127694">
                  <a:moveTo>
                    <a:pt x="0" y="127695"/>
                  </a:moveTo>
                  <a:cubicBezTo>
                    <a:pt x="1238" y="104168"/>
                    <a:pt x="-3334" y="57400"/>
                    <a:pt x="12287" y="45589"/>
                  </a:cubicBezTo>
                  <a:cubicBezTo>
                    <a:pt x="54578" y="25777"/>
                    <a:pt x="115443" y="18634"/>
                    <a:pt x="164021" y="11775"/>
                  </a:cubicBezTo>
                  <a:cubicBezTo>
                    <a:pt x="314992" y="-3845"/>
                    <a:pt x="473202" y="-3941"/>
                    <a:pt x="623888" y="11585"/>
                  </a:cubicBezTo>
                  <a:cubicBezTo>
                    <a:pt x="673418" y="18443"/>
                    <a:pt x="735711" y="25968"/>
                    <a:pt x="779145" y="45589"/>
                  </a:cubicBezTo>
                  <a:cubicBezTo>
                    <a:pt x="795718" y="57210"/>
                    <a:pt x="790766" y="103787"/>
                    <a:pt x="792194" y="127504"/>
                  </a:cubicBezTo>
                </a:path>
              </a:pathLst>
            </a:custGeom>
            <a:grpFill/>
            <a:ln w="9525" cap="flat">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 name="Kombinationstegning: figur 1">
              <a:extLst>
                <a:ext uri="{FF2B5EF4-FFF2-40B4-BE49-F238E27FC236}">
                  <a16:creationId xmlns:a16="http://schemas.microsoft.com/office/drawing/2014/main" id="{F1459CC5-7356-9622-9042-527E6492B562}"/>
                </a:ext>
              </a:extLst>
            </p:cNvPr>
            <p:cNvSpPr/>
            <p:nvPr/>
          </p:nvSpPr>
          <p:spPr>
            <a:xfrm>
              <a:off x="7183144" y="5051797"/>
              <a:ext cx="700087" cy="34766"/>
            </a:xfrm>
            <a:custGeom>
              <a:avLst/>
              <a:gdLst>
                <a:gd name="connsiteX0" fmla="*/ 0 w 700087"/>
                <a:gd name="connsiteY0" fmla="*/ 34766 h 34766"/>
                <a:gd name="connsiteX1" fmla="*/ 344043 w 700087"/>
                <a:gd name="connsiteY1" fmla="*/ 0 h 34766"/>
                <a:gd name="connsiteX2" fmla="*/ 700088 w 700087"/>
                <a:gd name="connsiteY2" fmla="*/ 34766 h 34766"/>
              </a:gdLst>
              <a:ahLst/>
              <a:cxnLst>
                <a:cxn ang="0">
                  <a:pos x="connsiteX0" y="connsiteY0"/>
                </a:cxn>
                <a:cxn ang="0">
                  <a:pos x="connsiteX1" y="connsiteY1"/>
                </a:cxn>
                <a:cxn ang="0">
                  <a:pos x="connsiteX2" y="connsiteY2"/>
                </a:cxn>
              </a:cxnLst>
              <a:rect l="l" t="t" r="r" b="b"/>
              <a:pathLst>
                <a:path w="700087" h="34766">
                  <a:moveTo>
                    <a:pt x="0" y="34766"/>
                  </a:moveTo>
                  <a:cubicBezTo>
                    <a:pt x="0" y="34766"/>
                    <a:pt x="69533" y="0"/>
                    <a:pt x="344043" y="0"/>
                  </a:cubicBezTo>
                  <a:cubicBezTo>
                    <a:pt x="591407" y="0"/>
                    <a:pt x="700088" y="34766"/>
                    <a:pt x="700088" y="34766"/>
                  </a:cubicBezTo>
                </a:path>
              </a:pathLst>
            </a:custGeom>
            <a:grpFill/>
            <a:ln w="9525" cap="flat">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59" name="Kombinationstegning: figur 158">
              <a:extLst>
                <a:ext uri="{FF2B5EF4-FFF2-40B4-BE49-F238E27FC236}">
                  <a16:creationId xmlns:a16="http://schemas.microsoft.com/office/drawing/2014/main" id="{9675706A-9266-61B3-7C0F-1D12A660C32B}"/>
                </a:ext>
              </a:extLst>
            </p:cNvPr>
            <p:cNvSpPr/>
            <p:nvPr/>
          </p:nvSpPr>
          <p:spPr>
            <a:xfrm>
              <a:off x="7279823" y="5169907"/>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grpFill/>
            <a:ln w="9525" cap="flat">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60" name="Kombinationstegning: figur 159">
              <a:extLst>
                <a:ext uri="{FF2B5EF4-FFF2-40B4-BE49-F238E27FC236}">
                  <a16:creationId xmlns:a16="http://schemas.microsoft.com/office/drawing/2014/main" id="{CEDB275E-9008-5164-E7B4-451CB6DA884F}"/>
                </a:ext>
              </a:extLst>
            </p:cNvPr>
            <p:cNvSpPr/>
            <p:nvPr/>
          </p:nvSpPr>
          <p:spPr>
            <a:xfrm>
              <a:off x="7279823" y="5253536"/>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grpFill/>
            <a:ln w="9525" cap="flat">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61" name="Kombinationstegning: figur 160">
              <a:extLst>
                <a:ext uri="{FF2B5EF4-FFF2-40B4-BE49-F238E27FC236}">
                  <a16:creationId xmlns:a16="http://schemas.microsoft.com/office/drawing/2014/main" id="{74DFB17D-E9DB-F2DE-715D-96598D584AE0}"/>
                </a:ext>
              </a:extLst>
            </p:cNvPr>
            <p:cNvSpPr/>
            <p:nvPr/>
          </p:nvSpPr>
          <p:spPr>
            <a:xfrm>
              <a:off x="7279823" y="5337166"/>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grpFill/>
            <a:ln w="9525" cap="flat">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62" name="Kombinationstegning: figur 161">
              <a:extLst>
                <a:ext uri="{FF2B5EF4-FFF2-40B4-BE49-F238E27FC236}">
                  <a16:creationId xmlns:a16="http://schemas.microsoft.com/office/drawing/2014/main" id="{234D1CCE-AB3E-08FF-1988-41772A5CCFA6}"/>
                </a:ext>
              </a:extLst>
            </p:cNvPr>
            <p:cNvSpPr/>
            <p:nvPr/>
          </p:nvSpPr>
          <p:spPr>
            <a:xfrm>
              <a:off x="7279823" y="5420891"/>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grpFill/>
            <a:ln w="9525" cap="flat">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63" name="Kombinationstegning: figur 162">
              <a:extLst>
                <a:ext uri="{FF2B5EF4-FFF2-40B4-BE49-F238E27FC236}">
                  <a16:creationId xmlns:a16="http://schemas.microsoft.com/office/drawing/2014/main" id="{6D35CB88-2848-A206-8DB5-5F8BB52DB7A5}"/>
                </a:ext>
              </a:extLst>
            </p:cNvPr>
            <p:cNvSpPr/>
            <p:nvPr/>
          </p:nvSpPr>
          <p:spPr>
            <a:xfrm>
              <a:off x="7279823" y="5588150"/>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grpFill/>
            <a:ln w="9525" cap="flat">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64" name="Kombinationstegning: figur 163">
              <a:extLst>
                <a:ext uri="{FF2B5EF4-FFF2-40B4-BE49-F238E27FC236}">
                  <a16:creationId xmlns:a16="http://schemas.microsoft.com/office/drawing/2014/main" id="{329AF2A0-BCB3-5692-63B6-DBB65F325133}"/>
                </a:ext>
              </a:extLst>
            </p:cNvPr>
            <p:cNvSpPr/>
            <p:nvPr/>
          </p:nvSpPr>
          <p:spPr>
            <a:xfrm>
              <a:off x="7279823" y="5504520"/>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grpFill/>
            <a:ln w="9525" cap="flat">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65" name="Kombinationstegning: figur 164">
              <a:extLst>
                <a:ext uri="{FF2B5EF4-FFF2-40B4-BE49-F238E27FC236}">
                  <a16:creationId xmlns:a16="http://schemas.microsoft.com/office/drawing/2014/main" id="{1AEC9FBA-2791-613C-9818-71D0EA4DC842}"/>
                </a:ext>
              </a:extLst>
            </p:cNvPr>
            <p:cNvSpPr/>
            <p:nvPr/>
          </p:nvSpPr>
          <p:spPr>
            <a:xfrm>
              <a:off x="7657204" y="5085706"/>
              <a:ext cx="9525" cy="624935"/>
            </a:xfrm>
            <a:custGeom>
              <a:avLst/>
              <a:gdLst>
                <a:gd name="connsiteX0" fmla="*/ 0 w 9525"/>
                <a:gd name="connsiteY0" fmla="*/ 0 h 624935"/>
                <a:gd name="connsiteX1" fmla="*/ 0 w 9525"/>
                <a:gd name="connsiteY1" fmla="*/ 624935 h 624935"/>
              </a:gdLst>
              <a:ahLst/>
              <a:cxnLst>
                <a:cxn ang="0">
                  <a:pos x="connsiteX0" y="connsiteY0"/>
                </a:cxn>
                <a:cxn ang="0">
                  <a:pos x="connsiteX1" y="connsiteY1"/>
                </a:cxn>
              </a:cxnLst>
              <a:rect l="l" t="t" r="r" b="b"/>
              <a:pathLst>
                <a:path w="9525" h="624935">
                  <a:moveTo>
                    <a:pt x="0" y="0"/>
                  </a:moveTo>
                  <a:lnTo>
                    <a:pt x="0" y="624935"/>
                  </a:lnTo>
                </a:path>
              </a:pathLst>
            </a:custGeom>
            <a:grpFill/>
            <a:ln w="9525" cap="flat">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66" name="Kombinationstegning: figur 165">
              <a:extLst>
                <a:ext uri="{FF2B5EF4-FFF2-40B4-BE49-F238E27FC236}">
                  <a16:creationId xmlns:a16="http://schemas.microsoft.com/office/drawing/2014/main" id="{DFBF016F-B9CE-5E8F-DDD9-0282986E6EDD}"/>
                </a:ext>
              </a:extLst>
            </p:cNvPr>
            <p:cNvSpPr/>
            <p:nvPr/>
          </p:nvSpPr>
          <p:spPr>
            <a:xfrm>
              <a:off x="7581766" y="5085706"/>
              <a:ext cx="9525" cy="632745"/>
            </a:xfrm>
            <a:custGeom>
              <a:avLst/>
              <a:gdLst>
                <a:gd name="connsiteX0" fmla="*/ 0 w 9525"/>
                <a:gd name="connsiteY0" fmla="*/ 0 h 632745"/>
                <a:gd name="connsiteX1" fmla="*/ 0 w 9525"/>
                <a:gd name="connsiteY1" fmla="*/ 632746 h 632745"/>
              </a:gdLst>
              <a:ahLst/>
              <a:cxnLst>
                <a:cxn ang="0">
                  <a:pos x="connsiteX0" y="connsiteY0"/>
                </a:cxn>
                <a:cxn ang="0">
                  <a:pos x="connsiteX1" y="connsiteY1"/>
                </a:cxn>
              </a:cxnLst>
              <a:rect l="l" t="t" r="r" b="b"/>
              <a:pathLst>
                <a:path w="9525" h="632745">
                  <a:moveTo>
                    <a:pt x="0" y="0"/>
                  </a:moveTo>
                  <a:lnTo>
                    <a:pt x="0" y="632746"/>
                  </a:lnTo>
                </a:path>
              </a:pathLst>
            </a:custGeom>
            <a:grpFill/>
            <a:ln w="9525" cap="flat">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67" name="Kombinationstegning: figur 166">
              <a:extLst>
                <a:ext uri="{FF2B5EF4-FFF2-40B4-BE49-F238E27FC236}">
                  <a16:creationId xmlns:a16="http://schemas.microsoft.com/office/drawing/2014/main" id="{C4817138-7793-2E51-DC55-FF6BD6734F55}"/>
                </a:ext>
              </a:extLst>
            </p:cNvPr>
            <p:cNvSpPr/>
            <p:nvPr/>
          </p:nvSpPr>
          <p:spPr>
            <a:xfrm>
              <a:off x="7506232" y="5093421"/>
              <a:ext cx="9525" cy="627507"/>
            </a:xfrm>
            <a:custGeom>
              <a:avLst/>
              <a:gdLst>
                <a:gd name="connsiteX0" fmla="*/ 0 w 9525"/>
                <a:gd name="connsiteY0" fmla="*/ 0 h 627507"/>
                <a:gd name="connsiteX1" fmla="*/ 0 w 9525"/>
                <a:gd name="connsiteY1" fmla="*/ 627507 h 627507"/>
              </a:gdLst>
              <a:ahLst/>
              <a:cxnLst>
                <a:cxn ang="0">
                  <a:pos x="connsiteX0" y="connsiteY0"/>
                </a:cxn>
                <a:cxn ang="0">
                  <a:pos x="connsiteX1" y="connsiteY1"/>
                </a:cxn>
              </a:cxnLst>
              <a:rect l="l" t="t" r="r" b="b"/>
              <a:pathLst>
                <a:path w="9525" h="627507">
                  <a:moveTo>
                    <a:pt x="0" y="0"/>
                  </a:moveTo>
                  <a:lnTo>
                    <a:pt x="0" y="627507"/>
                  </a:lnTo>
                </a:path>
              </a:pathLst>
            </a:custGeom>
            <a:grpFill/>
            <a:ln w="9525" cap="flat">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68" name="Kombinationstegning: figur 167">
              <a:extLst>
                <a:ext uri="{FF2B5EF4-FFF2-40B4-BE49-F238E27FC236}">
                  <a16:creationId xmlns:a16="http://schemas.microsoft.com/office/drawing/2014/main" id="{A453EFF6-09A4-CDD8-14E1-D0A5D319A0BD}"/>
                </a:ext>
              </a:extLst>
            </p:cNvPr>
            <p:cNvSpPr/>
            <p:nvPr/>
          </p:nvSpPr>
          <p:spPr>
            <a:xfrm>
              <a:off x="7430794" y="5085706"/>
              <a:ext cx="9525" cy="635222"/>
            </a:xfrm>
            <a:custGeom>
              <a:avLst/>
              <a:gdLst>
                <a:gd name="connsiteX0" fmla="*/ 0 w 9525"/>
                <a:gd name="connsiteY0" fmla="*/ 0 h 635222"/>
                <a:gd name="connsiteX1" fmla="*/ 0 w 9525"/>
                <a:gd name="connsiteY1" fmla="*/ 635222 h 635222"/>
              </a:gdLst>
              <a:ahLst/>
              <a:cxnLst>
                <a:cxn ang="0">
                  <a:pos x="connsiteX0" y="connsiteY0"/>
                </a:cxn>
                <a:cxn ang="0">
                  <a:pos x="connsiteX1" y="connsiteY1"/>
                </a:cxn>
              </a:cxnLst>
              <a:rect l="l" t="t" r="r" b="b"/>
              <a:pathLst>
                <a:path w="9525" h="635222">
                  <a:moveTo>
                    <a:pt x="0" y="0"/>
                  </a:moveTo>
                  <a:lnTo>
                    <a:pt x="0" y="635222"/>
                  </a:lnTo>
                </a:path>
              </a:pathLst>
            </a:custGeom>
            <a:grpFill/>
            <a:ln w="9525" cap="flat">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69" name="Kombinationstegning: figur 168">
              <a:extLst>
                <a:ext uri="{FF2B5EF4-FFF2-40B4-BE49-F238E27FC236}">
                  <a16:creationId xmlns:a16="http://schemas.microsoft.com/office/drawing/2014/main" id="{CBCFF1E8-843F-BC0F-BB77-1328FF359B76}"/>
                </a:ext>
              </a:extLst>
            </p:cNvPr>
            <p:cNvSpPr/>
            <p:nvPr/>
          </p:nvSpPr>
          <p:spPr>
            <a:xfrm>
              <a:off x="7355261" y="5085706"/>
              <a:ext cx="9525" cy="646747"/>
            </a:xfrm>
            <a:custGeom>
              <a:avLst/>
              <a:gdLst>
                <a:gd name="connsiteX0" fmla="*/ 0 w 9525"/>
                <a:gd name="connsiteY0" fmla="*/ 0 h 646747"/>
                <a:gd name="connsiteX1" fmla="*/ 0 w 9525"/>
                <a:gd name="connsiteY1" fmla="*/ 646747 h 646747"/>
              </a:gdLst>
              <a:ahLst/>
              <a:cxnLst>
                <a:cxn ang="0">
                  <a:pos x="connsiteX0" y="connsiteY0"/>
                </a:cxn>
                <a:cxn ang="0">
                  <a:pos x="connsiteX1" y="connsiteY1"/>
                </a:cxn>
              </a:cxnLst>
              <a:rect l="l" t="t" r="r" b="b"/>
              <a:pathLst>
                <a:path w="9525" h="646747">
                  <a:moveTo>
                    <a:pt x="0" y="0"/>
                  </a:moveTo>
                  <a:lnTo>
                    <a:pt x="0" y="646747"/>
                  </a:lnTo>
                </a:path>
              </a:pathLst>
            </a:custGeom>
            <a:grpFill/>
            <a:ln w="9525" cap="flat">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70" name="Kombinationstegning: figur 169">
              <a:extLst>
                <a:ext uri="{FF2B5EF4-FFF2-40B4-BE49-F238E27FC236}">
                  <a16:creationId xmlns:a16="http://schemas.microsoft.com/office/drawing/2014/main" id="{4D3DCB4B-6044-5B6E-70D3-80E571003D8A}"/>
                </a:ext>
              </a:extLst>
            </p:cNvPr>
            <p:cNvSpPr/>
            <p:nvPr/>
          </p:nvSpPr>
          <p:spPr>
            <a:xfrm>
              <a:off x="7279823" y="5089325"/>
              <a:ext cx="9525" cy="652843"/>
            </a:xfrm>
            <a:custGeom>
              <a:avLst/>
              <a:gdLst>
                <a:gd name="connsiteX0" fmla="*/ 0 w 9525"/>
                <a:gd name="connsiteY0" fmla="*/ 0 h 652843"/>
                <a:gd name="connsiteX1" fmla="*/ 0 w 9525"/>
                <a:gd name="connsiteY1" fmla="*/ 652844 h 652843"/>
              </a:gdLst>
              <a:ahLst/>
              <a:cxnLst>
                <a:cxn ang="0">
                  <a:pos x="connsiteX0" y="connsiteY0"/>
                </a:cxn>
                <a:cxn ang="0">
                  <a:pos x="connsiteX1" y="connsiteY1"/>
                </a:cxn>
              </a:cxnLst>
              <a:rect l="l" t="t" r="r" b="b"/>
              <a:pathLst>
                <a:path w="9525" h="652843">
                  <a:moveTo>
                    <a:pt x="0" y="0"/>
                  </a:moveTo>
                  <a:lnTo>
                    <a:pt x="0" y="652844"/>
                  </a:lnTo>
                </a:path>
              </a:pathLst>
            </a:custGeom>
            <a:grpFill/>
            <a:ln w="9525" cap="flat">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grpSp>
          <p:nvGrpSpPr>
            <p:cNvPr id="171" name="Grafik 103">
              <a:extLst>
                <a:ext uri="{FF2B5EF4-FFF2-40B4-BE49-F238E27FC236}">
                  <a16:creationId xmlns:a16="http://schemas.microsoft.com/office/drawing/2014/main" id="{1A2C0A22-8FA7-3A10-3FF4-0394E640CD80}"/>
                </a:ext>
              </a:extLst>
            </p:cNvPr>
            <p:cNvGrpSpPr/>
            <p:nvPr/>
          </p:nvGrpSpPr>
          <p:grpSpPr>
            <a:xfrm>
              <a:off x="8769438" y="4230075"/>
              <a:ext cx="783145" cy="1710785"/>
              <a:chOff x="8769438" y="4230075"/>
              <a:chExt cx="783145" cy="1710785"/>
            </a:xfrm>
            <a:grpFill/>
          </p:grpSpPr>
          <p:sp>
            <p:nvSpPr>
              <p:cNvPr id="268" name="Kombinationstegning: figur 267">
                <a:extLst>
                  <a:ext uri="{FF2B5EF4-FFF2-40B4-BE49-F238E27FC236}">
                    <a16:creationId xmlns:a16="http://schemas.microsoft.com/office/drawing/2014/main" id="{BBBF041F-1A2B-9631-A30A-1A316A98CD41}"/>
                  </a:ext>
                </a:extLst>
              </p:cNvPr>
              <p:cNvSpPr/>
              <p:nvPr/>
            </p:nvSpPr>
            <p:spPr>
              <a:xfrm>
                <a:off x="9038416" y="4307704"/>
                <a:ext cx="255069" cy="548544"/>
              </a:xfrm>
              <a:custGeom>
                <a:avLst/>
                <a:gdLst>
                  <a:gd name="connsiteX0" fmla="*/ 124976 w 255069"/>
                  <a:gd name="connsiteY0" fmla="*/ 95 h 548544"/>
                  <a:gd name="connsiteX1" fmla="*/ 246896 w 255069"/>
                  <a:gd name="connsiteY1" fmla="*/ 534638 h 548544"/>
                  <a:gd name="connsiteX2" fmla="*/ 252897 w 255069"/>
                  <a:gd name="connsiteY2" fmla="*/ 548545 h 548544"/>
                  <a:gd name="connsiteX3" fmla="*/ 2294 w 255069"/>
                  <a:gd name="connsiteY3" fmla="*/ 548545 h 548544"/>
                  <a:gd name="connsiteX4" fmla="*/ 770 w 255069"/>
                  <a:gd name="connsiteY4" fmla="*/ 545306 h 548544"/>
                  <a:gd name="connsiteX5" fmla="*/ 124595 w 255069"/>
                  <a:gd name="connsiteY5" fmla="*/ 0 h 548544"/>
                  <a:gd name="connsiteX6" fmla="*/ 124976 w 255069"/>
                  <a:gd name="connsiteY6" fmla="*/ 0 h 54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69" h="548544">
                    <a:moveTo>
                      <a:pt x="124976" y="95"/>
                    </a:moveTo>
                    <a:cubicBezTo>
                      <a:pt x="159361" y="82582"/>
                      <a:pt x="196604" y="458438"/>
                      <a:pt x="246896" y="534638"/>
                    </a:cubicBezTo>
                    <a:cubicBezTo>
                      <a:pt x="249563" y="539591"/>
                      <a:pt x="259374" y="548545"/>
                      <a:pt x="252897" y="548545"/>
                    </a:cubicBezTo>
                    <a:cubicBezTo>
                      <a:pt x="187936" y="548545"/>
                      <a:pt x="76780" y="548545"/>
                      <a:pt x="2294" y="548545"/>
                    </a:cubicBezTo>
                    <a:cubicBezTo>
                      <a:pt x="103" y="548545"/>
                      <a:pt x="-754" y="547688"/>
                      <a:pt x="770" y="545306"/>
                    </a:cubicBezTo>
                    <a:cubicBezTo>
                      <a:pt x="62778" y="462820"/>
                      <a:pt x="81352" y="95441"/>
                      <a:pt x="124595" y="0"/>
                    </a:cubicBezTo>
                    <a:lnTo>
                      <a:pt x="124976" y="0"/>
                    </a:lnTo>
                    <a:close/>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69" name="Kombinationstegning: figur 268">
                <a:extLst>
                  <a:ext uri="{FF2B5EF4-FFF2-40B4-BE49-F238E27FC236}">
                    <a16:creationId xmlns:a16="http://schemas.microsoft.com/office/drawing/2014/main" id="{4A43AC29-F845-86FD-B21B-BD588AFB73AD}"/>
                  </a:ext>
                </a:extLst>
              </p:cNvPr>
              <p:cNvSpPr/>
              <p:nvPr/>
            </p:nvSpPr>
            <p:spPr>
              <a:xfrm>
                <a:off x="9163106" y="4254840"/>
                <a:ext cx="9525" cy="54483"/>
              </a:xfrm>
              <a:custGeom>
                <a:avLst/>
                <a:gdLst>
                  <a:gd name="connsiteX0" fmla="*/ 0 w 9525"/>
                  <a:gd name="connsiteY0" fmla="*/ 54483 h 54483"/>
                  <a:gd name="connsiteX1" fmla="*/ 0 w 9525"/>
                  <a:gd name="connsiteY1" fmla="*/ 0 h 54483"/>
                </a:gdLst>
                <a:ahLst/>
                <a:cxnLst>
                  <a:cxn ang="0">
                    <a:pos x="connsiteX0" y="connsiteY0"/>
                  </a:cxn>
                  <a:cxn ang="0">
                    <a:pos x="connsiteX1" y="connsiteY1"/>
                  </a:cxn>
                </a:cxnLst>
                <a:rect l="l" t="t" r="r" b="b"/>
                <a:pathLst>
                  <a:path w="9525" h="54483">
                    <a:moveTo>
                      <a:pt x="0" y="54483"/>
                    </a:moveTo>
                    <a:lnTo>
                      <a:pt x="0" y="0"/>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70" name="Kombinationstegning: figur 269">
                <a:extLst>
                  <a:ext uri="{FF2B5EF4-FFF2-40B4-BE49-F238E27FC236}">
                    <a16:creationId xmlns:a16="http://schemas.microsoft.com/office/drawing/2014/main" id="{F6346195-3BEF-0427-0BCD-509E66BD75F9}"/>
                  </a:ext>
                </a:extLst>
              </p:cNvPr>
              <p:cNvSpPr/>
              <p:nvPr/>
            </p:nvSpPr>
            <p:spPr>
              <a:xfrm>
                <a:off x="9151390" y="4230075"/>
                <a:ext cx="23431" cy="23431"/>
              </a:xfrm>
              <a:custGeom>
                <a:avLst/>
                <a:gdLst>
                  <a:gd name="connsiteX0" fmla="*/ 23432 w 23431"/>
                  <a:gd name="connsiteY0" fmla="*/ 11716 h 23431"/>
                  <a:gd name="connsiteX1" fmla="*/ 11716 w 23431"/>
                  <a:gd name="connsiteY1" fmla="*/ 23432 h 23431"/>
                  <a:gd name="connsiteX2" fmla="*/ 0 w 23431"/>
                  <a:gd name="connsiteY2" fmla="*/ 11716 h 23431"/>
                  <a:gd name="connsiteX3" fmla="*/ 11716 w 23431"/>
                  <a:gd name="connsiteY3" fmla="*/ 0 h 23431"/>
                  <a:gd name="connsiteX4" fmla="*/ 23432 w 23431"/>
                  <a:gd name="connsiteY4" fmla="*/ 11716 h 23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31" h="23431">
                    <a:moveTo>
                      <a:pt x="23432" y="11716"/>
                    </a:moveTo>
                    <a:cubicBezTo>
                      <a:pt x="23432" y="18186"/>
                      <a:pt x="18186" y="23432"/>
                      <a:pt x="11716" y="23432"/>
                    </a:cubicBezTo>
                    <a:cubicBezTo>
                      <a:pt x="5245" y="23432"/>
                      <a:pt x="0" y="18186"/>
                      <a:pt x="0" y="11716"/>
                    </a:cubicBezTo>
                    <a:cubicBezTo>
                      <a:pt x="0" y="5245"/>
                      <a:pt x="5245" y="0"/>
                      <a:pt x="11716" y="0"/>
                    </a:cubicBezTo>
                    <a:cubicBezTo>
                      <a:pt x="18186" y="0"/>
                      <a:pt x="23432" y="5245"/>
                      <a:pt x="23432" y="11716"/>
                    </a:cubicBezTo>
                    <a:close/>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71" name="Kombinationstegning: figur 270">
                <a:extLst>
                  <a:ext uri="{FF2B5EF4-FFF2-40B4-BE49-F238E27FC236}">
                    <a16:creationId xmlns:a16="http://schemas.microsoft.com/office/drawing/2014/main" id="{C11971FC-4B5A-B531-48D0-1FE27A51DCE9}"/>
                  </a:ext>
                </a:extLst>
              </p:cNvPr>
              <p:cNvSpPr/>
              <p:nvPr/>
            </p:nvSpPr>
            <p:spPr>
              <a:xfrm>
                <a:off x="9281026" y="5469849"/>
                <a:ext cx="232981" cy="471011"/>
              </a:xfrm>
              <a:custGeom>
                <a:avLst/>
                <a:gdLst>
                  <a:gd name="connsiteX0" fmla="*/ 0 w 232981"/>
                  <a:gd name="connsiteY0" fmla="*/ 0 h 471011"/>
                  <a:gd name="connsiteX1" fmla="*/ 188023 w 232981"/>
                  <a:gd name="connsiteY1" fmla="*/ 0 h 471011"/>
                  <a:gd name="connsiteX2" fmla="*/ 232981 w 232981"/>
                  <a:gd name="connsiteY2" fmla="*/ 149447 h 471011"/>
                  <a:gd name="connsiteX3" fmla="*/ 232981 w 232981"/>
                  <a:gd name="connsiteY3" fmla="*/ 471011 h 471011"/>
                </a:gdLst>
                <a:ahLst/>
                <a:cxnLst>
                  <a:cxn ang="0">
                    <a:pos x="connsiteX0" y="connsiteY0"/>
                  </a:cxn>
                  <a:cxn ang="0">
                    <a:pos x="connsiteX1" y="connsiteY1"/>
                  </a:cxn>
                  <a:cxn ang="0">
                    <a:pos x="connsiteX2" y="connsiteY2"/>
                  </a:cxn>
                  <a:cxn ang="0">
                    <a:pos x="connsiteX3" y="connsiteY3"/>
                  </a:cxn>
                </a:cxnLst>
                <a:rect l="l" t="t" r="r" b="b"/>
                <a:pathLst>
                  <a:path w="232981" h="471011">
                    <a:moveTo>
                      <a:pt x="0" y="0"/>
                    </a:moveTo>
                    <a:lnTo>
                      <a:pt x="188023" y="0"/>
                    </a:lnTo>
                    <a:lnTo>
                      <a:pt x="232981" y="149447"/>
                    </a:lnTo>
                    <a:lnTo>
                      <a:pt x="232981" y="471011"/>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72" name="Kombinationstegning: figur 271">
                <a:extLst>
                  <a:ext uri="{FF2B5EF4-FFF2-40B4-BE49-F238E27FC236}">
                    <a16:creationId xmlns:a16="http://schemas.microsoft.com/office/drawing/2014/main" id="{7D99DAC5-2980-F8C0-C52A-78DDA670EB0D}"/>
                  </a:ext>
                </a:extLst>
              </p:cNvPr>
              <p:cNvSpPr/>
              <p:nvPr/>
            </p:nvSpPr>
            <p:spPr>
              <a:xfrm>
                <a:off x="8809157" y="5469849"/>
                <a:ext cx="241934" cy="459295"/>
              </a:xfrm>
              <a:custGeom>
                <a:avLst/>
                <a:gdLst>
                  <a:gd name="connsiteX0" fmla="*/ 0 w 241934"/>
                  <a:gd name="connsiteY0" fmla="*/ 459296 h 459295"/>
                  <a:gd name="connsiteX1" fmla="*/ 0 w 241934"/>
                  <a:gd name="connsiteY1" fmla="*/ 149447 h 459295"/>
                  <a:gd name="connsiteX2" fmla="*/ 56102 w 241934"/>
                  <a:gd name="connsiteY2" fmla="*/ 0 h 459295"/>
                  <a:gd name="connsiteX3" fmla="*/ 241935 w 241934"/>
                  <a:gd name="connsiteY3" fmla="*/ 0 h 459295"/>
                </a:gdLst>
                <a:ahLst/>
                <a:cxnLst>
                  <a:cxn ang="0">
                    <a:pos x="connsiteX0" y="connsiteY0"/>
                  </a:cxn>
                  <a:cxn ang="0">
                    <a:pos x="connsiteX1" y="connsiteY1"/>
                  </a:cxn>
                  <a:cxn ang="0">
                    <a:pos x="connsiteX2" y="connsiteY2"/>
                  </a:cxn>
                  <a:cxn ang="0">
                    <a:pos x="connsiteX3" y="connsiteY3"/>
                  </a:cxn>
                </a:cxnLst>
                <a:rect l="l" t="t" r="r" b="b"/>
                <a:pathLst>
                  <a:path w="241934" h="459295">
                    <a:moveTo>
                      <a:pt x="0" y="459296"/>
                    </a:moveTo>
                    <a:lnTo>
                      <a:pt x="0" y="149447"/>
                    </a:lnTo>
                    <a:lnTo>
                      <a:pt x="56102" y="0"/>
                    </a:lnTo>
                    <a:lnTo>
                      <a:pt x="241935" y="0"/>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73" name="Kombinationstegning: figur 272">
                <a:extLst>
                  <a:ext uri="{FF2B5EF4-FFF2-40B4-BE49-F238E27FC236}">
                    <a16:creationId xmlns:a16="http://schemas.microsoft.com/office/drawing/2014/main" id="{797B13B2-5C25-E629-85A1-66236848F80F}"/>
                  </a:ext>
                </a:extLst>
              </p:cNvPr>
              <p:cNvSpPr/>
              <p:nvPr/>
            </p:nvSpPr>
            <p:spPr>
              <a:xfrm>
                <a:off x="9139828" y="4928221"/>
                <a:ext cx="54827" cy="54827"/>
              </a:xfrm>
              <a:custGeom>
                <a:avLst/>
                <a:gdLst>
                  <a:gd name="connsiteX0" fmla="*/ 54520 w 54827"/>
                  <a:gd name="connsiteY0" fmla="*/ 54615 h 54827"/>
                  <a:gd name="connsiteX1" fmla="*/ 322 w 54827"/>
                  <a:gd name="connsiteY1" fmla="*/ 54520 h 54827"/>
                  <a:gd name="connsiteX2" fmla="*/ 322 w 54827"/>
                  <a:gd name="connsiteY2" fmla="*/ 322 h 54827"/>
                  <a:gd name="connsiteX3" fmla="*/ 54520 w 54827"/>
                  <a:gd name="connsiteY3" fmla="*/ 322 h 54827"/>
                  <a:gd name="connsiteX4" fmla="*/ 54615 w 54827"/>
                  <a:gd name="connsiteY4" fmla="*/ 54520 h 54827"/>
                  <a:gd name="connsiteX5" fmla="*/ 54520 w 54827"/>
                  <a:gd name="connsiteY5" fmla="*/ 54520 h 54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27" h="54827">
                    <a:moveTo>
                      <a:pt x="54520" y="54615"/>
                    </a:moveTo>
                    <a:cubicBezTo>
                      <a:pt x="39089" y="54710"/>
                      <a:pt x="15943" y="55091"/>
                      <a:pt x="322" y="54520"/>
                    </a:cubicBezTo>
                    <a:cubicBezTo>
                      <a:pt x="-154" y="39375"/>
                      <a:pt x="-58" y="14800"/>
                      <a:pt x="322" y="322"/>
                    </a:cubicBezTo>
                    <a:cubicBezTo>
                      <a:pt x="14896" y="-59"/>
                      <a:pt x="39375" y="-154"/>
                      <a:pt x="54520" y="322"/>
                    </a:cubicBezTo>
                    <a:cubicBezTo>
                      <a:pt x="55091" y="16039"/>
                      <a:pt x="54710" y="39184"/>
                      <a:pt x="54615" y="54520"/>
                    </a:cubicBezTo>
                    <a:lnTo>
                      <a:pt x="54520" y="54520"/>
                    </a:lnTo>
                    <a:close/>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74" name="Kombinationstegning: figur 273">
                <a:extLst>
                  <a:ext uri="{FF2B5EF4-FFF2-40B4-BE49-F238E27FC236}">
                    <a16:creationId xmlns:a16="http://schemas.microsoft.com/office/drawing/2014/main" id="{30A81E18-8201-5433-2354-DD908B9F62AD}"/>
                  </a:ext>
                </a:extLst>
              </p:cNvPr>
              <p:cNvSpPr/>
              <p:nvPr/>
            </p:nvSpPr>
            <p:spPr>
              <a:xfrm>
                <a:off x="9217318" y="4936179"/>
                <a:ext cx="42466" cy="42050"/>
              </a:xfrm>
              <a:custGeom>
                <a:avLst/>
                <a:gdLst>
                  <a:gd name="connsiteX0" fmla="*/ 42467 w 42466"/>
                  <a:gd name="connsiteY0" fmla="*/ 21511 h 42050"/>
                  <a:gd name="connsiteX1" fmla="*/ 81 w 42466"/>
                  <a:gd name="connsiteY1" fmla="*/ 23321 h 42050"/>
                  <a:gd name="connsiteX2" fmla="*/ 42467 w 42466"/>
                  <a:gd name="connsiteY2" fmla="*/ 20558 h 42050"/>
                  <a:gd name="connsiteX3" fmla="*/ 42467 w 42466"/>
                  <a:gd name="connsiteY3" fmla="*/ 21511 h 42050"/>
                </a:gdLst>
                <a:ahLst/>
                <a:cxnLst>
                  <a:cxn ang="0">
                    <a:pos x="connsiteX0" y="connsiteY0"/>
                  </a:cxn>
                  <a:cxn ang="0">
                    <a:pos x="connsiteX1" y="connsiteY1"/>
                  </a:cxn>
                  <a:cxn ang="0">
                    <a:pos x="connsiteX2" y="connsiteY2"/>
                  </a:cxn>
                  <a:cxn ang="0">
                    <a:pos x="connsiteX3" y="connsiteY3"/>
                  </a:cxn>
                </a:cxnLst>
                <a:rect l="l" t="t" r="r" b="b"/>
                <a:pathLst>
                  <a:path w="42466" h="42050">
                    <a:moveTo>
                      <a:pt x="42467" y="21511"/>
                    </a:moveTo>
                    <a:cubicBezTo>
                      <a:pt x="41610" y="47609"/>
                      <a:pt x="3129" y="49515"/>
                      <a:pt x="81" y="23321"/>
                    </a:cubicBezTo>
                    <a:cubicBezTo>
                      <a:pt x="-2110" y="-6016"/>
                      <a:pt x="40943" y="-8493"/>
                      <a:pt x="42467" y="20558"/>
                    </a:cubicBezTo>
                    <a:lnTo>
                      <a:pt x="42467" y="21511"/>
                    </a:lnTo>
                    <a:close/>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75" name="Kombinationstegning: figur 274">
                <a:extLst>
                  <a:ext uri="{FF2B5EF4-FFF2-40B4-BE49-F238E27FC236}">
                    <a16:creationId xmlns:a16="http://schemas.microsoft.com/office/drawing/2014/main" id="{C4C4FBD8-E2DB-207C-08FE-ACB393592EB3}"/>
                  </a:ext>
                </a:extLst>
              </p:cNvPr>
              <p:cNvSpPr/>
              <p:nvPr/>
            </p:nvSpPr>
            <p:spPr>
              <a:xfrm>
                <a:off x="9073857" y="4935973"/>
                <a:ext cx="42279" cy="42576"/>
              </a:xfrm>
              <a:custGeom>
                <a:avLst/>
                <a:gdLst>
                  <a:gd name="connsiteX0" fmla="*/ 0 w 42279"/>
                  <a:gd name="connsiteY0" fmla="*/ 21241 h 42576"/>
                  <a:gd name="connsiteX1" fmla="*/ 21241 w 42279"/>
                  <a:gd name="connsiteY1" fmla="*/ 0 h 42576"/>
                  <a:gd name="connsiteX2" fmla="*/ 21241 w 42279"/>
                  <a:gd name="connsiteY2" fmla="*/ 42577 h 42576"/>
                  <a:gd name="connsiteX3" fmla="*/ 0 w 42279"/>
                  <a:gd name="connsiteY3" fmla="*/ 21336 h 42576"/>
                </a:gdLst>
                <a:ahLst/>
                <a:cxnLst>
                  <a:cxn ang="0">
                    <a:pos x="connsiteX0" y="connsiteY0"/>
                  </a:cxn>
                  <a:cxn ang="0">
                    <a:pos x="connsiteX1" y="connsiteY1"/>
                  </a:cxn>
                  <a:cxn ang="0">
                    <a:pos x="connsiteX2" y="connsiteY2"/>
                  </a:cxn>
                  <a:cxn ang="0">
                    <a:pos x="connsiteX3" y="connsiteY3"/>
                  </a:cxn>
                </a:cxnLst>
                <a:rect l="l" t="t" r="r" b="b"/>
                <a:pathLst>
                  <a:path w="42279" h="42576">
                    <a:moveTo>
                      <a:pt x="0" y="21241"/>
                    </a:moveTo>
                    <a:cubicBezTo>
                      <a:pt x="0" y="9525"/>
                      <a:pt x="9525" y="0"/>
                      <a:pt x="21241" y="0"/>
                    </a:cubicBezTo>
                    <a:cubicBezTo>
                      <a:pt x="49244" y="762"/>
                      <a:pt x="49339" y="41815"/>
                      <a:pt x="21241" y="42577"/>
                    </a:cubicBezTo>
                    <a:cubicBezTo>
                      <a:pt x="9525" y="42577"/>
                      <a:pt x="0" y="33052"/>
                      <a:pt x="0" y="21336"/>
                    </a:cubicBezTo>
                    <a:close/>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76" name="Kombinationstegning: figur 275">
                <a:extLst>
                  <a:ext uri="{FF2B5EF4-FFF2-40B4-BE49-F238E27FC236}">
                    <a16:creationId xmlns:a16="http://schemas.microsoft.com/office/drawing/2014/main" id="{C229C36A-2A07-9DCB-B8E7-CFEAF21F41EB}"/>
                  </a:ext>
                </a:extLst>
              </p:cNvPr>
              <p:cNvSpPr/>
              <p:nvPr/>
            </p:nvSpPr>
            <p:spPr>
              <a:xfrm>
                <a:off x="9152857" y="4941300"/>
                <a:ext cx="28918" cy="28669"/>
              </a:xfrm>
              <a:custGeom>
                <a:avLst/>
                <a:gdLst>
                  <a:gd name="connsiteX0" fmla="*/ 28918 w 28918"/>
                  <a:gd name="connsiteY0" fmla="*/ 14676 h 28669"/>
                  <a:gd name="connsiteX1" fmla="*/ 57 w 28918"/>
                  <a:gd name="connsiteY1" fmla="*/ 15914 h 28669"/>
                  <a:gd name="connsiteX2" fmla="*/ 28918 w 28918"/>
                  <a:gd name="connsiteY2" fmla="*/ 14009 h 28669"/>
                  <a:gd name="connsiteX3" fmla="*/ 28918 w 28918"/>
                  <a:gd name="connsiteY3" fmla="*/ 14676 h 28669"/>
                </a:gdLst>
                <a:ahLst/>
                <a:cxnLst>
                  <a:cxn ang="0">
                    <a:pos x="connsiteX0" y="connsiteY0"/>
                  </a:cxn>
                  <a:cxn ang="0">
                    <a:pos x="connsiteX1" y="connsiteY1"/>
                  </a:cxn>
                  <a:cxn ang="0">
                    <a:pos x="connsiteX2" y="connsiteY2"/>
                  </a:cxn>
                  <a:cxn ang="0">
                    <a:pos x="connsiteX3" y="connsiteY3"/>
                  </a:cxn>
                </a:cxnLst>
                <a:rect l="l" t="t" r="r" b="b"/>
                <a:pathLst>
                  <a:path w="28918" h="28669">
                    <a:moveTo>
                      <a:pt x="28918" y="14676"/>
                    </a:moveTo>
                    <a:cubicBezTo>
                      <a:pt x="28347" y="32487"/>
                      <a:pt x="2153" y="33726"/>
                      <a:pt x="57" y="15914"/>
                    </a:cubicBezTo>
                    <a:cubicBezTo>
                      <a:pt x="-1467" y="-4089"/>
                      <a:pt x="27870" y="-5803"/>
                      <a:pt x="28918" y="14009"/>
                    </a:cubicBezTo>
                    <a:lnTo>
                      <a:pt x="28918" y="14676"/>
                    </a:lnTo>
                    <a:close/>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77" name="Kombinationstegning: figur 276">
                <a:extLst>
                  <a:ext uri="{FF2B5EF4-FFF2-40B4-BE49-F238E27FC236}">
                    <a16:creationId xmlns:a16="http://schemas.microsoft.com/office/drawing/2014/main" id="{718934C2-11DD-4DF7-B333-62D96C1D1D6B}"/>
                  </a:ext>
                </a:extLst>
              </p:cNvPr>
              <p:cNvSpPr/>
              <p:nvPr/>
            </p:nvSpPr>
            <p:spPr>
              <a:xfrm>
                <a:off x="9153129" y="5018762"/>
                <a:ext cx="28100" cy="43710"/>
              </a:xfrm>
              <a:custGeom>
                <a:avLst/>
                <a:gdLst>
                  <a:gd name="connsiteX0" fmla="*/ 27789 w 28100"/>
                  <a:gd name="connsiteY0" fmla="*/ 43607 h 43710"/>
                  <a:gd name="connsiteX1" fmla="*/ 262 w 28100"/>
                  <a:gd name="connsiteY1" fmla="*/ 43512 h 43710"/>
                  <a:gd name="connsiteX2" fmla="*/ 71 w 28100"/>
                  <a:gd name="connsiteY2" fmla="*/ 15223 h 43710"/>
                  <a:gd name="connsiteX3" fmla="*/ 19407 w 28100"/>
                  <a:gd name="connsiteY3" fmla="*/ 1126 h 43710"/>
                  <a:gd name="connsiteX4" fmla="*/ 27980 w 28100"/>
                  <a:gd name="connsiteY4" fmla="*/ 20367 h 43710"/>
                  <a:gd name="connsiteX5" fmla="*/ 27980 w 28100"/>
                  <a:gd name="connsiteY5" fmla="*/ 43512 h 43710"/>
                  <a:gd name="connsiteX6" fmla="*/ 27884 w 28100"/>
                  <a:gd name="connsiteY6" fmla="*/ 43512 h 4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00" h="43710">
                    <a:moveTo>
                      <a:pt x="27789" y="43607"/>
                    </a:moveTo>
                    <a:cubicBezTo>
                      <a:pt x="22836" y="43607"/>
                      <a:pt x="71" y="43893"/>
                      <a:pt x="262" y="43512"/>
                    </a:cubicBezTo>
                    <a:cubicBezTo>
                      <a:pt x="-310" y="36654"/>
                      <a:pt x="262" y="20271"/>
                      <a:pt x="71" y="15223"/>
                    </a:cubicBezTo>
                    <a:cubicBezTo>
                      <a:pt x="-595" y="4650"/>
                      <a:pt x="10263" y="-2970"/>
                      <a:pt x="19407" y="1126"/>
                    </a:cubicBezTo>
                    <a:cubicBezTo>
                      <a:pt x="27313" y="4365"/>
                      <a:pt x="28551" y="12461"/>
                      <a:pt x="27980" y="20367"/>
                    </a:cubicBezTo>
                    <a:cubicBezTo>
                      <a:pt x="27980" y="25415"/>
                      <a:pt x="27980" y="40083"/>
                      <a:pt x="27980" y="43512"/>
                    </a:cubicBezTo>
                    <a:lnTo>
                      <a:pt x="27884" y="43512"/>
                    </a:lnTo>
                    <a:close/>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78" name="Kombinationstegning: figur 277">
                <a:extLst>
                  <a:ext uri="{FF2B5EF4-FFF2-40B4-BE49-F238E27FC236}">
                    <a16:creationId xmlns:a16="http://schemas.microsoft.com/office/drawing/2014/main" id="{51C06C4C-29D6-64A5-B237-B7743ECF2235}"/>
                  </a:ext>
                </a:extLst>
              </p:cNvPr>
              <p:cNvSpPr/>
              <p:nvPr/>
            </p:nvSpPr>
            <p:spPr>
              <a:xfrm>
                <a:off x="9156605" y="5227897"/>
                <a:ext cx="19073" cy="29764"/>
              </a:xfrm>
              <a:custGeom>
                <a:avLst/>
                <a:gdLst>
                  <a:gd name="connsiteX0" fmla="*/ 18883 w 19073"/>
                  <a:gd name="connsiteY0" fmla="*/ 29639 h 29764"/>
                  <a:gd name="connsiteX1" fmla="*/ 24 w 19073"/>
                  <a:gd name="connsiteY1" fmla="*/ 29258 h 29764"/>
                  <a:gd name="connsiteX2" fmla="*/ 24 w 19073"/>
                  <a:gd name="connsiteY2" fmla="*/ 17162 h 29764"/>
                  <a:gd name="connsiteX3" fmla="*/ 405 w 19073"/>
                  <a:gd name="connsiteY3" fmla="*/ 7256 h 29764"/>
                  <a:gd name="connsiteX4" fmla="*/ 16216 w 19073"/>
                  <a:gd name="connsiteY4" fmla="*/ 2684 h 29764"/>
                  <a:gd name="connsiteX5" fmla="*/ 19074 w 19073"/>
                  <a:gd name="connsiteY5" fmla="*/ 14209 h 29764"/>
                  <a:gd name="connsiteX6" fmla="*/ 19074 w 19073"/>
                  <a:gd name="connsiteY6" fmla="*/ 29449 h 29764"/>
                  <a:gd name="connsiteX7" fmla="*/ 18978 w 19073"/>
                  <a:gd name="connsiteY7" fmla="*/ 29449 h 2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73" h="29764">
                    <a:moveTo>
                      <a:pt x="18883" y="29639"/>
                    </a:moveTo>
                    <a:cubicBezTo>
                      <a:pt x="15550" y="29354"/>
                      <a:pt x="2595" y="30306"/>
                      <a:pt x="24" y="29258"/>
                    </a:cubicBezTo>
                    <a:cubicBezTo>
                      <a:pt x="24" y="26115"/>
                      <a:pt x="24" y="22019"/>
                      <a:pt x="24" y="17162"/>
                    </a:cubicBezTo>
                    <a:cubicBezTo>
                      <a:pt x="119" y="13352"/>
                      <a:pt x="-262" y="10494"/>
                      <a:pt x="405" y="7256"/>
                    </a:cubicBezTo>
                    <a:cubicBezTo>
                      <a:pt x="2024" y="17"/>
                      <a:pt x="11263" y="-2365"/>
                      <a:pt x="16216" y="2684"/>
                    </a:cubicBezTo>
                    <a:cubicBezTo>
                      <a:pt x="19550" y="6494"/>
                      <a:pt x="18978" y="8684"/>
                      <a:pt x="19074" y="14209"/>
                    </a:cubicBezTo>
                    <a:cubicBezTo>
                      <a:pt x="19074" y="17638"/>
                      <a:pt x="19074" y="27258"/>
                      <a:pt x="19074" y="29449"/>
                    </a:cubicBezTo>
                    <a:lnTo>
                      <a:pt x="18978" y="29449"/>
                    </a:lnTo>
                    <a:close/>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79" name="Kombinationstegning: figur 278">
                <a:extLst>
                  <a:ext uri="{FF2B5EF4-FFF2-40B4-BE49-F238E27FC236}">
                    <a16:creationId xmlns:a16="http://schemas.microsoft.com/office/drawing/2014/main" id="{73F729EA-C2F8-5F3F-74CA-18E7D5B2947E}"/>
                  </a:ext>
                </a:extLst>
              </p:cNvPr>
              <p:cNvSpPr/>
              <p:nvPr/>
            </p:nvSpPr>
            <p:spPr>
              <a:xfrm>
                <a:off x="9127578" y="5383814"/>
                <a:ext cx="73914" cy="116789"/>
              </a:xfrm>
              <a:custGeom>
                <a:avLst/>
                <a:gdLst>
                  <a:gd name="connsiteX0" fmla="*/ 0 w 73914"/>
                  <a:gd name="connsiteY0" fmla="*/ 116705 h 116789"/>
                  <a:gd name="connsiteX1" fmla="*/ 0 w 73914"/>
                  <a:gd name="connsiteY1" fmla="*/ 29647 h 116789"/>
                  <a:gd name="connsiteX2" fmla="*/ 73914 w 73914"/>
                  <a:gd name="connsiteY2" fmla="*/ 29647 h 116789"/>
                  <a:gd name="connsiteX3" fmla="*/ 73819 w 73914"/>
                  <a:gd name="connsiteY3" fmla="*/ 116705 h 116789"/>
                  <a:gd name="connsiteX4" fmla="*/ 95 w 73914"/>
                  <a:gd name="connsiteY4" fmla="*/ 116705 h 116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4" h="116789">
                    <a:moveTo>
                      <a:pt x="0" y="116705"/>
                    </a:moveTo>
                    <a:cubicBezTo>
                      <a:pt x="0" y="103751"/>
                      <a:pt x="0" y="47554"/>
                      <a:pt x="0" y="29647"/>
                    </a:cubicBezTo>
                    <a:cubicBezTo>
                      <a:pt x="0" y="-9882"/>
                      <a:pt x="73914" y="-9882"/>
                      <a:pt x="73914" y="29647"/>
                    </a:cubicBezTo>
                    <a:cubicBezTo>
                      <a:pt x="73914" y="36124"/>
                      <a:pt x="73914" y="109752"/>
                      <a:pt x="73819" y="116705"/>
                    </a:cubicBezTo>
                    <a:cubicBezTo>
                      <a:pt x="44291" y="116896"/>
                      <a:pt x="23051" y="116705"/>
                      <a:pt x="95" y="116705"/>
                    </a:cubicBezTo>
                    <a:close/>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80" name="Kombinationstegning: figur 279">
                <a:extLst>
                  <a:ext uri="{FF2B5EF4-FFF2-40B4-BE49-F238E27FC236}">
                    <a16:creationId xmlns:a16="http://schemas.microsoft.com/office/drawing/2014/main" id="{BB338E0C-97A8-13ED-4A75-0C95D93B8CC1}"/>
                  </a:ext>
                </a:extLst>
              </p:cNvPr>
              <p:cNvSpPr/>
              <p:nvPr/>
            </p:nvSpPr>
            <p:spPr>
              <a:xfrm>
                <a:off x="9109194" y="5573100"/>
                <a:ext cx="110670" cy="169050"/>
              </a:xfrm>
              <a:custGeom>
                <a:avLst/>
                <a:gdLst>
                  <a:gd name="connsiteX0" fmla="*/ 110204 w 110670"/>
                  <a:gd name="connsiteY0" fmla="*/ 168688 h 169050"/>
                  <a:gd name="connsiteX1" fmla="*/ 0 w 110670"/>
                  <a:gd name="connsiteY1" fmla="*/ 168974 h 169050"/>
                  <a:gd name="connsiteX2" fmla="*/ 0 w 110670"/>
                  <a:gd name="connsiteY2" fmla="*/ 72485 h 169050"/>
                  <a:gd name="connsiteX3" fmla="*/ 54959 w 110670"/>
                  <a:gd name="connsiteY3" fmla="*/ 0 h 169050"/>
                  <a:gd name="connsiteX4" fmla="*/ 110585 w 110670"/>
                  <a:gd name="connsiteY4" fmla="*/ 72485 h 169050"/>
                  <a:gd name="connsiteX5" fmla="*/ 110395 w 110670"/>
                  <a:gd name="connsiteY5" fmla="*/ 168592 h 169050"/>
                  <a:gd name="connsiteX6" fmla="*/ 110300 w 110670"/>
                  <a:gd name="connsiteY6" fmla="*/ 168592 h 1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70" h="169050">
                    <a:moveTo>
                      <a:pt x="110204" y="168688"/>
                    </a:moveTo>
                    <a:cubicBezTo>
                      <a:pt x="86773" y="169354"/>
                      <a:pt x="7620" y="168878"/>
                      <a:pt x="0" y="168974"/>
                    </a:cubicBezTo>
                    <a:lnTo>
                      <a:pt x="0" y="72485"/>
                    </a:lnTo>
                    <a:cubicBezTo>
                      <a:pt x="0" y="31242"/>
                      <a:pt x="22955" y="0"/>
                      <a:pt x="54959" y="0"/>
                    </a:cubicBezTo>
                    <a:cubicBezTo>
                      <a:pt x="100870" y="0"/>
                      <a:pt x="110585" y="43815"/>
                      <a:pt x="110585" y="72485"/>
                    </a:cubicBezTo>
                    <a:cubicBezTo>
                      <a:pt x="110585" y="80296"/>
                      <a:pt x="110871" y="155448"/>
                      <a:pt x="110395" y="168592"/>
                    </a:cubicBezTo>
                    <a:lnTo>
                      <a:pt x="110300" y="168592"/>
                    </a:lnTo>
                    <a:close/>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81" name="Kombinationstegning: figur 280">
                <a:extLst>
                  <a:ext uri="{FF2B5EF4-FFF2-40B4-BE49-F238E27FC236}">
                    <a16:creationId xmlns:a16="http://schemas.microsoft.com/office/drawing/2014/main" id="{B55E8123-4475-1E28-D6E6-E0AF1A3BADD5}"/>
                  </a:ext>
                </a:extLst>
              </p:cNvPr>
              <p:cNvSpPr/>
              <p:nvPr/>
            </p:nvSpPr>
            <p:spPr>
              <a:xfrm>
                <a:off x="8883452" y="5674637"/>
                <a:ext cx="93440" cy="143541"/>
              </a:xfrm>
              <a:custGeom>
                <a:avLst/>
                <a:gdLst>
                  <a:gd name="connsiteX0" fmla="*/ 93345 w 93440"/>
                  <a:gd name="connsiteY0" fmla="*/ 143542 h 143541"/>
                  <a:gd name="connsiteX1" fmla="*/ 0 w 93440"/>
                  <a:gd name="connsiteY1" fmla="*/ 143542 h 143541"/>
                  <a:gd name="connsiteX2" fmla="*/ 0 w 93440"/>
                  <a:gd name="connsiteY2" fmla="*/ 56102 h 143541"/>
                  <a:gd name="connsiteX3" fmla="*/ 44387 w 93440"/>
                  <a:gd name="connsiteY3" fmla="*/ 0 h 143541"/>
                  <a:gd name="connsiteX4" fmla="*/ 49149 w 93440"/>
                  <a:gd name="connsiteY4" fmla="*/ 0 h 143541"/>
                  <a:gd name="connsiteX5" fmla="*/ 93440 w 93440"/>
                  <a:gd name="connsiteY5" fmla="*/ 56007 h 143541"/>
                  <a:gd name="connsiteX6" fmla="*/ 93440 w 93440"/>
                  <a:gd name="connsiteY6" fmla="*/ 143542 h 14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40" h="143541">
                    <a:moveTo>
                      <a:pt x="93345" y="143542"/>
                    </a:moveTo>
                    <a:lnTo>
                      <a:pt x="0" y="143542"/>
                    </a:lnTo>
                    <a:lnTo>
                      <a:pt x="0" y="56102"/>
                    </a:lnTo>
                    <a:cubicBezTo>
                      <a:pt x="0" y="31623"/>
                      <a:pt x="19907" y="0"/>
                      <a:pt x="44387" y="0"/>
                    </a:cubicBezTo>
                    <a:lnTo>
                      <a:pt x="49149" y="0"/>
                    </a:lnTo>
                    <a:cubicBezTo>
                      <a:pt x="73628" y="0"/>
                      <a:pt x="93440" y="31528"/>
                      <a:pt x="93440" y="56007"/>
                    </a:cubicBezTo>
                    <a:lnTo>
                      <a:pt x="93440" y="143542"/>
                    </a:lnTo>
                    <a:close/>
                  </a:path>
                </a:pathLst>
              </a:custGeom>
              <a:grpFill/>
              <a:ln w="9525" cap="flat">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82" name="Kombinationstegning: figur 281">
                <a:extLst>
                  <a:ext uri="{FF2B5EF4-FFF2-40B4-BE49-F238E27FC236}">
                    <a16:creationId xmlns:a16="http://schemas.microsoft.com/office/drawing/2014/main" id="{B815220F-351C-6CD5-EB4B-6B8A487A0AFD}"/>
                  </a:ext>
                </a:extLst>
              </p:cNvPr>
              <p:cNvSpPr/>
              <p:nvPr/>
            </p:nvSpPr>
            <p:spPr>
              <a:xfrm>
                <a:off x="9350844" y="5674637"/>
                <a:ext cx="93440" cy="143541"/>
              </a:xfrm>
              <a:custGeom>
                <a:avLst/>
                <a:gdLst>
                  <a:gd name="connsiteX0" fmla="*/ 93345 w 93440"/>
                  <a:gd name="connsiteY0" fmla="*/ 143542 h 143541"/>
                  <a:gd name="connsiteX1" fmla="*/ 0 w 93440"/>
                  <a:gd name="connsiteY1" fmla="*/ 143542 h 143541"/>
                  <a:gd name="connsiteX2" fmla="*/ 0 w 93440"/>
                  <a:gd name="connsiteY2" fmla="*/ 56102 h 143541"/>
                  <a:gd name="connsiteX3" fmla="*/ 44387 w 93440"/>
                  <a:gd name="connsiteY3" fmla="*/ 0 h 143541"/>
                  <a:gd name="connsiteX4" fmla="*/ 49149 w 93440"/>
                  <a:gd name="connsiteY4" fmla="*/ 0 h 143541"/>
                  <a:gd name="connsiteX5" fmla="*/ 93440 w 93440"/>
                  <a:gd name="connsiteY5" fmla="*/ 56007 h 143541"/>
                  <a:gd name="connsiteX6" fmla="*/ 93440 w 93440"/>
                  <a:gd name="connsiteY6" fmla="*/ 143542 h 14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40" h="143541">
                    <a:moveTo>
                      <a:pt x="93345" y="143542"/>
                    </a:moveTo>
                    <a:lnTo>
                      <a:pt x="0" y="143542"/>
                    </a:lnTo>
                    <a:lnTo>
                      <a:pt x="0" y="56102"/>
                    </a:lnTo>
                    <a:cubicBezTo>
                      <a:pt x="0" y="31623"/>
                      <a:pt x="19908" y="0"/>
                      <a:pt x="44387" y="0"/>
                    </a:cubicBezTo>
                    <a:lnTo>
                      <a:pt x="49149" y="0"/>
                    </a:lnTo>
                    <a:cubicBezTo>
                      <a:pt x="73628" y="0"/>
                      <a:pt x="93440" y="31528"/>
                      <a:pt x="93440" y="56007"/>
                    </a:cubicBezTo>
                    <a:lnTo>
                      <a:pt x="93440" y="143542"/>
                    </a:lnTo>
                    <a:close/>
                  </a:path>
                </a:pathLst>
              </a:custGeom>
              <a:grpFill/>
              <a:ln w="9525" cap="flat">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83" name="Kombinationstegning: figur 282">
                <a:extLst>
                  <a:ext uri="{FF2B5EF4-FFF2-40B4-BE49-F238E27FC236}">
                    <a16:creationId xmlns:a16="http://schemas.microsoft.com/office/drawing/2014/main" id="{5C598ED7-C196-53B6-7DCA-5A6D1F88F0BC}"/>
                  </a:ext>
                </a:extLst>
              </p:cNvPr>
              <p:cNvSpPr/>
              <p:nvPr/>
            </p:nvSpPr>
            <p:spPr>
              <a:xfrm>
                <a:off x="9116910" y="5803553"/>
                <a:ext cx="98488" cy="115684"/>
              </a:xfrm>
              <a:custGeom>
                <a:avLst/>
                <a:gdLst>
                  <a:gd name="connsiteX0" fmla="*/ 98488 w 98488"/>
                  <a:gd name="connsiteY0" fmla="*/ 115685 h 115684"/>
                  <a:gd name="connsiteX1" fmla="*/ 98488 w 98488"/>
                  <a:gd name="connsiteY1" fmla="*/ 40152 h 115684"/>
                  <a:gd name="connsiteX2" fmla="*/ 0 w 98488"/>
                  <a:gd name="connsiteY2" fmla="*/ 40152 h 115684"/>
                  <a:gd name="connsiteX3" fmla="*/ 0 w 98488"/>
                  <a:gd name="connsiteY3" fmla="*/ 111970 h 115684"/>
                </a:gdLst>
                <a:ahLst/>
                <a:cxnLst>
                  <a:cxn ang="0">
                    <a:pos x="connsiteX0" y="connsiteY0"/>
                  </a:cxn>
                  <a:cxn ang="0">
                    <a:pos x="connsiteX1" y="connsiteY1"/>
                  </a:cxn>
                  <a:cxn ang="0">
                    <a:pos x="connsiteX2" y="connsiteY2"/>
                  </a:cxn>
                  <a:cxn ang="0">
                    <a:pos x="connsiteX3" y="connsiteY3"/>
                  </a:cxn>
                </a:cxnLst>
                <a:rect l="l" t="t" r="r" b="b"/>
                <a:pathLst>
                  <a:path w="98488" h="115684">
                    <a:moveTo>
                      <a:pt x="98488" y="115685"/>
                    </a:moveTo>
                    <a:lnTo>
                      <a:pt x="98488" y="40152"/>
                    </a:lnTo>
                    <a:cubicBezTo>
                      <a:pt x="92583" y="-12331"/>
                      <a:pt x="7239" y="-14427"/>
                      <a:pt x="0" y="40152"/>
                    </a:cubicBezTo>
                    <a:lnTo>
                      <a:pt x="0" y="111970"/>
                    </a:lnTo>
                  </a:path>
                </a:pathLst>
              </a:custGeom>
              <a:grpFill/>
              <a:ln w="9525" cap="flat">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84" name="Kombinationstegning: figur 283">
                <a:extLst>
                  <a:ext uri="{FF2B5EF4-FFF2-40B4-BE49-F238E27FC236}">
                    <a16:creationId xmlns:a16="http://schemas.microsoft.com/office/drawing/2014/main" id="{98B9DA84-5BAE-104B-839D-6FCFA373B1C5}"/>
                  </a:ext>
                </a:extLst>
              </p:cNvPr>
              <p:cNvSpPr/>
              <p:nvPr/>
            </p:nvSpPr>
            <p:spPr>
              <a:xfrm>
                <a:off x="9099924" y="5128688"/>
                <a:ext cx="16423" cy="54762"/>
              </a:xfrm>
              <a:custGeom>
                <a:avLst/>
                <a:gdLst>
                  <a:gd name="connsiteX0" fmla="*/ 15939 w 16423"/>
                  <a:gd name="connsiteY0" fmla="*/ 54649 h 54762"/>
                  <a:gd name="connsiteX1" fmla="*/ 127 w 16423"/>
                  <a:gd name="connsiteY1" fmla="*/ 54458 h 54762"/>
                  <a:gd name="connsiteX2" fmla="*/ 127 w 16423"/>
                  <a:gd name="connsiteY2" fmla="*/ 9596 h 54762"/>
                  <a:gd name="connsiteX3" fmla="*/ 11081 w 16423"/>
                  <a:gd name="connsiteY3" fmla="*/ 642 h 54762"/>
                  <a:gd name="connsiteX4" fmla="*/ 16320 w 16423"/>
                  <a:gd name="connsiteY4" fmla="*/ 21121 h 54762"/>
                  <a:gd name="connsiteX5" fmla="*/ 16320 w 16423"/>
                  <a:gd name="connsiteY5" fmla="*/ 54554 h 54762"/>
                  <a:gd name="connsiteX6" fmla="*/ 16129 w 16423"/>
                  <a:gd name="connsiteY6" fmla="*/ 54554 h 5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23" h="54762">
                    <a:moveTo>
                      <a:pt x="15939" y="54649"/>
                    </a:moveTo>
                    <a:cubicBezTo>
                      <a:pt x="14796" y="54458"/>
                      <a:pt x="1651" y="55125"/>
                      <a:pt x="127" y="54458"/>
                    </a:cubicBezTo>
                    <a:cubicBezTo>
                      <a:pt x="-159" y="43600"/>
                      <a:pt x="127" y="15120"/>
                      <a:pt x="127" y="9596"/>
                    </a:cubicBezTo>
                    <a:cubicBezTo>
                      <a:pt x="-254" y="3214"/>
                      <a:pt x="6032" y="-1834"/>
                      <a:pt x="11081" y="642"/>
                    </a:cubicBezTo>
                    <a:cubicBezTo>
                      <a:pt x="18701" y="4452"/>
                      <a:pt x="15748" y="13120"/>
                      <a:pt x="16320" y="21121"/>
                    </a:cubicBezTo>
                    <a:cubicBezTo>
                      <a:pt x="16320" y="29693"/>
                      <a:pt x="16415" y="48172"/>
                      <a:pt x="16320" y="54554"/>
                    </a:cubicBezTo>
                    <a:lnTo>
                      <a:pt x="16129" y="54554"/>
                    </a:lnTo>
                    <a:close/>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85" name="Kombinationstegning: figur 284">
                <a:extLst>
                  <a:ext uri="{FF2B5EF4-FFF2-40B4-BE49-F238E27FC236}">
                    <a16:creationId xmlns:a16="http://schemas.microsoft.com/office/drawing/2014/main" id="{6D57AF87-53C4-4A0D-F08D-27E352BB361B}"/>
                  </a:ext>
                </a:extLst>
              </p:cNvPr>
              <p:cNvSpPr/>
              <p:nvPr/>
            </p:nvSpPr>
            <p:spPr>
              <a:xfrm>
                <a:off x="9131261" y="5128688"/>
                <a:ext cx="17719" cy="54762"/>
              </a:xfrm>
              <a:custGeom>
                <a:avLst/>
                <a:gdLst>
                  <a:gd name="connsiteX0" fmla="*/ 17177 w 17719"/>
                  <a:gd name="connsiteY0" fmla="*/ 54649 h 54762"/>
                  <a:gd name="connsiteX1" fmla="*/ 127 w 17719"/>
                  <a:gd name="connsiteY1" fmla="*/ 54458 h 54762"/>
                  <a:gd name="connsiteX2" fmla="*/ 127 w 17719"/>
                  <a:gd name="connsiteY2" fmla="*/ 9596 h 54762"/>
                  <a:gd name="connsiteX3" fmla="*/ 11938 w 17719"/>
                  <a:gd name="connsiteY3" fmla="*/ 642 h 54762"/>
                  <a:gd name="connsiteX4" fmla="*/ 17558 w 17719"/>
                  <a:gd name="connsiteY4" fmla="*/ 21121 h 54762"/>
                  <a:gd name="connsiteX5" fmla="*/ 17558 w 17719"/>
                  <a:gd name="connsiteY5" fmla="*/ 54554 h 54762"/>
                  <a:gd name="connsiteX6" fmla="*/ 17367 w 17719"/>
                  <a:gd name="connsiteY6" fmla="*/ 54554 h 5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9" h="54762">
                    <a:moveTo>
                      <a:pt x="17177" y="54649"/>
                    </a:moveTo>
                    <a:cubicBezTo>
                      <a:pt x="15939" y="54458"/>
                      <a:pt x="1746" y="55125"/>
                      <a:pt x="127" y="54458"/>
                    </a:cubicBezTo>
                    <a:cubicBezTo>
                      <a:pt x="-159" y="43600"/>
                      <a:pt x="127" y="15120"/>
                      <a:pt x="127" y="9596"/>
                    </a:cubicBezTo>
                    <a:cubicBezTo>
                      <a:pt x="-254" y="3214"/>
                      <a:pt x="6509" y="-1834"/>
                      <a:pt x="11938" y="642"/>
                    </a:cubicBezTo>
                    <a:cubicBezTo>
                      <a:pt x="20225" y="4452"/>
                      <a:pt x="16986" y="13120"/>
                      <a:pt x="17558" y="21121"/>
                    </a:cubicBezTo>
                    <a:cubicBezTo>
                      <a:pt x="17558" y="29693"/>
                      <a:pt x="17748" y="48172"/>
                      <a:pt x="17558" y="54554"/>
                    </a:cubicBezTo>
                    <a:lnTo>
                      <a:pt x="17367" y="54554"/>
                    </a:lnTo>
                    <a:close/>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86" name="Kombinationstegning: figur 285">
                <a:extLst>
                  <a:ext uri="{FF2B5EF4-FFF2-40B4-BE49-F238E27FC236}">
                    <a16:creationId xmlns:a16="http://schemas.microsoft.com/office/drawing/2014/main" id="{1339FADD-3BEB-E0D1-F607-0D33E03B8C24}"/>
                  </a:ext>
                </a:extLst>
              </p:cNvPr>
              <p:cNvSpPr/>
              <p:nvPr/>
            </p:nvSpPr>
            <p:spPr>
              <a:xfrm>
                <a:off x="9187077" y="5128688"/>
                <a:ext cx="17719" cy="54762"/>
              </a:xfrm>
              <a:custGeom>
                <a:avLst/>
                <a:gdLst>
                  <a:gd name="connsiteX0" fmla="*/ 17177 w 17719"/>
                  <a:gd name="connsiteY0" fmla="*/ 54649 h 54762"/>
                  <a:gd name="connsiteX1" fmla="*/ 127 w 17719"/>
                  <a:gd name="connsiteY1" fmla="*/ 54458 h 54762"/>
                  <a:gd name="connsiteX2" fmla="*/ 127 w 17719"/>
                  <a:gd name="connsiteY2" fmla="*/ 9596 h 54762"/>
                  <a:gd name="connsiteX3" fmla="*/ 11938 w 17719"/>
                  <a:gd name="connsiteY3" fmla="*/ 642 h 54762"/>
                  <a:gd name="connsiteX4" fmla="*/ 17558 w 17719"/>
                  <a:gd name="connsiteY4" fmla="*/ 21121 h 54762"/>
                  <a:gd name="connsiteX5" fmla="*/ 17558 w 17719"/>
                  <a:gd name="connsiteY5" fmla="*/ 54554 h 54762"/>
                  <a:gd name="connsiteX6" fmla="*/ 17367 w 17719"/>
                  <a:gd name="connsiteY6" fmla="*/ 54554 h 5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9" h="54762">
                    <a:moveTo>
                      <a:pt x="17177" y="54649"/>
                    </a:moveTo>
                    <a:cubicBezTo>
                      <a:pt x="15939" y="54458"/>
                      <a:pt x="1746" y="55125"/>
                      <a:pt x="127" y="54458"/>
                    </a:cubicBezTo>
                    <a:cubicBezTo>
                      <a:pt x="-159" y="43600"/>
                      <a:pt x="127" y="15120"/>
                      <a:pt x="127" y="9596"/>
                    </a:cubicBezTo>
                    <a:cubicBezTo>
                      <a:pt x="-254" y="3214"/>
                      <a:pt x="6509" y="-1834"/>
                      <a:pt x="11938" y="642"/>
                    </a:cubicBezTo>
                    <a:cubicBezTo>
                      <a:pt x="20225" y="4452"/>
                      <a:pt x="16986" y="13120"/>
                      <a:pt x="17558" y="21121"/>
                    </a:cubicBezTo>
                    <a:cubicBezTo>
                      <a:pt x="17558" y="29693"/>
                      <a:pt x="17748" y="48172"/>
                      <a:pt x="17558" y="54554"/>
                    </a:cubicBezTo>
                    <a:lnTo>
                      <a:pt x="17367" y="54554"/>
                    </a:lnTo>
                    <a:close/>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87" name="Kombinationstegning: figur 286">
                <a:extLst>
                  <a:ext uri="{FF2B5EF4-FFF2-40B4-BE49-F238E27FC236}">
                    <a16:creationId xmlns:a16="http://schemas.microsoft.com/office/drawing/2014/main" id="{76DCFD88-2FA0-CB65-2DAE-CEFABCF0561E}"/>
                  </a:ext>
                </a:extLst>
              </p:cNvPr>
              <p:cNvSpPr/>
              <p:nvPr/>
            </p:nvSpPr>
            <p:spPr>
              <a:xfrm>
                <a:off x="9219748" y="5128688"/>
                <a:ext cx="17719" cy="54762"/>
              </a:xfrm>
              <a:custGeom>
                <a:avLst/>
                <a:gdLst>
                  <a:gd name="connsiteX0" fmla="*/ 17177 w 17719"/>
                  <a:gd name="connsiteY0" fmla="*/ 54649 h 54762"/>
                  <a:gd name="connsiteX1" fmla="*/ 127 w 17719"/>
                  <a:gd name="connsiteY1" fmla="*/ 54458 h 54762"/>
                  <a:gd name="connsiteX2" fmla="*/ 127 w 17719"/>
                  <a:gd name="connsiteY2" fmla="*/ 9596 h 54762"/>
                  <a:gd name="connsiteX3" fmla="*/ 11938 w 17719"/>
                  <a:gd name="connsiteY3" fmla="*/ 642 h 54762"/>
                  <a:gd name="connsiteX4" fmla="*/ 17558 w 17719"/>
                  <a:gd name="connsiteY4" fmla="*/ 21121 h 54762"/>
                  <a:gd name="connsiteX5" fmla="*/ 17558 w 17719"/>
                  <a:gd name="connsiteY5" fmla="*/ 54554 h 54762"/>
                  <a:gd name="connsiteX6" fmla="*/ 17367 w 17719"/>
                  <a:gd name="connsiteY6" fmla="*/ 54554 h 5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9" h="54762">
                    <a:moveTo>
                      <a:pt x="17177" y="54649"/>
                    </a:moveTo>
                    <a:cubicBezTo>
                      <a:pt x="15939" y="54458"/>
                      <a:pt x="1746" y="55125"/>
                      <a:pt x="127" y="54458"/>
                    </a:cubicBezTo>
                    <a:cubicBezTo>
                      <a:pt x="-159" y="43600"/>
                      <a:pt x="127" y="15120"/>
                      <a:pt x="127" y="9596"/>
                    </a:cubicBezTo>
                    <a:cubicBezTo>
                      <a:pt x="-254" y="3214"/>
                      <a:pt x="6509" y="-1834"/>
                      <a:pt x="11938" y="642"/>
                    </a:cubicBezTo>
                    <a:cubicBezTo>
                      <a:pt x="20225" y="4452"/>
                      <a:pt x="16986" y="13120"/>
                      <a:pt x="17558" y="21121"/>
                    </a:cubicBezTo>
                    <a:cubicBezTo>
                      <a:pt x="17558" y="29693"/>
                      <a:pt x="17748" y="48172"/>
                      <a:pt x="17558" y="54554"/>
                    </a:cubicBezTo>
                    <a:lnTo>
                      <a:pt x="17367" y="54554"/>
                    </a:lnTo>
                    <a:close/>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88" name="Kombinationstegning: figur 287">
                <a:extLst>
                  <a:ext uri="{FF2B5EF4-FFF2-40B4-BE49-F238E27FC236}">
                    <a16:creationId xmlns:a16="http://schemas.microsoft.com/office/drawing/2014/main" id="{4CADF639-5248-990B-45B3-81FE57610EB5}"/>
                  </a:ext>
                </a:extLst>
              </p:cNvPr>
              <p:cNvSpPr/>
              <p:nvPr/>
            </p:nvSpPr>
            <p:spPr>
              <a:xfrm>
                <a:off x="9139960" y="5826060"/>
                <a:ext cx="52482" cy="93845"/>
              </a:xfrm>
              <a:custGeom>
                <a:avLst/>
                <a:gdLst>
                  <a:gd name="connsiteX0" fmla="*/ 52483 w 52482"/>
                  <a:gd name="connsiteY0" fmla="*/ 93178 h 93845"/>
                  <a:gd name="connsiteX1" fmla="*/ 52483 w 52482"/>
                  <a:gd name="connsiteY1" fmla="*/ 31361 h 93845"/>
                  <a:gd name="connsiteX2" fmla="*/ 0 w 52482"/>
                  <a:gd name="connsiteY2" fmla="*/ 31361 h 93845"/>
                  <a:gd name="connsiteX3" fmla="*/ 0 w 52482"/>
                  <a:gd name="connsiteY3" fmla="*/ 93845 h 93845"/>
                </a:gdLst>
                <a:ahLst/>
                <a:cxnLst>
                  <a:cxn ang="0">
                    <a:pos x="connsiteX0" y="connsiteY0"/>
                  </a:cxn>
                  <a:cxn ang="0">
                    <a:pos x="connsiteX1" y="connsiteY1"/>
                  </a:cxn>
                  <a:cxn ang="0">
                    <a:pos x="connsiteX2" y="connsiteY2"/>
                  </a:cxn>
                  <a:cxn ang="0">
                    <a:pos x="connsiteX3" y="connsiteY3"/>
                  </a:cxn>
                </a:cxnLst>
                <a:rect l="l" t="t" r="r" b="b"/>
                <a:pathLst>
                  <a:path w="52482" h="93845">
                    <a:moveTo>
                      <a:pt x="52483" y="93178"/>
                    </a:moveTo>
                    <a:lnTo>
                      <a:pt x="52483" y="31361"/>
                    </a:lnTo>
                    <a:cubicBezTo>
                      <a:pt x="49054" y="-10454"/>
                      <a:pt x="3429" y="-10454"/>
                      <a:pt x="0" y="31361"/>
                    </a:cubicBezTo>
                    <a:lnTo>
                      <a:pt x="0" y="93845"/>
                    </a:lnTo>
                  </a:path>
                </a:pathLst>
              </a:custGeom>
              <a:grpFill/>
              <a:ln w="9525" cap="flat">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89" name="Kombinationstegning: figur 288">
                <a:extLst>
                  <a:ext uri="{FF2B5EF4-FFF2-40B4-BE49-F238E27FC236}">
                    <a16:creationId xmlns:a16="http://schemas.microsoft.com/office/drawing/2014/main" id="{F4407D5B-2D80-C2CB-5347-0953075C85EA}"/>
                  </a:ext>
                </a:extLst>
              </p:cNvPr>
              <p:cNvSpPr/>
              <p:nvPr/>
            </p:nvSpPr>
            <p:spPr>
              <a:xfrm>
                <a:off x="9209507" y="5295173"/>
                <a:ext cx="42467" cy="42053"/>
              </a:xfrm>
              <a:custGeom>
                <a:avLst/>
                <a:gdLst>
                  <a:gd name="connsiteX0" fmla="*/ 42467 w 42467"/>
                  <a:gd name="connsiteY0" fmla="*/ 21514 h 42053"/>
                  <a:gd name="connsiteX1" fmla="*/ 81 w 42467"/>
                  <a:gd name="connsiteY1" fmla="*/ 23324 h 42053"/>
                  <a:gd name="connsiteX2" fmla="*/ 42467 w 42467"/>
                  <a:gd name="connsiteY2" fmla="*/ 20562 h 42053"/>
                  <a:gd name="connsiteX3" fmla="*/ 42467 w 42467"/>
                  <a:gd name="connsiteY3" fmla="*/ 21514 h 42053"/>
                </a:gdLst>
                <a:ahLst/>
                <a:cxnLst>
                  <a:cxn ang="0">
                    <a:pos x="connsiteX0" y="connsiteY0"/>
                  </a:cxn>
                  <a:cxn ang="0">
                    <a:pos x="connsiteX1" y="connsiteY1"/>
                  </a:cxn>
                  <a:cxn ang="0">
                    <a:pos x="connsiteX2" y="connsiteY2"/>
                  </a:cxn>
                  <a:cxn ang="0">
                    <a:pos x="connsiteX3" y="connsiteY3"/>
                  </a:cxn>
                </a:cxnLst>
                <a:rect l="l" t="t" r="r" b="b"/>
                <a:pathLst>
                  <a:path w="42467" h="42053">
                    <a:moveTo>
                      <a:pt x="42467" y="21514"/>
                    </a:moveTo>
                    <a:cubicBezTo>
                      <a:pt x="41610" y="47613"/>
                      <a:pt x="3129" y="49518"/>
                      <a:pt x="81" y="23324"/>
                    </a:cubicBezTo>
                    <a:cubicBezTo>
                      <a:pt x="-2110" y="-5918"/>
                      <a:pt x="40943" y="-8585"/>
                      <a:pt x="42467" y="20562"/>
                    </a:cubicBezTo>
                    <a:lnTo>
                      <a:pt x="42467" y="21514"/>
                    </a:lnTo>
                    <a:close/>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90" name="Kombinationstegning: figur 289">
                <a:extLst>
                  <a:ext uri="{FF2B5EF4-FFF2-40B4-BE49-F238E27FC236}">
                    <a16:creationId xmlns:a16="http://schemas.microsoft.com/office/drawing/2014/main" id="{8806E654-0C4D-21F4-750E-1CCDDD2AF2B1}"/>
                  </a:ext>
                </a:extLst>
              </p:cNvPr>
              <p:cNvSpPr/>
              <p:nvPr/>
            </p:nvSpPr>
            <p:spPr>
              <a:xfrm>
                <a:off x="9081667" y="5294970"/>
                <a:ext cx="42278" cy="42576"/>
              </a:xfrm>
              <a:custGeom>
                <a:avLst/>
                <a:gdLst>
                  <a:gd name="connsiteX0" fmla="*/ 0 w 42278"/>
                  <a:gd name="connsiteY0" fmla="*/ 21241 h 42576"/>
                  <a:gd name="connsiteX1" fmla="*/ 21241 w 42278"/>
                  <a:gd name="connsiteY1" fmla="*/ 0 h 42576"/>
                  <a:gd name="connsiteX2" fmla="*/ 21241 w 42278"/>
                  <a:gd name="connsiteY2" fmla="*/ 42577 h 42576"/>
                  <a:gd name="connsiteX3" fmla="*/ 0 w 42278"/>
                  <a:gd name="connsiteY3" fmla="*/ 21336 h 42576"/>
                </a:gdLst>
                <a:ahLst/>
                <a:cxnLst>
                  <a:cxn ang="0">
                    <a:pos x="connsiteX0" y="connsiteY0"/>
                  </a:cxn>
                  <a:cxn ang="0">
                    <a:pos x="connsiteX1" y="connsiteY1"/>
                  </a:cxn>
                  <a:cxn ang="0">
                    <a:pos x="connsiteX2" y="connsiteY2"/>
                  </a:cxn>
                  <a:cxn ang="0">
                    <a:pos x="connsiteX3" y="connsiteY3"/>
                  </a:cxn>
                </a:cxnLst>
                <a:rect l="l" t="t" r="r" b="b"/>
                <a:pathLst>
                  <a:path w="42278" h="42576">
                    <a:moveTo>
                      <a:pt x="0" y="21241"/>
                    </a:moveTo>
                    <a:cubicBezTo>
                      <a:pt x="0" y="9525"/>
                      <a:pt x="9525" y="0"/>
                      <a:pt x="21241" y="0"/>
                    </a:cubicBezTo>
                    <a:cubicBezTo>
                      <a:pt x="49244" y="762"/>
                      <a:pt x="49339" y="41815"/>
                      <a:pt x="21241" y="42577"/>
                    </a:cubicBezTo>
                    <a:cubicBezTo>
                      <a:pt x="9525" y="42577"/>
                      <a:pt x="0" y="33052"/>
                      <a:pt x="0" y="21336"/>
                    </a:cubicBezTo>
                    <a:close/>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91" name="Kombinationstegning: figur 290">
                <a:extLst>
                  <a:ext uri="{FF2B5EF4-FFF2-40B4-BE49-F238E27FC236}">
                    <a16:creationId xmlns:a16="http://schemas.microsoft.com/office/drawing/2014/main" id="{28B9AA62-DE6A-0E45-27E1-F65A9F600A79}"/>
                  </a:ext>
                </a:extLst>
              </p:cNvPr>
              <p:cNvSpPr/>
              <p:nvPr/>
            </p:nvSpPr>
            <p:spPr>
              <a:xfrm>
                <a:off x="9155111" y="5303450"/>
                <a:ext cx="25616" cy="25298"/>
              </a:xfrm>
              <a:custGeom>
                <a:avLst/>
                <a:gdLst>
                  <a:gd name="connsiteX0" fmla="*/ 25617 w 25616"/>
                  <a:gd name="connsiteY0" fmla="*/ 13142 h 25298"/>
                  <a:gd name="connsiteX1" fmla="*/ 185 w 25616"/>
                  <a:gd name="connsiteY1" fmla="*/ 10380 h 25298"/>
                  <a:gd name="connsiteX2" fmla="*/ 25617 w 25616"/>
                  <a:gd name="connsiteY2" fmla="*/ 12285 h 25298"/>
                  <a:gd name="connsiteX3" fmla="*/ 25617 w 25616"/>
                  <a:gd name="connsiteY3" fmla="*/ 13142 h 25298"/>
                </a:gdLst>
                <a:ahLst/>
                <a:cxnLst>
                  <a:cxn ang="0">
                    <a:pos x="connsiteX0" y="connsiteY0"/>
                  </a:cxn>
                  <a:cxn ang="0">
                    <a:pos x="connsiteX1" y="connsiteY1"/>
                  </a:cxn>
                  <a:cxn ang="0">
                    <a:pos x="connsiteX2" y="connsiteY2"/>
                  </a:cxn>
                  <a:cxn ang="0">
                    <a:pos x="connsiteX3" y="connsiteY3"/>
                  </a:cxn>
                </a:cxnLst>
                <a:rect l="l" t="t" r="r" b="b"/>
                <a:pathLst>
                  <a:path w="25616" h="25298">
                    <a:moveTo>
                      <a:pt x="25617" y="13142"/>
                    </a:moveTo>
                    <a:cubicBezTo>
                      <a:pt x="24569" y="30954"/>
                      <a:pt x="-2482" y="28477"/>
                      <a:pt x="185" y="10380"/>
                    </a:cubicBezTo>
                    <a:cubicBezTo>
                      <a:pt x="3043" y="-4670"/>
                      <a:pt x="25045" y="-2765"/>
                      <a:pt x="25617" y="12285"/>
                    </a:cubicBezTo>
                    <a:lnTo>
                      <a:pt x="25617" y="13142"/>
                    </a:lnTo>
                    <a:close/>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92" name="Kombinationstegning: figur 291">
                <a:extLst>
                  <a:ext uri="{FF2B5EF4-FFF2-40B4-BE49-F238E27FC236}">
                    <a16:creationId xmlns:a16="http://schemas.microsoft.com/office/drawing/2014/main" id="{930FD5FB-5FCA-7ED3-A8EB-45FF1E2B0CC5}"/>
                  </a:ext>
                </a:extLst>
              </p:cNvPr>
              <p:cNvSpPr/>
              <p:nvPr/>
            </p:nvSpPr>
            <p:spPr>
              <a:xfrm>
                <a:off x="8809157" y="5619296"/>
                <a:ext cx="241934" cy="9525"/>
              </a:xfrm>
              <a:custGeom>
                <a:avLst/>
                <a:gdLst>
                  <a:gd name="connsiteX0" fmla="*/ 0 w 241934"/>
                  <a:gd name="connsiteY0" fmla="*/ 0 h 9525"/>
                  <a:gd name="connsiteX1" fmla="*/ 241935 w 241934"/>
                  <a:gd name="connsiteY1" fmla="*/ 0 h 9525"/>
                </a:gdLst>
                <a:ahLst/>
                <a:cxnLst>
                  <a:cxn ang="0">
                    <a:pos x="connsiteX0" y="connsiteY0"/>
                  </a:cxn>
                  <a:cxn ang="0">
                    <a:pos x="connsiteX1" y="connsiteY1"/>
                  </a:cxn>
                </a:cxnLst>
                <a:rect l="l" t="t" r="r" b="b"/>
                <a:pathLst>
                  <a:path w="241934" h="9525">
                    <a:moveTo>
                      <a:pt x="0" y="0"/>
                    </a:moveTo>
                    <a:lnTo>
                      <a:pt x="241935" y="0"/>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93" name="Kombinationstegning: figur 292">
                <a:extLst>
                  <a:ext uri="{FF2B5EF4-FFF2-40B4-BE49-F238E27FC236}">
                    <a16:creationId xmlns:a16="http://schemas.microsoft.com/office/drawing/2014/main" id="{E6B5A712-CAB3-DABB-11A9-2287F1B26239}"/>
                  </a:ext>
                </a:extLst>
              </p:cNvPr>
              <p:cNvSpPr/>
              <p:nvPr/>
            </p:nvSpPr>
            <p:spPr>
              <a:xfrm>
                <a:off x="9281026" y="5619296"/>
                <a:ext cx="232981" cy="9525"/>
              </a:xfrm>
              <a:custGeom>
                <a:avLst/>
                <a:gdLst>
                  <a:gd name="connsiteX0" fmla="*/ 232981 w 232981"/>
                  <a:gd name="connsiteY0" fmla="*/ 0 h 9525"/>
                  <a:gd name="connsiteX1" fmla="*/ 0 w 232981"/>
                  <a:gd name="connsiteY1" fmla="*/ 0 h 9525"/>
                </a:gdLst>
                <a:ahLst/>
                <a:cxnLst>
                  <a:cxn ang="0">
                    <a:pos x="connsiteX0" y="connsiteY0"/>
                  </a:cxn>
                  <a:cxn ang="0">
                    <a:pos x="connsiteX1" y="connsiteY1"/>
                  </a:cxn>
                </a:cxnLst>
                <a:rect l="l" t="t" r="r" b="b"/>
                <a:pathLst>
                  <a:path w="232981" h="9525">
                    <a:moveTo>
                      <a:pt x="232981" y="0"/>
                    </a:moveTo>
                    <a:lnTo>
                      <a:pt x="0" y="0"/>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94" name="Kombinationstegning: figur 293">
                <a:extLst>
                  <a:ext uri="{FF2B5EF4-FFF2-40B4-BE49-F238E27FC236}">
                    <a16:creationId xmlns:a16="http://schemas.microsoft.com/office/drawing/2014/main" id="{C22BB748-98AA-FC28-4C95-222764E3DB62}"/>
                  </a:ext>
                </a:extLst>
              </p:cNvPr>
              <p:cNvSpPr/>
              <p:nvPr/>
            </p:nvSpPr>
            <p:spPr>
              <a:xfrm>
                <a:off x="9281026" y="5268997"/>
                <a:ext cx="270986" cy="177039"/>
              </a:xfrm>
              <a:custGeom>
                <a:avLst/>
                <a:gdLst>
                  <a:gd name="connsiteX0" fmla="*/ 270986 w 270986"/>
                  <a:gd name="connsiteY0" fmla="*/ 177039 h 177039"/>
                  <a:gd name="connsiteX1" fmla="*/ 235839 w 270986"/>
                  <a:gd name="connsiteY1" fmla="*/ 13780 h 177039"/>
                  <a:gd name="connsiteX2" fmla="*/ 217646 w 270986"/>
                  <a:gd name="connsiteY2" fmla="*/ 65 h 177039"/>
                  <a:gd name="connsiteX3" fmla="*/ 0 w 270986"/>
                  <a:gd name="connsiteY3" fmla="*/ 65 h 177039"/>
                </a:gdLst>
                <a:ahLst/>
                <a:cxnLst>
                  <a:cxn ang="0">
                    <a:pos x="connsiteX0" y="connsiteY0"/>
                  </a:cxn>
                  <a:cxn ang="0">
                    <a:pos x="connsiteX1" y="connsiteY1"/>
                  </a:cxn>
                  <a:cxn ang="0">
                    <a:pos x="connsiteX2" y="connsiteY2"/>
                  </a:cxn>
                  <a:cxn ang="0">
                    <a:pos x="connsiteX3" y="connsiteY3"/>
                  </a:cxn>
                </a:cxnLst>
                <a:rect l="l" t="t" r="r" b="b"/>
                <a:pathLst>
                  <a:path w="270986" h="177039">
                    <a:moveTo>
                      <a:pt x="270986" y="177039"/>
                    </a:moveTo>
                    <a:cubicBezTo>
                      <a:pt x="260509" y="127509"/>
                      <a:pt x="246888" y="65215"/>
                      <a:pt x="235839" y="13780"/>
                    </a:cubicBezTo>
                    <a:cubicBezTo>
                      <a:pt x="233267" y="-2126"/>
                      <a:pt x="230219" y="160"/>
                      <a:pt x="217646" y="65"/>
                    </a:cubicBezTo>
                    <a:cubicBezTo>
                      <a:pt x="149543" y="65"/>
                      <a:pt x="65437" y="65"/>
                      <a:pt x="0" y="65"/>
                    </a:cubicBez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95" name="Kombinationstegning: figur 294">
                <a:extLst>
                  <a:ext uri="{FF2B5EF4-FFF2-40B4-BE49-F238E27FC236}">
                    <a16:creationId xmlns:a16="http://schemas.microsoft.com/office/drawing/2014/main" id="{F91BC8AE-7E89-3434-F26D-E95110C76134}"/>
                  </a:ext>
                </a:extLst>
              </p:cNvPr>
              <p:cNvSpPr/>
              <p:nvPr/>
            </p:nvSpPr>
            <p:spPr>
              <a:xfrm>
                <a:off x="9281026" y="5448227"/>
                <a:ext cx="271557" cy="483393"/>
              </a:xfrm>
              <a:custGeom>
                <a:avLst/>
                <a:gdLst>
                  <a:gd name="connsiteX0" fmla="*/ 0 w 271557"/>
                  <a:gd name="connsiteY0" fmla="*/ 0 h 483393"/>
                  <a:gd name="connsiteX1" fmla="*/ 271558 w 271557"/>
                  <a:gd name="connsiteY1" fmla="*/ 0 h 483393"/>
                  <a:gd name="connsiteX2" fmla="*/ 271558 w 271557"/>
                  <a:gd name="connsiteY2" fmla="*/ 483394 h 483393"/>
                </a:gdLst>
                <a:ahLst/>
                <a:cxnLst>
                  <a:cxn ang="0">
                    <a:pos x="connsiteX0" y="connsiteY0"/>
                  </a:cxn>
                  <a:cxn ang="0">
                    <a:pos x="connsiteX1" y="connsiteY1"/>
                  </a:cxn>
                  <a:cxn ang="0">
                    <a:pos x="connsiteX2" y="connsiteY2"/>
                  </a:cxn>
                </a:cxnLst>
                <a:rect l="l" t="t" r="r" b="b"/>
                <a:pathLst>
                  <a:path w="271557" h="483393">
                    <a:moveTo>
                      <a:pt x="0" y="0"/>
                    </a:moveTo>
                    <a:lnTo>
                      <a:pt x="271558" y="0"/>
                    </a:lnTo>
                    <a:lnTo>
                      <a:pt x="271558" y="483394"/>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96" name="Kombinationstegning: figur 295">
                <a:extLst>
                  <a:ext uri="{FF2B5EF4-FFF2-40B4-BE49-F238E27FC236}">
                    <a16:creationId xmlns:a16="http://schemas.microsoft.com/office/drawing/2014/main" id="{05B41C09-264E-40CB-640B-A77CE60AD0C2}"/>
                  </a:ext>
                </a:extLst>
              </p:cNvPr>
              <p:cNvSpPr/>
              <p:nvPr/>
            </p:nvSpPr>
            <p:spPr>
              <a:xfrm>
                <a:off x="8769914" y="5268966"/>
                <a:ext cx="282225" cy="177356"/>
              </a:xfrm>
              <a:custGeom>
                <a:avLst/>
                <a:gdLst>
                  <a:gd name="connsiteX0" fmla="*/ 0 w 282225"/>
                  <a:gd name="connsiteY0" fmla="*/ 177357 h 177356"/>
                  <a:gd name="connsiteX1" fmla="*/ 35147 w 282225"/>
                  <a:gd name="connsiteY1" fmla="*/ 13717 h 177356"/>
                  <a:gd name="connsiteX2" fmla="*/ 49816 w 282225"/>
                  <a:gd name="connsiteY2" fmla="*/ 1 h 177356"/>
                  <a:gd name="connsiteX3" fmla="*/ 282226 w 282225"/>
                  <a:gd name="connsiteY3" fmla="*/ 1 h 177356"/>
                </a:gdLst>
                <a:ahLst/>
                <a:cxnLst>
                  <a:cxn ang="0">
                    <a:pos x="connsiteX0" y="connsiteY0"/>
                  </a:cxn>
                  <a:cxn ang="0">
                    <a:pos x="connsiteX1" y="connsiteY1"/>
                  </a:cxn>
                  <a:cxn ang="0">
                    <a:pos x="connsiteX2" y="connsiteY2"/>
                  </a:cxn>
                  <a:cxn ang="0">
                    <a:pos x="connsiteX3" y="connsiteY3"/>
                  </a:cxn>
                </a:cxnLst>
                <a:rect l="l" t="t" r="r" b="b"/>
                <a:pathLst>
                  <a:path w="282225" h="177356">
                    <a:moveTo>
                      <a:pt x="0" y="177357"/>
                    </a:moveTo>
                    <a:cubicBezTo>
                      <a:pt x="10382" y="128017"/>
                      <a:pt x="24194" y="65152"/>
                      <a:pt x="35147" y="13717"/>
                    </a:cubicBezTo>
                    <a:cubicBezTo>
                      <a:pt x="38195" y="-380"/>
                      <a:pt x="37910" y="1"/>
                      <a:pt x="49816" y="1"/>
                    </a:cubicBezTo>
                    <a:cubicBezTo>
                      <a:pt x="122396" y="1"/>
                      <a:pt x="212407" y="1"/>
                      <a:pt x="282226" y="1"/>
                    </a:cubicBez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97" name="Kombinationstegning: figur 296">
                <a:extLst>
                  <a:ext uri="{FF2B5EF4-FFF2-40B4-BE49-F238E27FC236}">
                    <a16:creationId xmlns:a16="http://schemas.microsoft.com/office/drawing/2014/main" id="{6D458092-A610-3030-62D2-5AC4C4ECE3C5}"/>
                  </a:ext>
                </a:extLst>
              </p:cNvPr>
              <p:cNvSpPr/>
              <p:nvPr/>
            </p:nvSpPr>
            <p:spPr>
              <a:xfrm>
                <a:off x="8769438" y="5448227"/>
                <a:ext cx="282701" cy="480917"/>
              </a:xfrm>
              <a:custGeom>
                <a:avLst/>
                <a:gdLst>
                  <a:gd name="connsiteX0" fmla="*/ 282702 w 282701"/>
                  <a:gd name="connsiteY0" fmla="*/ 0 h 480917"/>
                  <a:gd name="connsiteX1" fmla="*/ 0 w 282701"/>
                  <a:gd name="connsiteY1" fmla="*/ 0 h 480917"/>
                  <a:gd name="connsiteX2" fmla="*/ 0 w 282701"/>
                  <a:gd name="connsiteY2" fmla="*/ 480917 h 480917"/>
                </a:gdLst>
                <a:ahLst/>
                <a:cxnLst>
                  <a:cxn ang="0">
                    <a:pos x="connsiteX0" y="connsiteY0"/>
                  </a:cxn>
                  <a:cxn ang="0">
                    <a:pos x="connsiteX1" y="connsiteY1"/>
                  </a:cxn>
                  <a:cxn ang="0">
                    <a:pos x="connsiteX2" y="connsiteY2"/>
                  </a:cxn>
                </a:cxnLst>
                <a:rect l="l" t="t" r="r" b="b"/>
                <a:pathLst>
                  <a:path w="282701" h="480917">
                    <a:moveTo>
                      <a:pt x="282702" y="0"/>
                    </a:moveTo>
                    <a:lnTo>
                      <a:pt x="0" y="0"/>
                    </a:lnTo>
                    <a:lnTo>
                      <a:pt x="0" y="480917"/>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98" name="Kombinationstegning: figur 297">
                <a:extLst>
                  <a:ext uri="{FF2B5EF4-FFF2-40B4-BE49-F238E27FC236}">
                    <a16:creationId xmlns:a16="http://schemas.microsoft.com/office/drawing/2014/main" id="{9632EF1A-FE4F-2FF1-2150-80BB4D3523FA}"/>
                  </a:ext>
                </a:extLst>
              </p:cNvPr>
              <p:cNvSpPr/>
              <p:nvPr/>
            </p:nvSpPr>
            <p:spPr>
              <a:xfrm>
                <a:off x="9281026" y="4856344"/>
                <a:ext cx="9525" cy="1062894"/>
              </a:xfrm>
              <a:custGeom>
                <a:avLst/>
                <a:gdLst>
                  <a:gd name="connsiteX0" fmla="*/ 0 w 9525"/>
                  <a:gd name="connsiteY0" fmla="*/ 0 h 1062894"/>
                  <a:gd name="connsiteX1" fmla="*/ 0 w 9525"/>
                  <a:gd name="connsiteY1" fmla="*/ 1062895 h 1062894"/>
                </a:gdLst>
                <a:ahLst/>
                <a:cxnLst>
                  <a:cxn ang="0">
                    <a:pos x="connsiteX0" y="connsiteY0"/>
                  </a:cxn>
                  <a:cxn ang="0">
                    <a:pos x="connsiteX1" y="connsiteY1"/>
                  </a:cxn>
                </a:cxnLst>
                <a:rect l="l" t="t" r="r" b="b"/>
                <a:pathLst>
                  <a:path w="9525" h="1062894">
                    <a:moveTo>
                      <a:pt x="0" y="0"/>
                    </a:moveTo>
                    <a:lnTo>
                      <a:pt x="0" y="1062895"/>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99" name="Kombinationstegning: figur 298">
                <a:extLst>
                  <a:ext uri="{FF2B5EF4-FFF2-40B4-BE49-F238E27FC236}">
                    <a16:creationId xmlns:a16="http://schemas.microsoft.com/office/drawing/2014/main" id="{A2076070-CC6F-94AB-F3E9-FB75B3109EEF}"/>
                  </a:ext>
                </a:extLst>
              </p:cNvPr>
              <p:cNvSpPr/>
              <p:nvPr/>
            </p:nvSpPr>
            <p:spPr>
              <a:xfrm>
                <a:off x="9051092" y="4856344"/>
                <a:ext cx="9525" cy="1062894"/>
              </a:xfrm>
              <a:custGeom>
                <a:avLst/>
                <a:gdLst>
                  <a:gd name="connsiteX0" fmla="*/ 0 w 9525"/>
                  <a:gd name="connsiteY0" fmla="*/ 0 h 1062894"/>
                  <a:gd name="connsiteX1" fmla="*/ 0 w 9525"/>
                  <a:gd name="connsiteY1" fmla="*/ 1062895 h 1062894"/>
                </a:gdLst>
                <a:ahLst/>
                <a:cxnLst>
                  <a:cxn ang="0">
                    <a:pos x="connsiteX0" y="connsiteY0"/>
                  </a:cxn>
                  <a:cxn ang="0">
                    <a:pos x="connsiteX1" y="connsiteY1"/>
                  </a:cxn>
                </a:cxnLst>
                <a:rect l="l" t="t" r="r" b="b"/>
                <a:pathLst>
                  <a:path w="9525" h="1062894">
                    <a:moveTo>
                      <a:pt x="0" y="0"/>
                    </a:moveTo>
                    <a:lnTo>
                      <a:pt x="0" y="1062895"/>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grpSp>
        <p:sp>
          <p:nvSpPr>
            <p:cNvPr id="172" name="Kombinationstegning: figur 171">
              <a:extLst>
                <a:ext uri="{FF2B5EF4-FFF2-40B4-BE49-F238E27FC236}">
                  <a16:creationId xmlns:a16="http://schemas.microsoft.com/office/drawing/2014/main" id="{4B971BE7-0F3F-56B9-15CF-52CC9A5AB020}"/>
                </a:ext>
              </a:extLst>
            </p:cNvPr>
            <p:cNvSpPr/>
            <p:nvPr/>
          </p:nvSpPr>
          <p:spPr>
            <a:xfrm>
              <a:off x="7372692" y="5892158"/>
              <a:ext cx="2780442" cy="395191"/>
            </a:xfrm>
            <a:custGeom>
              <a:avLst/>
              <a:gdLst>
                <a:gd name="connsiteX0" fmla="*/ 0 w 2780442"/>
                <a:gd name="connsiteY0" fmla="*/ 395126 h 395191"/>
                <a:gd name="connsiteX1" fmla="*/ 1701260 w 2780442"/>
                <a:gd name="connsiteY1" fmla="*/ 26985 h 395191"/>
                <a:gd name="connsiteX2" fmla="*/ 2341340 w 2780442"/>
                <a:gd name="connsiteY2" fmla="*/ 17079 h 395191"/>
                <a:gd name="connsiteX3" fmla="*/ 2780443 w 2780442"/>
                <a:gd name="connsiteY3" fmla="*/ 48035 h 395191"/>
              </a:gdLst>
              <a:ahLst/>
              <a:cxnLst>
                <a:cxn ang="0">
                  <a:pos x="connsiteX0" y="connsiteY0"/>
                </a:cxn>
                <a:cxn ang="0">
                  <a:pos x="connsiteX1" y="connsiteY1"/>
                </a:cxn>
                <a:cxn ang="0">
                  <a:pos x="connsiteX2" y="connsiteY2"/>
                </a:cxn>
                <a:cxn ang="0">
                  <a:pos x="connsiteX3" y="connsiteY3"/>
                </a:cxn>
              </a:cxnLst>
              <a:rect l="l" t="t" r="r" b="b"/>
              <a:pathLst>
                <a:path w="2780442" h="395191">
                  <a:moveTo>
                    <a:pt x="0" y="395126"/>
                  </a:moveTo>
                  <a:cubicBezTo>
                    <a:pt x="243935" y="400842"/>
                    <a:pt x="750380" y="26985"/>
                    <a:pt x="1701260" y="26985"/>
                  </a:cubicBezTo>
                  <a:cubicBezTo>
                    <a:pt x="2071592" y="26985"/>
                    <a:pt x="1963388" y="95946"/>
                    <a:pt x="2341340" y="17079"/>
                  </a:cubicBezTo>
                  <a:cubicBezTo>
                    <a:pt x="2646140" y="-27403"/>
                    <a:pt x="2741486" y="26604"/>
                    <a:pt x="2780443" y="48035"/>
                  </a:cubicBez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73" name="Kombinationstegning: figur 172">
              <a:extLst>
                <a:ext uri="{FF2B5EF4-FFF2-40B4-BE49-F238E27FC236}">
                  <a16:creationId xmlns:a16="http://schemas.microsoft.com/office/drawing/2014/main" id="{66ABC1E5-AFC4-7CBD-F29B-A9966E04E0FF}"/>
                </a:ext>
              </a:extLst>
            </p:cNvPr>
            <p:cNvSpPr/>
            <p:nvPr/>
          </p:nvSpPr>
          <p:spPr>
            <a:xfrm>
              <a:off x="5834690" y="5669785"/>
              <a:ext cx="2936843" cy="334035"/>
            </a:xfrm>
            <a:custGeom>
              <a:avLst/>
              <a:gdLst>
                <a:gd name="connsiteX0" fmla="*/ 2936843 w 2936843"/>
                <a:gd name="connsiteY0" fmla="*/ 2470 h 334035"/>
                <a:gd name="connsiteX1" fmla="*/ 0 w 2936843"/>
                <a:gd name="connsiteY1" fmla="*/ 334035 h 334035"/>
              </a:gdLst>
              <a:ahLst/>
              <a:cxnLst>
                <a:cxn ang="0">
                  <a:pos x="connsiteX0" y="connsiteY0"/>
                </a:cxn>
                <a:cxn ang="0">
                  <a:pos x="connsiteX1" y="connsiteY1"/>
                </a:cxn>
              </a:cxnLst>
              <a:rect l="l" t="t" r="r" b="b"/>
              <a:pathLst>
                <a:path w="2936843" h="334035">
                  <a:moveTo>
                    <a:pt x="2936843" y="2470"/>
                  </a:moveTo>
                  <a:cubicBezTo>
                    <a:pt x="2936843" y="2470"/>
                    <a:pt x="1468565" y="-50489"/>
                    <a:pt x="0" y="334035"/>
                  </a:cubicBez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74" name="Kombinationstegning: figur 173">
              <a:extLst>
                <a:ext uri="{FF2B5EF4-FFF2-40B4-BE49-F238E27FC236}">
                  <a16:creationId xmlns:a16="http://schemas.microsoft.com/office/drawing/2014/main" id="{E2C11CAF-B6B2-91EB-621A-90925CE6887E}"/>
                </a:ext>
              </a:extLst>
            </p:cNvPr>
            <p:cNvSpPr/>
            <p:nvPr/>
          </p:nvSpPr>
          <p:spPr>
            <a:xfrm>
              <a:off x="8101735" y="5158858"/>
              <a:ext cx="379475" cy="476631"/>
            </a:xfrm>
            <a:custGeom>
              <a:avLst/>
              <a:gdLst>
                <a:gd name="connsiteX0" fmla="*/ 379476 w 379475"/>
                <a:gd name="connsiteY0" fmla="*/ 251841 h 476631"/>
                <a:gd name="connsiteX1" fmla="*/ 326707 w 379475"/>
                <a:gd name="connsiteY1" fmla="*/ 219932 h 476631"/>
                <a:gd name="connsiteX2" fmla="*/ 357854 w 379475"/>
                <a:gd name="connsiteY2" fmla="*/ 159353 h 476631"/>
                <a:gd name="connsiteX3" fmla="*/ 283178 w 379475"/>
                <a:gd name="connsiteY3" fmla="*/ 84677 h 476631"/>
                <a:gd name="connsiteX4" fmla="*/ 254413 w 379475"/>
                <a:gd name="connsiteY4" fmla="*/ 90488 h 476631"/>
                <a:gd name="connsiteX5" fmla="*/ 258699 w 379475"/>
                <a:gd name="connsiteY5" fmla="*/ 67056 h 476631"/>
                <a:gd name="connsiteX6" fmla="*/ 191643 w 379475"/>
                <a:gd name="connsiteY6" fmla="*/ 0 h 476631"/>
                <a:gd name="connsiteX7" fmla="*/ 124587 w 379475"/>
                <a:gd name="connsiteY7" fmla="*/ 67056 h 476631"/>
                <a:gd name="connsiteX8" fmla="*/ 139065 w 379475"/>
                <a:gd name="connsiteY8" fmla="*/ 108585 h 476631"/>
                <a:gd name="connsiteX9" fmla="*/ 132874 w 379475"/>
                <a:gd name="connsiteY9" fmla="*/ 108299 h 476631"/>
                <a:gd name="connsiteX10" fmla="*/ 45529 w 379475"/>
                <a:gd name="connsiteY10" fmla="*/ 195644 h 476631"/>
                <a:gd name="connsiteX11" fmla="*/ 72295 w 379475"/>
                <a:gd name="connsiteY11" fmla="*/ 258509 h 476631"/>
                <a:gd name="connsiteX12" fmla="*/ 0 w 379475"/>
                <a:gd name="connsiteY12" fmla="*/ 363760 h 476631"/>
                <a:gd name="connsiteX13" fmla="*/ 112871 w 379475"/>
                <a:gd name="connsiteY13" fmla="*/ 476631 h 476631"/>
                <a:gd name="connsiteX14" fmla="*/ 205930 w 379475"/>
                <a:gd name="connsiteY14" fmla="*/ 416433 h 476631"/>
                <a:gd name="connsiteX15" fmla="*/ 294608 w 379475"/>
                <a:gd name="connsiteY15" fmla="*/ 449866 h 476631"/>
                <a:gd name="connsiteX16" fmla="*/ 317278 w 379475"/>
                <a:gd name="connsiteY16" fmla="*/ 447675 h 47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9475" h="476631">
                  <a:moveTo>
                    <a:pt x="379476" y="251841"/>
                  </a:moveTo>
                  <a:cubicBezTo>
                    <a:pt x="365284" y="236887"/>
                    <a:pt x="347091" y="225742"/>
                    <a:pt x="326707" y="219932"/>
                  </a:cubicBezTo>
                  <a:cubicBezTo>
                    <a:pt x="345567" y="206407"/>
                    <a:pt x="357854" y="184309"/>
                    <a:pt x="357854" y="159353"/>
                  </a:cubicBezTo>
                  <a:cubicBezTo>
                    <a:pt x="357854" y="118110"/>
                    <a:pt x="324421" y="84677"/>
                    <a:pt x="283178" y="84677"/>
                  </a:cubicBezTo>
                  <a:cubicBezTo>
                    <a:pt x="272987" y="84677"/>
                    <a:pt x="263271" y="86773"/>
                    <a:pt x="254413" y="90488"/>
                  </a:cubicBezTo>
                  <a:cubicBezTo>
                    <a:pt x="257175" y="83153"/>
                    <a:pt x="258699" y="75343"/>
                    <a:pt x="258699" y="67056"/>
                  </a:cubicBezTo>
                  <a:cubicBezTo>
                    <a:pt x="258699" y="30004"/>
                    <a:pt x="228695" y="0"/>
                    <a:pt x="191643" y="0"/>
                  </a:cubicBezTo>
                  <a:cubicBezTo>
                    <a:pt x="154591" y="0"/>
                    <a:pt x="124587" y="30004"/>
                    <a:pt x="124587" y="67056"/>
                  </a:cubicBezTo>
                  <a:cubicBezTo>
                    <a:pt x="124587" y="82772"/>
                    <a:pt x="130016" y="97155"/>
                    <a:pt x="139065" y="108585"/>
                  </a:cubicBezTo>
                  <a:cubicBezTo>
                    <a:pt x="136970" y="108394"/>
                    <a:pt x="134969" y="108299"/>
                    <a:pt x="132874" y="108299"/>
                  </a:cubicBezTo>
                  <a:cubicBezTo>
                    <a:pt x="84677" y="108299"/>
                    <a:pt x="45529" y="147447"/>
                    <a:pt x="45529" y="195644"/>
                  </a:cubicBezTo>
                  <a:cubicBezTo>
                    <a:pt x="45529" y="220313"/>
                    <a:pt x="55816" y="242602"/>
                    <a:pt x="72295" y="258509"/>
                  </a:cubicBezTo>
                  <a:cubicBezTo>
                    <a:pt x="30004" y="274796"/>
                    <a:pt x="0" y="315754"/>
                    <a:pt x="0" y="363760"/>
                  </a:cubicBezTo>
                  <a:cubicBezTo>
                    <a:pt x="0" y="426053"/>
                    <a:pt x="50578" y="476631"/>
                    <a:pt x="112871" y="476631"/>
                  </a:cubicBezTo>
                  <a:cubicBezTo>
                    <a:pt x="156210" y="476631"/>
                    <a:pt x="186976" y="452247"/>
                    <a:pt x="205930" y="416433"/>
                  </a:cubicBezTo>
                  <a:cubicBezTo>
                    <a:pt x="227076" y="437102"/>
                    <a:pt x="262699" y="449866"/>
                    <a:pt x="294608" y="449866"/>
                  </a:cubicBezTo>
                  <a:cubicBezTo>
                    <a:pt x="302419" y="449866"/>
                    <a:pt x="309944" y="449104"/>
                    <a:pt x="317278" y="447675"/>
                  </a:cubicBezTo>
                </a:path>
              </a:pathLst>
            </a:custGeom>
            <a:grpFill/>
            <a:ln w="9525" cap="sq">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75" name="Kombinationstegning: figur 174">
              <a:extLst>
                <a:ext uri="{FF2B5EF4-FFF2-40B4-BE49-F238E27FC236}">
                  <a16:creationId xmlns:a16="http://schemas.microsoft.com/office/drawing/2014/main" id="{A0CD6F84-AAD1-FF39-AEC1-DBC269CB0737}"/>
                </a:ext>
              </a:extLst>
            </p:cNvPr>
            <p:cNvSpPr/>
            <p:nvPr/>
          </p:nvSpPr>
          <p:spPr>
            <a:xfrm>
              <a:off x="8209082" y="5452037"/>
              <a:ext cx="98583" cy="50006"/>
            </a:xfrm>
            <a:custGeom>
              <a:avLst/>
              <a:gdLst>
                <a:gd name="connsiteX0" fmla="*/ 98584 w 98583"/>
                <a:gd name="connsiteY0" fmla="*/ 50006 h 50006"/>
                <a:gd name="connsiteX1" fmla="*/ 32385 w 98583"/>
                <a:gd name="connsiteY1" fmla="*/ 24956 h 50006"/>
                <a:gd name="connsiteX2" fmla="*/ 0 w 98583"/>
                <a:gd name="connsiteY2" fmla="*/ 0 h 50006"/>
              </a:gdLst>
              <a:ahLst/>
              <a:cxnLst>
                <a:cxn ang="0">
                  <a:pos x="connsiteX0" y="connsiteY0"/>
                </a:cxn>
                <a:cxn ang="0">
                  <a:pos x="connsiteX1" y="connsiteY1"/>
                </a:cxn>
                <a:cxn ang="0">
                  <a:pos x="connsiteX2" y="connsiteY2"/>
                </a:cxn>
              </a:cxnLst>
              <a:rect l="l" t="t" r="r" b="b"/>
              <a:pathLst>
                <a:path w="98583" h="50006">
                  <a:moveTo>
                    <a:pt x="98584" y="50006"/>
                  </a:moveTo>
                  <a:lnTo>
                    <a:pt x="32385" y="24956"/>
                  </a:lnTo>
                  <a:lnTo>
                    <a:pt x="0" y="0"/>
                  </a:lnTo>
                </a:path>
              </a:pathLst>
            </a:custGeom>
            <a:grpFill/>
            <a:ln w="9525" cap="sq">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76" name="Kombinationstegning: figur 175">
              <a:extLst>
                <a:ext uri="{FF2B5EF4-FFF2-40B4-BE49-F238E27FC236}">
                  <a16:creationId xmlns:a16="http://schemas.microsoft.com/office/drawing/2014/main" id="{837794B7-D97C-5E46-82A3-818FB74FF37C}"/>
                </a:ext>
              </a:extLst>
            </p:cNvPr>
            <p:cNvSpPr/>
            <p:nvPr/>
          </p:nvSpPr>
          <p:spPr>
            <a:xfrm>
              <a:off x="8307666" y="5294113"/>
              <a:ext cx="9525" cy="376618"/>
            </a:xfrm>
            <a:custGeom>
              <a:avLst/>
              <a:gdLst>
                <a:gd name="connsiteX0" fmla="*/ 0 w 9525"/>
                <a:gd name="connsiteY0" fmla="*/ 376619 h 376618"/>
                <a:gd name="connsiteX1" fmla="*/ 0 w 9525"/>
                <a:gd name="connsiteY1" fmla="*/ 0 h 376618"/>
              </a:gdLst>
              <a:ahLst/>
              <a:cxnLst>
                <a:cxn ang="0">
                  <a:pos x="connsiteX0" y="connsiteY0"/>
                </a:cxn>
                <a:cxn ang="0">
                  <a:pos x="connsiteX1" y="connsiteY1"/>
                </a:cxn>
              </a:cxnLst>
              <a:rect l="l" t="t" r="r" b="b"/>
              <a:pathLst>
                <a:path w="9525" h="376618">
                  <a:moveTo>
                    <a:pt x="0" y="376619"/>
                  </a:moveTo>
                  <a:lnTo>
                    <a:pt x="0" y="0"/>
                  </a:lnTo>
                </a:path>
              </a:pathLst>
            </a:custGeom>
            <a:grpFill/>
            <a:ln w="9525" cap="sq">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77" name="Kombinationstegning: figur 176">
              <a:extLst>
                <a:ext uri="{FF2B5EF4-FFF2-40B4-BE49-F238E27FC236}">
                  <a16:creationId xmlns:a16="http://schemas.microsoft.com/office/drawing/2014/main" id="{5AAFEF7C-1872-217F-09A1-8885C3A1A3A3}"/>
                </a:ext>
              </a:extLst>
            </p:cNvPr>
            <p:cNvSpPr/>
            <p:nvPr/>
          </p:nvSpPr>
          <p:spPr>
            <a:xfrm>
              <a:off x="8240134" y="5336404"/>
              <a:ext cx="128587" cy="38004"/>
            </a:xfrm>
            <a:custGeom>
              <a:avLst/>
              <a:gdLst>
                <a:gd name="connsiteX0" fmla="*/ 128588 w 128587"/>
                <a:gd name="connsiteY0" fmla="*/ 0 h 38004"/>
                <a:gd name="connsiteX1" fmla="*/ 67532 w 128587"/>
                <a:gd name="connsiteY1" fmla="*/ 38005 h 38004"/>
                <a:gd name="connsiteX2" fmla="*/ 0 w 128587"/>
                <a:gd name="connsiteY2" fmla="*/ 0 h 38004"/>
              </a:gdLst>
              <a:ahLst/>
              <a:cxnLst>
                <a:cxn ang="0">
                  <a:pos x="connsiteX0" y="connsiteY0"/>
                </a:cxn>
                <a:cxn ang="0">
                  <a:pos x="connsiteX1" y="connsiteY1"/>
                </a:cxn>
                <a:cxn ang="0">
                  <a:pos x="connsiteX2" y="connsiteY2"/>
                </a:cxn>
              </a:cxnLst>
              <a:rect l="l" t="t" r="r" b="b"/>
              <a:pathLst>
                <a:path w="128587" h="38004">
                  <a:moveTo>
                    <a:pt x="128588" y="0"/>
                  </a:moveTo>
                  <a:lnTo>
                    <a:pt x="67532" y="38005"/>
                  </a:lnTo>
                  <a:lnTo>
                    <a:pt x="0" y="0"/>
                  </a:lnTo>
                </a:path>
              </a:pathLst>
            </a:custGeom>
            <a:grpFill/>
            <a:ln w="9525" cap="sq">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78" name="Kombinationstegning: figur 177">
              <a:extLst>
                <a:ext uri="{FF2B5EF4-FFF2-40B4-BE49-F238E27FC236}">
                  <a16:creationId xmlns:a16="http://schemas.microsoft.com/office/drawing/2014/main" id="{67A998D2-3593-6871-2136-0F7869812CBD}"/>
                </a:ext>
              </a:extLst>
            </p:cNvPr>
            <p:cNvSpPr/>
            <p:nvPr/>
          </p:nvSpPr>
          <p:spPr>
            <a:xfrm>
              <a:off x="8307666" y="5452037"/>
              <a:ext cx="115538" cy="50006"/>
            </a:xfrm>
            <a:custGeom>
              <a:avLst/>
              <a:gdLst>
                <a:gd name="connsiteX0" fmla="*/ 0 w 115538"/>
                <a:gd name="connsiteY0" fmla="*/ 50006 h 50006"/>
                <a:gd name="connsiteX1" fmla="*/ 77629 w 115538"/>
                <a:gd name="connsiteY1" fmla="*/ 29242 h 50006"/>
                <a:gd name="connsiteX2" fmla="*/ 115538 w 115538"/>
                <a:gd name="connsiteY2" fmla="*/ 0 h 50006"/>
              </a:gdLst>
              <a:ahLst/>
              <a:cxnLst>
                <a:cxn ang="0">
                  <a:pos x="connsiteX0" y="connsiteY0"/>
                </a:cxn>
                <a:cxn ang="0">
                  <a:pos x="connsiteX1" y="connsiteY1"/>
                </a:cxn>
                <a:cxn ang="0">
                  <a:pos x="connsiteX2" y="connsiteY2"/>
                </a:cxn>
              </a:cxnLst>
              <a:rect l="l" t="t" r="r" b="b"/>
              <a:pathLst>
                <a:path w="115538" h="50006">
                  <a:moveTo>
                    <a:pt x="0" y="50006"/>
                  </a:moveTo>
                  <a:lnTo>
                    <a:pt x="77629" y="29242"/>
                  </a:lnTo>
                  <a:lnTo>
                    <a:pt x="115538" y="0"/>
                  </a:lnTo>
                </a:path>
              </a:pathLst>
            </a:custGeom>
            <a:grpFill/>
            <a:ln w="9525" cap="sq">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79" name="Kombinationstegning: figur 178">
              <a:extLst>
                <a:ext uri="{FF2B5EF4-FFF2-40B4-BE49-F238E27FC236}">
                  <a16:creationId xmlns:a16="http://schemas.microsoft.com/office/drawing/2014/main" id="{5E46DFDE-0A47-0AE6-8D55-9343CECF9C9A}"/>
                </a:ext>
              </a:extLst>
            </p:cNvPr>
            <p:cNvSpPr/>
            <p:nvPr/>
          </p:nvSpPr>
          <p:spPr>
            <a:xfrm>
              <a:off x="8192223" y="5476993"/>
              <a:ext cx="49244" cy="35528"/>
            </a:xfrm>
            <a:custGeom>
              <a:avLst/>
              <a:gdLst>
                <a:gd name="connsiteX0" fmla="*/ 0 w 49244"/>
                <a:gd name="connsiteY0" fmla="*/ 35528 h 35528"/>
                <a:gd name="connsiteX1" fmla="*/ 49244 w 49244"/>
                <a:gd name="connsiteY1" fmla="*/ 0 h 35528"/>
              </a:gdLst>
              <a:ahLst/>
              <a:cxnLst>
                <a:cxn ang="0">
                  <a:pos x="connsiteX0" y="connsiteY0"/>
                </a:cxn>
                <a:cxn ang="0">
                  <a:pos x="connsiteX1" y="connsiteY1"/>
                </a:cxn>
              </a:cxnLst>
              <a:rect l="l" t="t" r="r" b="b"/>
              <a:pathLst>
                <a:path w="49244" h="35528">
                  <a:moveTo>
                    <a:pt x="0" y="35528"/>
                  </a:moveTo>
                  <a:lnTo>
                    <a:pt x="49244" y="0"/>
                  </a:lnTo>
                </a:path>
              </a:pathLst>
            </a:custGeom>
            <a:grpFill/>
            <a:ln w="9525" cap="sq">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80" name="Kombinationstegning: figur 179">
              <a:extLst>
                <a:ext uri="{FF2B5EF4-FFF2-40B4-BE49-F238E27FC236}">
                  <a16:creationId xmlns:a16="http://schemas.microsoft.com/office/drawing/2014/main" id="{FF5E65E1-88D4-12A0-96A5-B43235A02D39}"/>
                </a:ext>
              </a:extLst>
            </p:cNvPr>
            <p:cNvSpPr/>
            <p:nvPr/>
          </p:nvSpPr>
          <p:spPr>
            <a:xfrm>
              <a:off x="8385676" y="5459372"/>
              <a:ext cx="20764" cy="30765"/>
            </a:xfrm>
            <a:custGeom>
              <a:avLst/>
              <a:gdLst>
                <a:gd name="connsiteX0" fmla="*/ 0 w 20764"/>
                <a:gd name="connsiteY0" fmla="*/ 0 h 30765"/>
                <a:gd name="connsiteX1" fmla="*/ 20764 w 20764"/>
                <a:gd name="connsiteY1" fmla="*/ 30766 h 30765"/>
              </a:gdLst>
              <a:ahLst/>
              <a:cxnLst>
                <a:cxn ang="0">
                  <a:pos x="connsiteX0" y="connsiteY0"/>
                </a:cxn>
                <a:cxn ang="0">
                  <a:pos x="connsiteX1" y="connsiteY1"/>
                </a:cxn>
              </a:cxnLst>
              <a:rect l="l" t="t" r="r" b="b"/>
              <a:pathLst>
                <a:path w="20764" h="30765">
                  <a:moveTo>
                    <a:pt x="0" y="0"/>
                  </a:moveTo>
                  <a:lnTo>
                    <a:pt x="20764" y="30766"/>
                  </a:lnTo>
                </a:path>
              </a:pathLst>
            </a:custGeom>
            <a:grpFill/>
            <a:ln w="9525" cap="sq">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81" name="Kombinationstegning: figur 180">
              <a:extLst>
                <a:ext uri="{FF2B5EF4-FFF2-40B4-BE49-F238E27FC236}">
                  <a16:creationId xmlns:a16="http://schemas.microsoft.com/office/drawing/2014/main" id="{B48CE67D-AD97-3F96-1576-329965B601BD}"/>
                </a:ext>
              </a:extLst>
            </p:cNvPr>
            <p:cNvSpPr/>
            <p:nvPr/>
          </p:nvSpPr>
          <p:spPr>
            <a:xfrm>
              <a:off x="8447874" y="5346119"/>
              <a:ext cx="255079" cy="295275"/>
            </a:xfrm>
            <a:custGeom>
              <a:avLst/>
              <a:gdLst>
                <a:gd name="connsiteX0" fmla="*/ 0 w 255079"/>
                <a:gd name="connsiteY0" fmla="*/ 206121 h 295275"/>
                <a:gd name="connsiteX1" fmla="*/ 72580 w 255079"/>
                <a:gd name="connsiteY1" fmla="*/ 278701 h 295275"/>
                <a:gd name="connsiteX2" fmla="*/ 127540 w 255079"/>
                <a:gd name="connsiteY2" fmla="*/ 257937 h 295275"/>
                <a:gd name="connsiteX3" fmla="*/ 185166 w 255079"/>
                <a:gd name="connsiteY3" fmla="*/ 295275 h 295275"/>
                <a:gd name="connsiteX4" fmla="*/ 255079 w 255079"/>
                <a:gd name="connsiteY4" fmla="*/ 225362 h 295275"/>
                <a:gd name="connsiteX5" fmla="*/ 210217 w 255079"/>
                <a:gd name="connsiteY5" fmla="*/ 160115 h 295275"/>
                <a:gd name="connsiteX6" fmla="*/ 226790 w 255079"/>
                <a:gd name="connsiteY6" fmla="*/ 121158 h 295275"/>
                <a:gd name="connsiteX7" fmla="*/ 172688 w 255079"/>
                <a:gd name="connsiteY7" fmla="*/ 67056 h 295275"/>
                <a:gd name="connsiteX8" fmla="*/ 168878 w 255079"/>
                <a:gd name="connsiteY8" fmla="*/ 67247 h 295275"/>
                <a:gd name="connsiteX9" fmla="*/ 177832 w 255079"/>
                <a:gd name="connsiteY9" fmla="*/ 41529 h 295275"/>
                <a:gd name="connsiteX10" fmla="*/ 136303 w 255079"/>
                <a:gd name="connsiteY10" fmla="*/ 0 h 295275"/>
                <a:gd name="connsiteX11" fmla="*/ 94774 w 255079"/>
                <a:gd name="connsiteY11" fmla="*/ 41529 h 295275"/>
                <a:gd name="connsiteX12" fmla="*/ 97441 w 255079"/>
                <a:gd name="connsiteY12" fmla="*/ 56102 h 295275"/>
                <a:gd name="connsiteX13" fmla="*/ 79629 w 255079"/>
                <a:gd name="connsiteY13" fmla="*/ 52483 h 295275"/>
                <a:gd name="connsiteX14" fmla="*/ 33338 w 255079"/>
                <a:gd name="connsiteY14" fmla="*/ 98774 h 295275"/>
                <a:gd name="connsiteX15" fmla="*/ 52673 w 255079"/>
                <a:gd name="connsiteY15" fmla="*/ 136303 h 295275"/>
                <a:gd name="connsiteX16" fmla="*/ 0 w 255079"/>
                <a:gd name="connsiteY16" fmla="*/ 206121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5079" h="295275">
                  <a:moveTo>
                    <a:pt x="0" y="206121"/>
                  </a:moveTo>
                  <a:cubicBezTo>
                    <a:pt x="0" y="246221"/>
                    <a:pt x="32480" y="278701"/>
                    <a:pt x="72580" y="278701"/>
                  </a:cubicBezTo>
                  <a:cubicBezTo>
                    <a:pt x="92393" y="278701"/>
                    <a:pt x="114490" y="270796"/>
                    <a:pt x="127540" y="257937"/>
                  </a:cubicBezTo>
                  <a:cubicBezTo>
                    <a:pt x="139255" y="280130"/>
                    <a:pt x="158305" y="295275"/>
                    <a:pt x="185166" y="295275"/>
                  </a:cubicBezTo>
                  <a:cubicBezTo>
                    <a:pt x="223838" y="295275"/>
                    <a:pt x="255079" y="263938"/>
                    <a:pt x="255079" y="225362"/>
                  </a:cubicBezTo>
                  <a:cubicBezTo>
                    <a:pt x="255079" y="195644"/>
                    <a:pt x="236506" y="170212"/>
                    <a:pt x="210217" y="160115"/>
                  </a:cubicBezTo>
                  <a:cubicBezTo>
                    <a:pt x="220409" y="150304"/>
                    <a:pt x="226790" y="136493"/>
                    <a:pt x="226790" y="121158"/>
                  </a:cubicBezTo>
                  <a:cubicBezTo>
                    <a:pt x="226790" y="91250"/>
                    <a:pt x="202597" y="67056"/>
                    <a:pt x="172688" y="67056"/>
                  </a:cubicBezTo>
                  <a:cubicBezTo>
                    <a:pt x="171355" y="67056"/>
                    <a:pt x="170116" y="67151"/>
                    <a:pt x="168878" y="67247"/>
                  </a:cubicBezTo>
                  <a:cubicBezTo>
                    <a:pt x="174498" y="60198"/>
                    <a:pt x="177832" y="51245"/>
                    <a:pt x="177832" y="41529"/>
                  </a:cubicBezTo>
                  <a:cubicBezTo>
                    <a:pt x="177832" y="18574"/>
                    <a:pt x="159258" y="0"/>
                    <a:pt x="136303" y="0"/>
                  </a:cubicBezTo>
                  <a:cubicBezTo>
                    <a:pt x="113347" y="0"/>
                    <a:pt x="94774" y="18574"/>
                    <a:pt x="94774" y="41529"/>
                  </a:cubicBezTo>
                  <a:cubicBezTo>
                    <a:pt x="94774" y="46673"/>
                    <a:pt x="95726" y="51530"/>
                    <a:pt x="97441" y="56102"/>
                  </a:cubicBezTo>
                  <a:cubicBezTo>
                    <a:pt x="91916" y="53816"/>
                    <a:pt x="85915" y="52483"/>
                    <a:pt x="79629" y="52483"/>
                  </a:cubicBezTo>
                  <a:cubicBezTo>
                    <a:pt x="54102" y="52483"/>
                    <a:pt x="33338" y="73247"/>
                    <a:pt x="33338" y="98774"/>
                  </a:cubicBezTo>
                  <a:cubicBezTo>
                    <a:pt x="33338" y="114300"/>
                    <a:pt x="40957" y="127921"/>
                    <a:pt x="52673" y="136303"/>
                  </a:cubicBezTo>
                  <a:cubicBezTo>
                    <a:pt x="22288" y="144971"/>
                    <a:pt x="0" y="172879"/>
                    <a:pt x="0" y="206121"/>
                  </a:cubicBezTo>
                  <a:close/>
                </a:path>
              </a:pathLst>
            </a:custGeom>
            <a:grpFill/>
            <a:ln w="9525" cap="sq">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82" name="Kombinationstegning: figur 181">
              <a:extLst>
                <a:ext uri="{FF2B5EF4-FFF2-40B4-BE49-F238E27FC236}">
                  <a16:creationId xmlns:a16="http://schemas.microsoft.com/office/drawing/2014/main" id="{AC062B67-9294-08F0-90F7-DC1EE0BB0915}"/>
                </a:ext>
              </a:extLst>
            </p:cNvPr>
            <p:cNvSpPr/>
            <p:nvPr/>
          </p:nvSpPr>
          <p:spPr>
            <a:xfrm>
              <a:off x="8575509" y="5535571"/>
              <a:ext cx="61055" cy="30956"/>
            </a:xfrm>
            <a:custGeom>
              <a:avLst/>
              <a:gdLst>
                <a:gd name="connsiteX0" fmla="*/ 0 w 61055"/>
                <a:gd name="connsiteY0" fmla="*/ 30956 h 30956"/>
                <a:gd name="connsiteX1" fmla="*/ 40958 w 61055"/>
                <a:gd name="connsiteY1" fmla="*/ 15526 h 30956"/>
                <a:gd name="connsiteX2" fmla="*/ 61055 w 61055"/>
                <a:gd name="connsiteY2" fmla="*/ 0 h 30956"/>
              </a:gdLst>
              <a:ahLst/>
              <a:cxnLst>
                <a:cxn ang="0">
                  <a:pos x="connsiteX0" y="connsiteY0"/>
                </a:cxn>
                <a:cxn ang="0">
                  <a:pos x="connsiteX1" y="connsiteY1"/>
                </a:cxn>
                <a:cxn ang="0">
                  <a:pos x="connsiteX2" y="connsiteY2"/>
                </a:cxn>
              </a:cxnLst>
              <a:rect l="l" t="t" r="r" b="b"/>
              <a:pathLst>
                <a:path w="61055" h="30956">
                  <a:moveTo>
                    <a:pt x="0" y="30956"/>
                  </a:moveTo>
                  <a:lnTo>
                    <a:pt x="40958" y="15526"/>
                  </a:lnTo>
                  <a:lnTo>
                    <a:pt x="61055" y="0"/>
                  </a:lnTo>
                </a:path>
              </a:pathLst>
            </a:custGeom>
            <a:grpFill/>
            <a:ln w="9525" cap="sq">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83" name="Kombinationstegning: figur 182">
              <a:extLst>
                <a:ext uri="{FF2B5EF4-FFF2-40B4-BE49-F238E27FC236}">
                  <a16:creationId xmlns:a16="http://schemas.microsoft.com/office/drawing/2014/main" id="{AE488537-69C9-3F34-4488-5B0669F01CAA}"/>
                </a:ext>
              </a:extLst>
            </p:cNvPr>
            <p:cNvSpPr/>
            <p:nvPr/>
          </p:nvSpPr>
          <p:spPr>
            <a:xfrm>
              <a:off x="8575509" y="5437655"/>
              <a:ext cx="9525" cy="233076"/>
            </a:xfrm>
            <a:custGeom>
              <a:avLst/>
              <a:gdLst>
                <a:gd name="connsiteX0" fmla="*/ 0 w 9525"/>
                <a:gd name="connsiteY0" fmla="*/ 233077 h 233076"/>
                <a:gd name="connsiteX1" fmla="*/ 0 w 9525"/>
                <a:gd name="connsiteY1" fmla="*/ 0 h 233076"/>
              </a:gdLst>
              <a:ahLst/>
              <a:cxnLst>
                <a:cxn ang="0">
                  <a:pos x="connsiteX0" y="connsiteY0"/>
                </a:cxn>
                <a:cxn ang="0">
                  <a:pos x="connsiteX1" y="connsiteY1"/>
                </a:cxn>
              </a:cxnLst>
              <a:rect l="l" t="t" r="r" b="b"/>
              <a:pathLst>
                <a:path w="9525" h="233076">
                  <a:moveTo>
                    <a:pt x="0" y="233077"/>
                  </a:moveTo>
                  <a:lnTo>
                    <a:pt x="0" y="0"/>
                  </a:lnTo>
                </a:path>
              </a:pathLst>
            </a:custGeom>
            <a:grpFill/>
            <a:ln w="9525" cap="sq">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84" name="Kombinationstegning: figur 183">
              <a:extLst>
                <a:ext uri="{FF2B5EF4-FFF2-40B4-BE49-F238E27FC236}">
                  <a16:creationId xmlns:a16="http://schemas.microsoft.com/office/drawing/2014/main" id="{03516878-0DAE-E9EF-184E-3039C4487198}"/>
                </a:ext>
              </a:extLst>
            </p:cNvPr>
            <p:cNvSpPr/>
            <p:nvPr/>
          </p:nvSpPr>
          <p:spPr>
            <a:xfrm>
              <a:off x="8537599" y="5463848"/>
              <a:ext cx="79724" cy="23621"/>
            </a:xfrm>
            <a:custGeom>
              <a:avLst/>
              <a:gdLst>
                <a:gd name="connsiteX0" fmla="*/ 0 w 79724"/>
                <a:gd name="connsiteY0" fmla="*/ 0 h 23621"/>
                <a:gd name="connsiteX1" fmla="*/ 37909 w 79724"/>
                <a:gd name="connsiteY1" fmla="*/ 23622 h 23621"/>
                <a:gd name="connsiteX2" fmla="*/ 79724 w 79724"/>
                <a:gd name="connsiteY2" fmla="*/ 0 h 23621"/>
              </a:gdLst>
              <a:ahLst/>
              <a:cxnLst>
                <a:cxn ang="0">
                  <a:pos x="connsiteX0" y="connsiteY0"/>
                </a:cxn>
                <a:cxn ang="0">
                  <a:pos x="connsiteX1" y="connsiteY1"/>
                </a:cxn>
                <a:cxn ang="0">
                  <a:pos x="connsiteX2" y="connsiteY2"/>
                </a:cxn>
              </a:cxnLst>
              <a:rect l="l" t="t" r="r" b="b"/>
              <a:pathLst>
                <a:path w="79724" h="23621">
                  <a:moveTo>
                    <a:pt x="0" y="0"/>
                  </a:moveTo>
                  <a:lnTo>
                    <a:pt x="37909" y="23622"/>
                  </a:lnTo>
                  <a:lnTo>
                    <a:pt x="79724" y="0"/>
                  </a:lnTo>
                </a:path>
              </a:pathLst>
            </a:custGeom>
            <a:grpFill/>
            <a:ln w="9525" cap="sq">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85" name="Kombinationstegning: figur 184">
              <a:extLst>
                <a:ext uri="{FF2B5EF4-FFF2-40B4-BE49-F238E27FC236}">
                  <a16:creationId xmlns:a16="http://schemas.microsoft.com/office/drawing/2014/main" id="{C72D5186-D2BD-BD12-C2E4-949F0BD39097}"/>
                </a:ext>
              </a:extLst>
            </p:cNvPr>
            <p:cNvSpPr/>
            <p:nvPr/>
          </p:nvSpPr>
          <p:spPr>
            <a:xfrm>
              <a:off x="8503881" y="5535571"/>
              <a:ext cx="71627" cy="30956"/>
            </a:xfrm>
            <a:custGeom>
              <a:avLst/>
              <a:gdLst>
                <a:gd name="connsiteX0" fmla="*/ 71628 w 71627"/>
                <a:gd name="connsiteY0" fmla="*/ 30956 h 30956"/>
                <a:gd name="connsiteX1" fmla="*/ 23431 w 71627"/>
                <a:gd name="connsiteY1" fmla="*/ 18098 h 30956"/>
                <a:gd name="connsiteX2" fmla="*/ 0 w 71627"/>
                <a:gd name="connsiteY2" fmla="*/ 0 h 30956"/>
              </a:gdLst>
              <a:ahLst/>
              <a:cxnLst>
                <a:cxn ang="0">
                  <a:pos x="connsiteX0" y="connsiteY0"/>
                </a:cxn>
                <a:cxn ang="0">
                  <a:pos x="connsiteX1" y="connsiteY1"/>
                </a:cxn>
                <a:cxn ang="0">
                  <a:pos x="connsiteX2" y="connsiteY2"/>
                </a:cxn>
              </a:cxnLst>
              <a:rect l="l" t="t" r="r" b="b"/>
              <a:pathLst>
                <a:path w="71627" h="30956">
                  <a:moveTo>
                    <a:pt x="71628" y="30956"/>
                  </a:moveTo>
                  <a:lnTo>
                    <a:pt x="23431" y="18098"/>
                  </a:lnTo>
                  <a:lnTo>
                    <a:pt x="0" y="0"/>
                  </a:lnTo>
                </a:path>
              </a:pathLst>
            </a:custGeom>
            <a:grpFill/>
            <a:ln w="9525" cap="sq">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86" name="Kombinationstegning: figur 185">
              <a:extLst>
                <a:ext uri="{FF2B5EF4-FFF2-40B4-BE49-F238E27FC236}">
                  <a16:creationId xmlns:a16="http://schemas.microsoft.com/office/drawing/2014/main" id="{CE2BEE74-2E32-365A-EAA2-F2F4CA4EE518}"/>
                </a:ext>
              </a:extLst>
            </p:cNvPr>
            <p:cNvSpPr/>
            <p:nvPr/>
          </p:nvSpPr>
          <p:spPr>
            <a:xfrm>
              <a:off x="8616466" y="5551097"/>
              <a:ext cx="30575" cy="22002"/>
            </a:xfrm>
            <a:custGeom>
              <a:avLst/>
              <a:gdLst>
                <a:gd name="connsiteX0" fmla="*/ 30575 w 30575"/>
                <a:gd name="connsiteY0" fmla="*/ 22003 h 22002"/>
                <a:gd name="connsiteX1" fmla="*/ 0 w 30575"/>
                <a:gd name="connsiteY1" fmla="*/ 0 h 22002"/>
              </a:gdLst>
              <a:ahLst/>
              <a:cxnLst>
                <a:cxn ang="0">
                  <a:pos x="connsiteX0" y="connsiteY0"/>
                </a:cxn>
                <a:cxn ang="0">
                  <a:pos x="connsiteX1" y="connsiteY1"/>
                </a:cxn>
              </a:cxnLst>
              <a:rect l="l" t="t" r="r" b="b"/>
              <a:pathLst>
                <a:path w="30575" h="22002">
                  <a:moveTo>
                    <a:pt x="30575" y="22003"/>
                  </a:moveTo>
                  <a:lnTo>
                    <a:pt x="0" y="0"/>
                  </a:lnTo>
                </a:path>
              </a:pathLst>
            </a:custGeom>
            <a:grpFill/>
            <a:ln w="9525" cap="sq">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87" name="Kombinationstegning: figur 186">
              <a:extLst>
                <a:ext uri="{FF2B5EF4-FFF2-40B4-BE49-F238E27FC236}">
                  <a16:creationId xmlns:a16="http://schemas.microsoft.com/office/drawing/2014/main" id="{E9416E93-E830-755F-30A4-EFCFE2AA2BFC}"/>
                </a:ext>
              </a:extLst>
            </p:cNvPr>
            <p:cNvSpPr/>
            <p:nvPr/>
          </p:nvSpPr>
          <p:spPr>
            <a:xfrm>
              <a:off x="8514263" y="5554526"/>
              <a:ext cx="12858" cy="19145"/>
            </a:xfrm>
            <a:custGeom>
              <a:avLst/>
              <a:gdLst>
                <a:gd name="connsiteX0" fmla="*/ 12859 w 12858"/>
                <a:gd name="connsiteY0" fmla="*/ 0 h 19145"/>
                <a:gd name="connsiteX1" fmla="*/ 0 w 12858"/>
                <a:gd name="connsiteY1" fmla="*/ 19145 h 19145"/>
              </a:gdLst>
              <a:ahLst/>
              <a:cxnLst>
                <a:cxn ang="0">
                  <a:pos x="connsiteX0" y="connsiteY0"/>
                </a:cxn>
                <a:cxn ang="0">
                  <a:pos x="connsiteX1" y="connsiteY1"/>
                </a:cxn>
              </a:cxnLst>
              <a:rect l="l" t="t" r="r" b="b"/>
              <a:pathLst>
                <a:path w="12858" h="19145">
                  <a:moveTo>
                    <a:pt x="12859" y="0"/>
                  </a:moveTo>
                  <a:lnTo>
                    <a:pt x="0" y="19145"/>
                  </a:lnTo>
                </a:path>
              </a:pathLst>
            </a:custGeom>
            <a:grpFill/>
            <a:ln w="9525" cap="sq">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88" name="Kombinationstegning: figur 187">
              <a:extLst>
                <a:ext uri="{FF2B5EF4-FFF2-40B4-BE49-F238E27FC236}">
                  <a16:creationId xmlns:a16="http://schemas.microsoft.com/office/drawing/2014/main" id="{86AC6029-D569-3494-388F-5B29440085B2}"/>
                </a:ext>
              </a:extLst>
            </p:cNvPr>
            <p:cNvSpPr/>
            <p:nvPr/>
          </p:nvSpPr>
          <p:spPr>
            <a:xfrm>
              <a:off x="9552583" y="5185242"/>
              <a:ext cx="238791" cy="144875"/>
            </a:xfrm>
            <a:custGeom>
              <a:avLst/>
              <a:gdLst>
                <a:gd name="connsiteX0" fmla="*/ 0 w 238791"/>
                <a:gd name="connsiteY0" fmla="*/ 65818 h 144875"/>
                <a:gd name="connsiteX1" fmla="*/ 6953 w 238791"/>
                <a:gd name="connsiteY1" fmla="*/ 65246 h 144875"/>
                <a:gd name="connsiteX2" fmla="*/ 24765 w 238791"/>
                <a:gd name="connsiteY2" fmla="*/ 69628 h 144875"/>
                <a:gd name="connsiteX3" fmla="*/ 96964 w 238791"/>
                <a:gd name="connsiteY3" fmla="*/ 0 h 144875"/>
                <a:gd name="connsiteX4" fmla="*/ 168021 w 238791"/>
                <a:gd name="connsiteY4" fmla="*/ 58388 h 144875"/>
                <a:gd name="connsiteX5" fmla="*/ 192119 w 238791"/>
                <a:gd name="connsiteY5" fmla="*/ 51530 h 144875"/>
                <a:gd name="connsiteX6" fmla="*/ 238792 w 238791"/>
                <a:gd name="connsiteY6" fmla="*/ 98203 h 144875"/>
                <a:gd name="connsiteX7" fmla="*/ 192119 w 238791"/>
                <a:gd name="connsiteY7" fmla="*/ 144875 h 144875"/>
                <a:gd name="connsiteX8" fmla="*/ 27527 w 238791"/>
                <a:gd name="connsiteY8" fmla="*/ 144875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91" h="144875">
                  <a:moveTo>
                    <a:pt x="0" y="65818"/>
                  </a:moveTo>
                  <a:cubicBezTo>
                    <a:pt x="2286" y="65437"/>
                    <a:pt x="4572" y="65246"/>
                    <a:pt x="6953" y="65246"/>
                  </a:cubicBezTo>
                  <a:cubicBezTo>
                    <a:pt x="13430" y="65246"/>
                    <a:pt x="19431" y="66961"/>
                    <a:pt x="24765" y="69628"/>
                  </a:cubicBezTo>
                  <a:cubicBezTo>
                    <a:pt x="26289" y="30956"/>
                    <a:pt x="57912" y="0"/>
                    <a:pt x="96964" y="0"/>
                  </a:cubicBezTo>
                  <a:cubicBezTo>
                    <a:pt x="132207" y="0"/>
                    <a:pt x="161449" y="25146"/>
                    <a:pt x="168021" y="58388"/>
                  </a:cubicBezTo>
                  <a:cubicBezTo>
                    <a:pt x="175069" y="54102"/>
                    <a:pt x="183261" y="51530"/>
                    <a:pt x="192119" y="51530"/>
                  </a:cubicBezTo>
                  <a:cubicBezTo>
                    <a:pt x="217932" y="51530"/>
                    <a:pt x="238792" y="72390"/>
                    <a:pt x="238792" y="98203"/>
                  </a:cubicBezTo>
                  <a:cubicBezTo>
                    <a:pt x="238792" y="124016"/>
                    <a:pt x="217932" y="144875"/>
                    <a:pt x="192119" y="144875"/>
                  </a:cubicBezTo>
                  <a:lnTo>
                    <a:pt x="27527" y="144875"/>
                  </a:lnTo>
                </a:path>
              </a:pathLst>
            </a:custGeom>
            <a:grpFill/>
            <a:ln w="9525" cap="sq">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89" name="Kombinationstegning: figur 188">
              <a:extLst>
                <a:ext uri="{FF2B5EF4-FFF2-40B4-BE49-F238E27FC236}">
                  <a16:creationId xmlns:a16="http://schemas.microsoft.com/office/drawing/2014/main" id="{7EE393D3-4167-80FB-77C3-0114C105ACE7}"/>
                </a:ext>
              </a:extLst>
            </p:cNvPr>
            <p:cNvSpPr/>
            <p:nvPr/>
          </p:nvSpPr>
          <p:spPr>
            <a:xfrm>
              <a:off x="9649548" y="5219627"/>
              <a:ext cx="35528" cy="29241"/>
            </a:xfrm>
            <a:custGeom>
              <a:avLst/>
              <a:gdLst>
                <a:gd name="connsiteX0" fmla="*/ 0 w 35528"/>
                <a:gd name="connsiteY0" fmla="*/ 0 h 29241"/>
                <a:gd name="connsiteX1" fmla="*/ 35528 w 35528"/>
                <a:gd name="connsiteY1" fmla="*/ 29242 h 29241"/>
              </a:gdLst>
              <a:ahLst/>
              <a:cxnLst>
                <a:cxn ang="0">
                  <a:pos x="connsiteX0" y="connsiteY0"/>
                </a:cxn>
                <a:cxn ang="0">
                  <a:pos x="connsiteX1" y="connsiteY1"/>
                </a:cxn>
              </a:cxnLst>
              <a:rect l="l" t="t" r="r" b="b"/>
              <a:pathLst>
                <a:path w="35528" h="29241">
                  <a:moveTo>
                    <a:pt x="0" y="0"/>
                  </a:moveTo>
                  <a:cubicBezTo>
                    <a:pt x="17240" y="0"/>
                    <a:pt x="32195" y="12287"/>
                    <a:pt x="35528" y="29242"/>
                  </a:cubicBezTo>
                </a:path>
              </a:pathLst>
            </a:custGeom>
            <a:grpFill/>
            <a:ln w="9525" cap="sq">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90" name="Kombinationstegning: figur 189">
              <a:extLst>
                <a:ext uri="{FF2B5EF4-FFF2-40B4-BE49-F238E27FC236}">
                  <a16:creationId xmlns:a16="http://schemas.microsoft.com/office/drawing/2014/main" id="{9D67BD31-C265-3DD7-5242-466A0E173694}"/>
                </a:ext>
              </a:extLst>
            </p:cNvPr>
            <p:cNvSpPr/>
            <p:nvPr/>
          </p:nvSpPr>
          <p:spPr>
            <a:xfrm>
              <a:off x="9742131" y="5270015"/>
              <a:ext cx="16097" cy="16097"/>
            </a:xfrm>
            <a:custGeom>
              <a:avLst/>
              <a:gdLst>
                <a:gd name="connsiteX0" fmla="*/ 0 w 16097"/>
                <a:gd name="connsiteY0" fmla="*/ 0 h 16097"/>
                <a:gd name="connsiteX1" fmla="*/ 16097 w 16097"/>
                <a:gd name="connsiteY1" fmla="*/ 16097 h 16097"/>
              </a:gdLst>
              <a:ahLst/>
              <a:cxnLst>
                <a:cxn ang="0">
                  <a:pos x="connsiteX0" y="connsiteY0"/>
                </a:cxn>
                <a:cxn ang="0">
                  <a:pos x="connsiteX1" y="connsiteY1"/>
                </a:cxn>
              </a:cxnLst>
              <a:rect l="l" t="t" r="r" b="b"/>
              <a:pathLst>
                <a:path w="16097" h="16097">
                  <a:moveTo>
                    <a:pt x="0" y="0"/>
                  </a:moveTo>
                  <a:cubicBezTo>
                    <a:pt x="8858" y="0"/>
                    <a:pt x="16097" y="7239"/>
                    <a:pt x="16097" y="16097"/>
                  </a:cubicBezTo>
                </a:path>
              </a:pathLst>
            </a:custGeom>
            <a:grpFill/>
            <a:ln w="9525" cap="sq">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91" name="Kombinationstegning: figur 190">
              <a:extLst>
                <a:ext uri="{FF2B5EF4-FFF2-40B4-BE49-F238E27FC236}">
                  <a16:creationId xmlns:a16="http://schemas.microsoft.com/office/drawing/2014/main" id="{7D248F7C-9746-22BB-0CDE-EBD9706BEDD9}"/>
                </a:ext>
              </a:extLst>
            </p:cNvPr>
            <p:cNvSpPr/>
            <p:nvPr/>
          </p:nvSpPr>
          <p:spPr>
            <a:xfrm>
              <a:off x="7791601" y="5783983"/>
              <a:ext cx="255079" cy="295275"/>
            </a:xfrm>
            <a:custGeom>
              <a:avLst/>
              <a:gdLst>
                <a:gd name="connsiteX0" fmla="*/ 0 w 255079"/>
                <a:gd name="connsiteY0" fmla="*/ 206121 h 295275"/>
                <a:gd name="connsiteX1" fmla="*/ 72580 w 255079"/>
                <a:gd name="connsiteY1" fmla="*/ 278701 h 295275"/>
                <a:gd name="connsiteX2" fmla="*/ 127540 w 255079"/>
                <a:gd name="connsiteY2" fmla="*/ 257937 h 295275"/>
                <a:gd name="connsiteX3" fmla="*/ 185166 w 255079"/>
                <a:gd name="connsiteY3" fmla="*/ 295275 h 295275"/>
                <a:gd name="connsiteX4" fmla="*/ 255079 w 255079"/>
                <a:gd name="connsiteY4" fmla="*/ 225362 h 295275"/>
                <a:gd name="connsiteX5" fmla="*/ 210217 w 255079"/>
                <a:gd name="connsiteY5" fmla="*/ 160115 h 295275"/>
                <a:gd name="connsiteX6" fmla="*/ 226790 w 255079"/>
                <a:gd name="connsiteY6" fmla="*/ 121158 h 295275"/>
                <a:gd name="connsiteX7" fmla="*/ 172688 w 255079"/>
                <a:gd name="connsiteY7" fmla="*/ 67056 h 295275"/>
                <a:gd name="connsiteX8" fmla="*/ 168878 w 255079"/>
                <a:gd name="connsiteY8" fmla="*/ 67246 h 295275"/>
                <a:gd name="connsiteX9" fmla="*/ 177832 w 255079"/>
                <a:gd name="connsiteY9" fmla="*/ 41529 h 295275"/>
                <a:gd name="connsiteX10" fmla="*/ 136303 w 255079"/>
                <a:gd name="connsiteY10" fmla="*/ 0 h 295275"/>
                <a:gd name="connsiteX11" fmla="*/ 94774 w 255079"/>
                <a:gd name="connsiteY11" fmla="*/ 41529 h 295275"/>
                <a:gd name="connsiteX12" fmla="*/ 97441 w 255079"/>
                <a:gd name="connsiteY12" fmla="*/ 56102 h 295275"/>
                <a:gd name="connsiteX13" fmla="*/ 79629 w 255079"/>
                <a:gd name="connsiteY13" fmla="*/ 52483 h 295275"/>
                <a:gd name="connsiteX14" fmla="*/ 33338 w 255079"/>
                <a:gd name="connsiteY14" fmla="*/ 98774 h 295275"/>
                <a:gd name="connsiteX15" fmla="*/ 52673 w 255079"/>
                <a:gd name="connsiteY15" fmla="*/ 136303 h 295275"/>
                <a:gd name="connsiteX16" fmla="*/ 0 w 255079"/>
                <a:gd name="connsiteY16" fmla="*/ 206121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5079" h="295275">
                  <a:moveTo>
                    <a:pt x="0" y="206121"/>
                  </a:moveTo>
                  <a:cubicBezTo>
                    <a:pt x="0" y="246221"/>
                    <a:pt x="32480" y="278701"/>
                    <a:pt x="72580" y="278701"/>
                  </a:cubicBezTo>
                  <a:cubicBezTo>
                    <a:pt x="92392" y="278701"/>
                    <a:pt x="114490" y="270796"/>
                    <a:pt x="127540" y="257937"/>
                  </a:cubicBezTo>
                  <a:cubicBezTo>
                    <a:pt x="139255" y="280130"/>
                    <a:pt x="158305" y="295275"/>
                    <a:pt x="185166" y="295275"/>
                  </a:cubicBezTo>
                  <a:cubicBezTo>
                    <a:pt x="223838" y="295275"/>
                    <a:pt x="255079" y="263938"/>
                    <a:pt x="255079" y="225362"/>
                  </a:cubicBezTo>
                  <a:cubicBezTo>
                    <a:pt x="255079" y="195643"/>
                    <a:pt x="236506" y="170212"/>
                    <a:pt x="210217" y="160115"/>
                  </a:cubicBezTo>
                  <a:cubicBezTo>
                    <a:pt x="220409" y="150304"/>
                    <a:pt x="226790" y="136493"/>
                    <a:pt x="226790" y="121158"/>
                  </a:cubicBezTo>
                  <a:cubicBezTo>
                    <a:pt x="226790" y="91250"/>
                    <a:pt x="202597" y="67056"/>
                    <a:pt x="172688" y="67056"/>
                  </a:cubicBezTo>
                  <a:cubicBezTo>
                    <a:pt x="171355" y="67056"/>
                    <a:pt x="170117" y="67151"/>
                    <a:pt x="168878" y="67246"/>
                  </a:cubicBezTo>
                  <a:cubicBezTo>
                    <a:pt x="174498" y="60198"/>
                    <a:pt x="177832" y="51245"/>
                    <a:pt x="177832" y="41529"/>
                  </a:cubicBezTo>
                  <a:cubicBezTo>
                    <a:pt x="177832" y="18574"/>
                    <a:pt x="159258" y="0"/>
                    <a:pt x="136303" y="0"/>
                  </a:cubicBezTo>
                  <a:cubicBezTo>
                    <a:pt x="113347" y="0"/>
                    <a:pt x="94774" y="18574"/>
                    <a:pt x="94774" y="41529"/>
                  </a:cubicBezTo>
                  <a:cubicBezTo>
                    <a:pt x="94774" y="46672"/>
                    <a:pt x="95726" y="51530"/>
                    <a:pt x="97441" y="56102"/>
                  </a:cubicBezTo>
                  <a:cubicBezTo>
                    <a:pt x="91916" y="53816"/>
                    <a:pt x="85915" y="52483"/>
                    <a:pt x="79629" y="52483"/>
                  </a:cubicBezTo>
                  <a:cubicBezTo>
                    <a:pt x="54102" y="52483"/>
                    <a:pt x="33338" y="73247"/>
                    <a:pt x="33338" y="98774"/>
                  </a:cubicBezTo>
                  <a:cubicBezTo>
                    <a:pt x="33338" y="114300"/>
                    <a:pt x="40957" y="127921"/>
                    <a:pt x="52673" y="136303"/>
                  </a:cubicBezTo>
                  <a:cubicBezTo>
                    <a:pt x="22288" y="144971"/>
                    <a:pt x="0" y="172879"/>
                    <a:pt x="0" y="206121"/>
                  </a:cubicBezTo>
                  <a:close/>
                </a:path>
              </a:pathLst>
            </a:custGeom>
            <a:grpFill/>
            <a:ln w="9525" cap="sq">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92" name="Kombinationstegning: figur 191">
              <a:extLst>
                <a:ext uri="{FF2B5EF4-FFF2-40B4-BE49-F238E27FC236}">
                  <a16:creationId xmlns:a16="http://schemas.microsoft.com/office/drawing/2014/main" id="{8A448F98-B43E-9540-B822-932172FDCB83}"/>
                </a:ext>
              </a:extLst>
            </p:cNvPr>
            <p:cNvSpPr/>
            <p:nvPr/>
          </p:nvSpPr>
          <p:spPr>
            <a:xfrm>
              <a:off x="7919141" y="5965721"/>
              <a:ext cx="61055" cy="30956"/>
            </a:xfrm>
            <a:custGeom>
              <a:avLst/>
              <a:gdLst>
                <a:gd name="connsiteX0" fmla="*/ 0 w 61055"/>
                <a:gd name="connsiteY0" fmla="*/ 30956 h 30956"/>
                <a:gd name="connsiteX1" fmla="*/ 41053 w 61055"/>
                <a:gd name="connsiteY1" fmla="*/ 15526 h 30956"/>
                <a:gd name="connsiteX2" fmla="*/ 61055 w 61055"/>
                <a:gd name="connsiteY2" fmla="*/ 0 h 30956"/>
              </a:gdLst>
              <a:ahLst/>
              <a:cxnLst>
                <a:cxn ang="0">
                  <a:pos x="connsiteX0" y="connsiteY0"/>
                </a:cxn>
                <a:cxn ang="0">
                  <a:pos x="connsiteX1" y="connsiteY1"/>
                </a:cxn>
                <a:cxn ang="0">
                  <a:pos x="connsiteX2" y="connsiteY2"/>
                </a:cxn>
              </a:cxnLst>
              <a:rect l="l" t="t" r="r" b="b"/>
              <a:pathLst>
                <a:path w="61055" h="30956">
                  <a:moveTo>
                    <a:pt x="0" y="30956"/>
                  </a:moveTo>
                  <a:lnTo>
                    <a:pt x="41053" y="15526"/>
                  </a:lnTo>
                  <a:lnTo>
                    <a:pt x="61055" y="0"/>
                  </a:lnTo>
                </a:path>
              </a:pathLst>
            </a:custGeom>
            <a:grpFill/>
            <a:ln w="9525" cap="sq">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93" name="Kombinationstegning: figur 192">
              <a:extLst>
                <a:ext uri="{FF2B5EF4-FFF2-40B4-BE49-F238E27FC236}">
                  <a16:creationId xmlns:a16="http://schemas.microsoft.com/office/drawing/2014/main" id="{44D5A8B7-E2FA-B881-36F7-BCE9783E840E}"/>
                </a:ext>
              </a:extLst>
            </p:cNvPr>
            <p:cNvSpPr/>
            <p:nvPr/>
          </p:nvSpPr>
          <p:spPr>
            <a:xfrm>
              <a:off x="7919141" y="5867804"/>
              <a:ext cx="9525" cy="256413"/>
            </a:xfrm>
            <a:custGeom>
              <a:avLst/>
              <a:gdLst>
                <a:gd name="connsiteX0" fmla="*/ 0 w 9525"/>
                <a:gd name="connsiteY0" fmla="*/ 256413 h 256413"/>
                <a:gd name="connsiteX1" fmla="*/ 0 w 9525"/>
                <a:gd name="connsiteY1" fmla="*/ 0 h 256413"/>
              </a:gdLst>
              <a:ahLst/>
              <a:cxnLst>
                <a:cxn ang="0">
                  <a:pos x="connsiteX0" y="connsiteY0"/>
                </a:cxn>
                <a:cxn ang="0">
                  <a:pos x="connsiteX1" y="connsiteY1"/>
                </a:cxn>
              </a:cxnLst>
              <a:rect l="l" t="t" r="r" b="b"/>
              <a:pathLst>
                <a:path w="9525" h="256413">
                  <a:moveTo>
                    <a:pt x="0" y="256413"/>
                  </a:moveTo>
                  <a:lnTo>
                    <a:pt x="0" y="0"/>
                  </a:lnTo>
                </a:path>
              </a:pathLst>
            </a:custGeom>
            <a:grpFill/>
            <a:ln w="9525" cap="sq">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94" name="Kombinationstegning: figur 193">
              <a:extLst>
                <a:ext uri="{FF2B5EF4-FFF2-40B4-BE49-F238E27FC236}">
                  <a16:creationId xmlns:a16="http://schemas.microsoft.com/office/drawing/2014/main" id="{638EF6EF-29BD-4CBD-C2CD-3EF635ACB21E}"/>
                </a:ext>
              </a:extLst>
            </p:cNvPr>
            <p:cNvSpPr/>
            <p:nvPr/>
          </p:nvSpPr>
          <p:spPr>
            <a:xfrm>
              <a:off x="7881327" y="5893997"/>
              <a:ext cx="79724" cy="23621"/>
            </a:xfrm>
            <a:custGeom>
              <a:avLst/>
              <a:gdLst>
                <a:gd name="connsiteX0" fmla="*/ 0 w 79724"/>
                <a:gd name="connsiteY0" fmla="*/ 0 h 23621"/>
                <a:gd name="connsiteX1" fmla="*/ 37814 w 79724"/>
                <a:gd name="connsiteY1" fmla="*/ 23622 h 23621"/>
                <a:gd name="connsiteX2" fmla="*/ 79724 w 79724"/>
                <a:gd name="connsiteY2" fmla="*/ 0 h 23621"/>
              </a:gdLst>
              <a:ahLst/>
              <a:cxnLst>
                <a:cxn ang="0">
                  <a:pos x="connsiteX0" y="connsiteY0"/>
                </a:cxn>
                <a:cxn ang="0">
                  <a:pos x="connsiteX1" y="connsiteY1"/>
                </a:cxn>
                <a:cxn ang="0">
                  <a:pos x="connsiteX2" y="connsiteY2"/>
                </a:cxn>
              </a:cxnLst>
              <a:rect l="l" t="t" r="r" b="b"/>
              <a:pathLst>
                <a:path w="79724" h="23621">
                  <a:moveTo>
                    <a:pt x="0" y="0"/>
                  </a:moveTo>
                  <a:lnTo>
                    <a:pt x="37814" y="23622"/>
                  </a:lnTo>
                  <a:lnTo>
                    <a:pt x="79724" y="0"/>
                  </a:lnTo>
                </a:path>
              </a:pathLst>
            </a:custGeom>
            <a:grpFill/>
            <a:ln w="9525" cap="sq">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95" name="Kombinationstegning: figur 194">
              <a:extLst>
                <a:ext uri="{FF2B5EF4-FFF2-40B4-BE49-F238E27FC236}">
                  <a16:creationId xmlns:a16="http://schemas.microsoft.com/office/drawing/2014/main" id="{45DD0EAD-5F3A-67E2-087F-87874D1A8DDD}"/>
                </a:ext>
              </a:extLst>
            </p:cNvPr>
            <p:cNvSpPr/>
            <p:nvPr/>
          </p:nvSpPr>
          <p:spPr>
            <a:xfrm>
              <a:off x="7847513" y="5965721"/>
              <a:ext cx="71628" cy="30956"/>
            </a:xfrm>
            <a:custGeom>
              <a:avLst/>
              <a:gdLst>
                <a:gd name="connsiteX0" fmla="*/ 71628 w 71628"/>
                <a:gd name="connsiteY0" fmla="*/ 30956 h 30956"/>
                <a:gd name="connsiteX1" fmla="*/ 23527 w 71628"/>
                <a:gd name="connsiteY1" fmla="*/ 18097 h 30956"/>
                <a:gd name="connsiteX2" fmla="*/ 0 w 71628"/>
                <a:gd name="connsiteY2" fmla="*/ 0 h 30956"/>
              </a:gdLst>
              <a:ahLst/>
              <a:cxnLst>
                <a:cxn ang="0">
                  <a:pos x="connsiteX0" y="connsiteY0"/>
                </a:cxn>
                <a:cxn ang="0">
                  <a:pos x="connsiteX1" y="connsiteY1"/>
                </a:cxn>
                <a:cxn ang="0">
                  <a:pos x="connsiteX2" y="connsiteY2"/>
                </a:cxn>
              </a:cxnLst>
              <a:rect l="l" t="t" r="r" b="b"/>
              <a:pathLst>
                <a:path w="71628" h="30956">
                  <a:moveTo>
                    <a:pt x="71628" y="30956"/>
                  </a:moveTo>
                  <a:lnTo>
                    <a:pt x="23527" y="18097"/>
                  </a:lnTo>
                  <a:lnTo>
                    <a:pt x="0" y="0"/>
                  </a:lnTo>
                </a:path>
              </a:pathLst>
            </a:custGeom>
            <a:grpFill/>
            <a:ln w="9525" cap="sq">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96" name="Kombinationstegning: figur 195">
              <a:extLst>
                <a:ext uri="{FF2B5EF4-FFF2-40B4-BE49-F238E27FC236}">
                  <a16:creationId xmlns:a16="http://schemas.microsoft.com/office/drawing/2014/main" id="{07248904-3657-0598-872B-35A8E8D36442}"/>
                </a:ext>
              </a:extLst>
            </p:cNvPr>
            <p:cNvSpPr/>
            <p:nvPr/>
          </p:nvSpPr>
          <p:spPr>
            <a:xfrm>
              <a:off x="7960194" y="5981246"/>
              <a:ext cx="30575" cy="22002"/>
            </a:xfrm>
            <a:custGeom>
              <a:avLst/>
              <a:gdLst>
                <a:gd name="connsiteX0" fmla="*/ 30575 w 30575"/>
                <a:gd name="connsiteY0" fmla="*/ 22003 h 22002"/>
                <a:gd name="connsiteX1" fmla="*/ 0 w 30575"/>
                <a:gd name="connsiteY1" fmla="*/ 0 h 22002"/>
              </a:gdLst>
              <a:ahLst/>
              <a:cxnLst>
                <a:cxn ang="0">
                  <a:pos x="connsiteX0" y="connsiteY0"/>
                </a:cxn>
                <a:cxn ang="0">
                  <a:pos x="connsiteX1" y="connsiteY1"/>
                </a:cxn>
              </a:cxnLst>
              <a:rect l="l" t="t" r="r" b="b"/>
              <a:pathLst>
                <a:path w="30575" h="22002">
                  <a:moveTo>
                    <a:pt x="30575" y="22003"/>
                  </a:moveTo>
                  <a:lnTo>
                    <a:pt x="0" y="0"/>
                  </a:lnTo>
                </a:path>
              </a:pathLst>
            </a:custGeom>
            <a:grpFill/>
            <a:ln w="9525" cap="sq">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97" name="Kombinationstegning: figur 196">
              <a:extLst>
                <a:ext uri="{FF2B5EF4-FFF2-40B4-BE49-F238E27FC236}">
                  <a16:creationId xmlns:a16="http://schemas.microsoft.com/office/drawing/2014/main" id="{C0329D4F-8196-D66C-F1AE-94E82DE94137}"/>
                </a:ext>
              </a:extLst>
            </p:cNvPr>
            <p:cNvSpPr/>
            <p:nvPr/>
          </p:nvSpPr>
          <p:spPr>
            <a:xfrm>
              <a:off x="7857991" y="5984675"/>
              <a:ext cx="12858" cy="19145"/>
            </a:xfrm>
            <a:custGeom>
              <a:avLst/>
              <a:gdLst>
                <a:gd name="connsiteX0" fmla="*/ 12859 w 12858"/>
                <a:gd name="connsiteY0" fmla="*/ 0 h 19145"/>
                <a:gd name="connsiteX1" fmla="*/ 0 w 12858"/>
                <a:gd name="connsiteY1" fmla="*/ 19145 h 19145"/>
              </a:gdLst>
              <a:ahLst/>
              <a:cxnLst>
                <a:cxn ang="0">
                  <a:pos x="connsiteX0" y="connsiteY0"/>
                </a:cxn>
                <a:cxn ang="0">
                  <a:pos x="connsiteX1" y="connsiteY1"/>
                </a:cxn>
              </a:cxnLst>
              <a:rect l="l" t="t" r="r" b="b"/>
              <a:pathLst>
                <a:path w="12858" h="19145">
                  <a:moveTo>
                    <a:pt x="12859" y="0"/>
                  </a:moveTo>
                  <a:lnTo>
                    <a:pt x="0" y="19145"/>
                  </a:lnTo>
                </a:path>
              </a:pathLst>
            </a:custGeom>
            <a:grpFill/>
            <a:ln w="9525" cap="sq">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98" name="Kombinationstegning: figur 197">
              <a:extLst>
                <a:ext uri="{FF2B5EF4-FFF2-40B4-BE49-F238E27FC236}">
                  <a16:creationId xmlns:a16="http://schemas.microsoft.com/office/drawing/2014/main" id="{2AD9BC31-B25A-E5B9-A67C-07A1E300CB2E}"/>
                </a:ext>
              </a:extLst>
            </p:cNvPr>
            <p:cNvSpPr/>
            <p:nvPr/>
          </p:nvSpPr>
          <p:spPr>
            <a:xfrm>
              <a:off x="9552583" y="5707300"/>
              <a:ext cx="1273396" cy="110878"/>
            </a:xfrm>
            <a:custGeom>
              <a:avLst/>
              <a:gdLst>
                <a:gd name="connsiteX0" fmla="*/ 0 w 1273396"/>
                <a:gd name="connsiteY0" fmla="*/ 110878 h 110878"/>
                <a:gd name="connsiteX1" fmla="*/ 642366 w 1273396"/>
                <a:gd name="connsiteY1" fmla="*/ 2293 h 110878"/>
                <a:gd name="connsiteX2" fmla="*/ 1273397 w 1273396"/>
                <a:gd name="connsiteY2" fmla="*/ 76779 h 110878"/>
              </a:gdLst>
              <a:ahLst/>
              <a:cxnLst>
                <a:cxn ang="0">
                  <a:pos x="connsiteX0" y="connsiteY0"/>
                </a:cxn>
                <a:cxn ang="0">
                  <a:pos x="connsiteX1" y="connsiteY1"/>
                </a:cxn>
                <a:cxn ang="0">
                  <a:pos x="connsiteX2" y="connsiteY2"/>
                </a:cxn>
              </a:cxnLst>
              <a:rect l="l" t="t" r="r" b="b"/>
              <a:pathLst>
                <a:path w="1273396" h="110878">
                  <a:moveTo>
                    <a:pt x="0" y="110878"/>
                  </a:moveTo>
                  <a:cubicBezTo>
                    <a:pt x="0" y="110878"/>
                    <a:pt x="363093" y="-18662"/>
                    <a:pt x="642366" y="2293"/>
                  </a:cubicBezTo>
                  <a:cubicBezTo>
                    <a:pt x="921639" y="23153"/>
                    <a:pt x="1097566" y="140596"/>
                    <a:pt x="1273397" y="76779"/>
                  </a:cubicBez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199" name="Kombinationstegning: figur 198">
              <a:extLst>
                <a:ext uri="{FF2B5EF4-FFF2-40B4-BE49-F238E27FC236}">
                  <a16:creationId xmlns:a16="http://schemas.microsoft.com/office/drawing/2014/main" id="{875C751C-33E1-4478-BD43-F26E2F9C1578}"/>
                </a:ext>
              </a:extLst>
            </p:cNvPr>
            <p:cNvSpPr/>
            <p:nvPr/>
          </p:nvSpPr>
          <p:spPr>
            <a:xfrm>
              <a:off x="10363732" y="5667009"/>
              <a:ext cx="924401" cy="44003"/>
            </a:xfrm>
            <a:custGeom>
              <a:avLst/>
              <a:gdLst>
                <a:gd name="connsiteX0" fmla="*/ 924401 w 924401"/>
                <a:gd name="connsiteY0" fmla="*/ 15533 h 44003"/>
                <a:gd name="connsiteX1" fmla="*/ 790289 w 924401"/>
                <a:gd name="connsiteY1" fmla="*/ 26296 h 44003"/>
                <a:gd name="connsiteX2" fmla="*/ 731615 w 924401"/>
                <a:gd name="connsiteY2" fmla="*/ 3341 h 44003"/>
                <a:gd name="connsiteX3" fmla="*/ 650557 w 924401"/>
                <a:gd name="connsiteY3" fmla="*/ 39250 h 44003"/>
                <a:gd name="connsiteX4" fmla="*/ 609219 w 924401"/>
                <a:gd name="connsiteY4" fmla="*/ 42108 h 44003"/>
                <a:gd name="connsiteX5" fmla="*/ 448913 w 924401"/>
                <a:gd name="connsiteY5" fmla="*/ 28582 h 44003"/>
                <a:gd name="connsiteX6" fmla="*/ 351949 w 924401"/>
                <a:gd name="connsiteY6" fmla="*/ 31535 h 44003"/>
                <a:gd name="connsiteX7" fmla="*/ 258223 w 924401"/>
                <a:gd name="connsiteY7" fmla="*/ 9532 h 44003"/>
                <a:gd name="connsiteX8" fmla="*/ 113633 w 924401"/>
                <a:gd name="connsiteY8" fmla="*/ 23058 h 44003"/>
                <a:gd name="connsiteX9" fmla="*/ 79629 w 924401"/>
                <a:gd name="connsiteY9" fmla="*/ 2769 h 44003"/>
                <a:gd name="connsiteX10" fmla="*/ 0 w 924401"/>
                <a:gd name="connsiteY10" fmla="*/ 16200 h 4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4401" h="44003">
                  <a:moveTo>
                    <a:pt x="924401" y="15533"/>
                  </a:moveTo>
                  <a:cubicBezTo>
                    <a:pt x="881253" y="46203"/>
                    <a:pt x="835343" y="55538"/>
                    <a:pt x="790289" y="26296"/>
                  </a:cubicBezTo>
                  <a:cubicBezTo>
                    <a:pt x="772001" y="16200"/>
                    <a:pt x="753237" y="2960"/>
                    <a:pt x="731615" y="3341"/>
                  </a:cubicBezTo>
                  <a:cubicBezTo>
                    <a:pt x="703421" y="3912"/>
                    <a:pt x="680085" y="31440"/>
                    <a:pt x="650557" y="39250"/>
                  </a:cubicBezTo>
                  <a:cubicBezTo>
                    <a:pt x="637222" y="43155"/>
                    <a:pt x="623030" y="44012"/>
                    <a:pt x="609219" y="42108"/>
                  </a:cubicBezTo>
                  <a:cubicBezTo>
                    <a:pt x="530637" y="25058"/>
                    <a:pt x="537400" y="-28282"/>
                    <a:pt x="448913" y="28582"/>
                  </a:cubicBezTo>
                  <a:cubicBezTo>
                    <a:pt x="417290" y="47061"/>
                    <a:pt x="385286" y="49346"/>
                    <a:pt x="351949" y="31535"/>
                  </a:cubicBezTo>
                  <a:cubicBezTo>
                    <a:pt x="322421" y="16485"/>
                    <a:pt x="291846" y="-11042"/>
                    <a:pt x="258223" y="9532"/>
                  </a:cubicBezTo>
                  <a:cubicBezTo>
                    <a:pt x="211264" y="36678"/>
                    <a:pt x="163258" y="57633"/>
                    <a:pt x="113633" y="23058"/>
                  </a:cubicBezTo>
                  <a:cubicBezTo>
                    <a:pt x="102679" y="16009"/>
                    <a:pt x="91535" y="7722"/>
                    <a:pt x="79629" y="2769"/>
                  </a:cubicBezTo>
                  <a:cubicBezTo>
                    <a:pt x="60103" y="-5708"/>
                    <a:pt x="18097" y="7151"/>
                    <a:pt x="0" y="16200"/>
                  </a:cubicBez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00" name="Kombinationstegning: figur 199">
              <a:extLst>
                <a:ext uri="{FF2B5EF4-FFF2-40B4-BE49-F238E27FC236}">
                  <a16:creationId xmlns:a16="http://schemas.microsoft.com/office/drawing/2014/main" id="{D9964C8D-716E-8939-A610-EF371C6524A6}"/>
                </a:ext>
              </a:extLst>
            </p:cNvPr>
            <p:cNvSpPr/>
            <p:nvPr/>
          </p:nvSpPr>
          <p:spPr>
            <a:xfrm>
              <a:off x="10588808" y="5721302"/>
              <a:ext cx="924401" cy="44003"/>
            </a:xfrm>
            <a:custGeom>
              <a:avLst/>
              <a:gdLst>
                <a:gd name="connsiteX0" fmla="*/ 924401 w 924401"/>
                <a:gd name="connsiteY0" fmla="*/ 15533 h 44003"/>
                <a:gd name="connsiteX1" fmla="*/ 790289 w 924401"/>
                <a:gd name="connsiteY1" fmla="*/ 26296 h 44003"/>
                <a:gd name="connsiteX2" fmla="*/ 731615 w 924401"/>
                <a:gd name="connsiteY2" fmla="*/ 3341 h 44003"/>
                <a:gd name="connsiteX3" fmla="*/ 650557 w 924401"/>
                <a:gd name="connsiteY3" fmla="*/ 39250 h 44003"/>
                <a:gd name="connsiteX4" fmla="*/ 609219 w 924401"/>
                <a:gd name="connsiteY4" fmla="*/ 42107 h 44003"/>
                <a:gd name="connsiteX5" fmla="*/ 448913 w 924401"/>
                <a:gd name="connsiteY5" fmla="*/ 28582 h 44003"/>
                <a:gd name="connsiteX6" fmla="*/ 351948 w 924401"/>
                <a:gd name="connsiteY6" fmla="*/ 31535 h 44003"/>
                <a:gd name="connsiteX7" fmla="*/ 258223 w 924401"/>
                <a:gd name="connsiteY7" fmla="*/ 9532 h 44003"/>
                <a:gd name="connsiteX8" fmla="*/ 113633 w 924401"/>
                <a:gd name="connsiteY8" fmla="*/ 23057 h 44003"/>
                <a:gd name="connsiteX9" fmla="*/ 79629 w 924401"/>
                <a:gd name="connsiteY9" fmla="*/ 2769 h 44003"/>
                <a:gd name="connsiteX10" fmla="*/ 0 w 924401"/>
                <a:gd name="connsiteY10" fmla="*/ 16199 h 4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4401" h="44003">
                  <a:moveTo>
                    <a:pt x="924401" y="15533"/>
                  </a:moveTo>
                  <a:cubicBezTo>
                    <a:pt x="881253" y="46203"/>
                    <a:pt x="835342" y="55538"/>
                    <a:pt x="790289" y="26296"/>
                  </a:cubicBezTo>
                  <a:cubicBezTo>
                    <a:pt x="772001" y="16199"/>
                    <a:pt x="753237" y="2960"/>
                    <a:pt x="731615" y="3341"/>
                  </a:cubicBezTo>
                  <a:cubicBezTo>
                    <a:pt x="703421" y="3912"/>
                    <a:pt x="680085" y="31439"/>
                    <a:pt x="650557" y="39250"/>
                  </a:cubicBezTo>
                  <a:cubicBezTo>
                    <a:pt x="637222" y="43155"/>
                    <a:pt x="623030" y="44012"/>
                    <a:pt x="609219" y="42107"/>
                  </a:cubicBezTo>
                  <a:cubicBezTo>
                    <a:pt x="530637" y="25058"/>
                    <a:pt x="537400" y="-28282"/>
                    <a:pt x="448913" y="28582"/>
                  </a:cubicBezTo>
                  <a:cubicBezTo>
                    <a:pt x="417290" y="47060"/>
                    <a:pt x="385286" y="49346"/>
                    <a:pt x="351948" y="31535"/>
                  </a:cubicBezTo>
                  <a:cubicBezTo>
                    <a:pt x="322421" y="16485"/>
                    <a:pt x="291846" y="-11042"/>
                    <a:pt x="258223" y="9532"/>
                  </a:cubicBezTo>
                  <a:cubicBezTo>
                    <a:pt x="211264" y="36678"/>
                    <a:pt x="163258" y="57633"/>
                    <a:pt x="113633" y="23057"/>
                  </a:cubicBezTo>
                  <a:cubicBezTo>
                    <a:pt x="102679" y="16009"/>
                    <a:pt x="91535" y="7722"/>
                    <a:pt x="79629" y="2769"/>
                  </a:cubicBezTo>
                  <a:cubicBezTo>
                    <a:pt x="60103" y="-5708"/>
                    <a:pt x="18097" y="7151"/>
                    <a:pt x="0" y="16199"/>
                  </a:cubicBez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01" name="Kombinationstegning: figur 200">
              <a:extLst>
                <a:ext uri="{FF2B5EF4-FFF2-40B4-BE49-F238E27FC236}">
                  <a16:creationId xmlns:a16="http://schemas.microsoft.com/office/drawing/2014/main" id="{CAF3CDA5-BA69-10CE-B1EA-C632D5A72532}"/>
                </a:ext>
              </a:extLst>
            </p:cNvPr>
            <p:cNvSpPr/>
            <p:nvPr/>
          </p:nvSpPr>
          <p:spPr>
            <a:xfrm>
              <a:off x="9908386" y="5287102"/>
              <a:ext cx="180492" cy="426586"/>
            </a:xfrm>
            <a:custGeom>
              <a:avLst/>
              <a:gdLst>
                <a:gd name="connsiteX0" fmla="*/ 88062 w 180492"/>
                <a:gd name="connsiteY0" fmla="*/ 148076 h 426586"/>
                <a:gd name="connsiteX1" fmla="*/ 89777 w 180492"/>
                <a:gd name="connsiteY1" fmla="*/ 149790 h 426586"/>
                <a:gd name="connsiteX2" fmla="*/ 91396 w 180492"/>
                <a:gd name="connsiteY2" fmla="*/ 255994 h 426586"/>
                <a:gd name="connsiteX3" fmla="*/ 87777 w 180492"/>
                <a:gd name="connsiteY3" fmla="*/ 324098 h 426586"/>
                <a:gd name="connsiteX4" fmla="*/ 140640 w 180492"/>
                <a:gd name="connsiteY4" fmla="*/ 296190 h 426586"/>
                <a:gd name="connsiteX5" fmla="*/ 174740 w 180492"/>
                <a:gd name="connsiteY5" fmla="*/ 219227 h 426586"/>
                <a:gd name="connsiteX6" fmla="*/ 168168 w 180492"/>
                <a:gd name="connsiteY6" fmla="*/ 81782 h 426586"/>
                <a:gd name="connsiteX7" fmla="*/ 124734 w 180492"/>
                <a:gd name="connsiteY7" fmla="*/ 12059 h 426586"/>
                <a:gd name="connsiteX8" fmla="*/ 42628 w 180492"/>
                <a:gd name="connsiteY8" fmla="*/ 24060 h 426586"/>
                <a:gd name="connsiteX9" fmla="*/ 1766 w 180492"/>
                <a:gd name="connsiteY9" fmla="*/ 130550 h 426586"/>
                <a:gd name="connsiteX10" fmla="*/ 25483 w 180492"/>
                <a:gd name="connsiteY10" fmla="*/ 275044 h 426586"/>
                <a:gd name="connsiteX11" fmla="*/ 89967 w 180492"/>
                <a:gd name="connsiteY11" fmla="*/ 324002 h 426586"/>
                <a:gd name="connsiteX12" fmla="*/ 89967 w 180492"/>
                <a:gd name="connsiteY12" fmla="*/ 426587 h 42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492" h="426586">
                  <a:moveTo>
                    <a:pt x="88062" y="148076"/>
                  </a:moveTo>
                  <a:cubicBezTo>
                    <a:pt x="88634" y="148647"/>
                    <a:pt x="89682" y="149219"/>
                    <a:pt x="89777" y="149790"/>
                  </a:cubicBezTo>
                  <a:cubicBezTo>
                    <a:pt x="90634" y="185223"/>
                    <a:pt x="91968" y="220942"/>
                    <a:pt x="91396" y="255994"/>
                  </a:cubicBezTo>
                  <a:cubicBezTo>
                    <a:pt x="91015" y="277711"/>
                    <a:pt x="95016" y="300380"/>
                    <a:pt x="87777" y="324098"/>
                  </a:cubicBezTo>
                  <a:cubicBezTo>
                    <a:pt x="112161" y="324002"/>
                    <a:pt x="127210" y="312858"/>
                    <a:pt x="140640" y="296190"/>
                  </a:cubicBezTo>
                  <a:cubicBezTo>
                    <a:pt x="159024" y="273425"/>
                    <a:pt x="169406" y="246945"/>
                    <a:pt x="174740" y="219227"/>
                  </a:cubicBezTo>
                  <a:cubicBezTo>
                    <a:pt x="183598" y="173222"/>
                    <a:pt x="182836" y="126835"/>
                    <a:pt x="168168" y="81782"/>
                  </a:cubicBezTo>
                  <a:cubicBezTo>
                    <a:pt x="159500" y="55112"/>
                    <a:pt x="148165" y="29680"/>
                    <a:pt x="124734" y="12059"/>
                  </a:cubicBezTo>
                  <a:cubicBezTo>
                    <a:pt x="97968" y="-8039"/>
                    <a:pt x="65393" y="-2324"/>
                    <a:pt x="42628" y="24060"/>
                  </a:cubicBezTo>
                  <a:cubicBezTo>
                    <a:pt x="16053" y="54921"/>
                    <a:pt x="5481" y="92164"/>
                    <a:pt x="1766" y="130550"/>
                  </a:cubicBezTo>
                  <a:cubicBezTo>
                    <a:pt x="-2997" y="180175"/>
                    <a:pt x="909" y="229705"/>
                    <a:pt x="25483" y="275044"/>
                  </a:cubicBezTo>
                  <a:cubicBezTo>
                    <a:pt x="43581" y="308382"/>
                    <a:pt x="60059" y="321240"/>
                    <a:pt x="89967" y="324002"/>
                  </a:cubicBezTo>
                  <a:lnTo>
                    <a:pt x="89967" y="426587"/>
                  </a:lnTo>
                </a:path>
              </a:pathLst>
            </a:custGeom>
            <a:grpFill/>
            <a:ln w="9525" cap="sq">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02" name="Kombinationstegning: figur 201">
              <a:extLst>
                <a:ext uri="{FF2B5EF4-FFF2-40B4-BE49-F238E27FC236}">
                  <a16:creationId xmlns:a16="http://schemas.microsoft.com/office/drawing/2014/main" id="{4ACFC282-129F-55CD-454A-30876552F899}"/>
                </a:ext>
              </a:extLst>
            </p:cNvPr>
            <p:cNvSpPr/>
            <p:nvPr/>
          </p:nvSpPr>
          <p:spPr>
            <a:xfrm>
              <a:off x="9958158" y="5529190"/>
              <a:ext cx="36575" cy="31337"/>
            </a:xfrm>
            <a:custGeom>
              <a:avLst/>
              <a:gdLst>
                <a:gd name="connsiteX0" fmla="*/ 0 w 36575"/>
                <a:gd name="connsiteY0" fmla="*/ 0 h 31337"/>
                <a:gd name="connsiteX1" fmla="*/ 36576 w 36575"/>
                <a:gd name="connsiteY1" fmla="*/ 31337 h 31337"/>
              </a:gdLst>
              <a:ahLst/>
              <a:cxnLst>
                <a:cxn ang="0">
                  <a:pos x="connsiteX0" y="connsiteY0"/>
                </a:cxn>
                <a:cxn ang="0">
                  <a:pos x="connsiteX1" y="connsiteY1"/>
                </a:cxn>
              </a:cxnLst>
              <a:rect l="l" t="t" r="r" b="b"/>
              <a:pathLst>
                <a:path w="36575" h="31337">
                  <a:moveTo>
                    <a:pt x="0" y="0"/>
                  </a:moveTo>
                  <a:cubicBezTo>
                    <a:pt x="12763" y="9811"/>
                    <a:pt x="19812" y="26194"/>
                    <a:pt x="36576" y="31337"/>
                  </a:cubicBezTo>
                </a:path>
              </a:pathLst>
            </a:custGeom>
            <a:grpFill/>
            <a:ln w="9525" cap="sq">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03" name="Kombinationstegning: figur 202">
              <a:extLst>
                <a:ext uri="{FF2B5EF4-FFF2-40B4-BE49-F238E27FC236}">
                  <a16:creationId xmlns:a16="http://schemas.microsoft.com/office/drawing/2014/main" id="{C5CA9585-E2BE-4229-68A0-FFA9D4527378}"/>
                </a:ext>
              </a:extLst>
            </p:cNvPr>
            <p:cNvSpPr/>
            <p:nvPr/>
          </p:nvSpPr>
          <p:spPr>
            <a:xfrm>
              <a:off x="10003401" y="5518808"/>
              <a:ext cx="27908" cy="24383"/>
            </a:xfrm>
            <a:custGeom>
              <a:avLst/>
              <a:gdLst>
                <a:gd name="connsiteX0" fmla="*/ 27908 w 27908"/>
                <a:gd name="connsiteY0" fmla="*/ 0 h 24383"/>
                <a:gd name="connsiteX1" fmla="*/ 0 w 27908"/>
                <a:gd name="connsiteY1" fmla="*/ 24384 h 24383"/>
              </a:gdLst>
              <a:ahLst/>
              <a:cxnLst>
                <a:cxn ang="0">
                  <a:pos x="connsiteX0" y="connsiteY0"/>
                </a:cxn>
                <a:cxn ang="0">
                  <a:pos x="connsiteX1" y="connsiteY1"/>
                </a:cxn>
              </a:cxnLst>
              <a:rect l="l" t="t" r="r" b="b"/>
              <a:pathLst>
                <a:path w="27908" h="24383">
                  <a:moveTo>
                    <a:pt x="27908" y="0"/>
                  </a:moveTo>
                  <a:cubicBezTo>
                    <a:pt x="18383" y="7906"/>
                    <a:pt x="12097" y="19431"/>
                    <a:pt x="0" y="24384"/>
                  </a:cubicBezTo>
                </a:path>
              </a:pathLst>
            </a:custGeom>
            <a:grpFill/>
            <a:ln w="9525" cap="sq">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04" name="Kombinationstegning: figur 203">
              <a:extLst>
                <a:ext uri="{FF2B5EF4-FFF2-40B4-BE49-F238E27FC236}">
                  <a16:creationId xmlns:a16="http://schemas.microsoft.com/office/drawing/2014/main" id="{93C1D8FB-D3BA-99C0-2E12-5E39380784DA}"/>
                </a:ext>
              </a:extLst>
            </p:cNvPr>
            <p:cNvSpPr/>
            <p:nvPr/>
          </p:nvSpPr>
          <p:spPr>
            <a:xfrm>
              <a:off x="10001687" y="5469944"/>
              <a:ext cx="19145" cy="20859"/>
            </a:xfrm>
            <a:custGeom>
              <a:avLst/>
              <a:gdLst>
                <a:gd name="connsiteX0" fmla="*/ 19145 w 19145"/>
                <a:gd name="connsiteY0" fmla="*/ 0 h 20859"/>
                <a:gd name="connsiteX1" fmla="*/ 0 w 19145"/>
                <a:gd name="connsiteY1" fmla="*/ 20860 h 20859"/>
              </a:gdLst>
              <a:ahLst/>
              <a:cxnLst>
                <a:cxn ang="0">
                  <a:pos x="connsiteX0" y="connsiteY0"/>
                </a:cxn>
                <a:cxn ang="0">
                  <a:pos x="connsiteX1" y="connsiteY1"/>
                </a:cxn>
              </a:cxnLst>
              <a:rect l="l" t="t" r="r" b="b"/>
              <a:pathLst>
                <a:path w="19145" h="20859">
                  <a:moveTo>
                    <a:pt x="19145" y="0"/>
                  </a:moveTo>
                  <a:cubicBezTo>
                    <a:pt x="19145" y="12859"/>
                    <a:pt x="10478" y="17717"/>
                    <a:pt x="0" y="20860"/>
                  </a:cubicBezTo>
                </a:path>
              </a:pathLst>
            </a:custGeom>
            <a:grpFill/>
            <a:ln w="9525" cap="sq">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05" name="Kombinationstegning: figur 204">
              <a:extLst>
                <a:ext uri="{FF2B5EF4-FFF2-40B4-BE49-F238E27FC236}">
                  <a16:creationId xmlns:a16="http://schemas.microsoft.com/office/drawing/2014/main" id="{8C523FB4-D50A-681D-84A3-F88BBE5783E6}"/>
                </a:ext>
              </a:extLst>
            </p:cNvPr>
            <p:cNvSpPr/>
            <p:nvPr/>
          </p:nvSpPr>
          <p:spPr>
            <a:xfrm>
              <a:off x="9779555" y="5415028"/>
              <a:ext cx="138037" cy="326187"/>
            </a:xfrm>
            <a:custGeom>
              <a:avLst/>
              <a:gdLst>
                <a:gd name="connsiteX0" fmla="*/ 67447 w 138037"/>
                <a:gd name="connsiteY0" fmla="*/ 113019 h 326187"/>
                <a:gd name="connsiteX1" fmla="*/ 68685 w 138037"/>
                <a:gd name="connsiteY1" fmla="*/ 114352 h 326187"/>
                <a:gd name="connsiteX2" fmla="*/ 69923 w 138037"/>
                <a:gd name="connsiteY2" fmla="*/ 195600 h 326187"/>
                <a:gd name="connsiteX3" fmla="*/ 67161 w 138037"/>
                <a:gd name="connsiteY3" fmla="*/ 247702 h 326187"/>
                <a:gd name="connsiteX4" fmla="*/ 107547 w 138037"/>
                <a:gd name="connsiteY4" fmla="*/ 226366 h 326187"/>
                <a:gd name="connsiteX5" fmla="*/ 133645 w 138037"/>
                <a:gd name="connsiteY5" fmla="*/ 167597 h 326187"/>
                <a:gd name="connsiteX6" fmla="*/ 128597 w 138037"/>
                <a:gd name="connsiteY6" fmla="*/ 62536 h 326187"/>
                <a:gd name="connsiteX7" fmla="*/ 95355 w 138037"/>
                <a:gd name="connsiteY7" fmla="*/ 9196 h 326187"/>
                <a:gd name="connsiteX8" fmla="*/ 32585 w 138037"/>
                <a:gd name="connsiteY8" fmla="*/ 18340 h 326187"/>
                <a:gd name="connsiteX9" fmla="*/ 1343 w 138037"/>
                <a:gd name="connsiteY9" fmla="*/ 99779 h 326187"/>
                <a:gd name="connsiteX10" fmla="*/ 19440 w 138037"/>
                <a:gd name="connsiteY10" fmla="*/ 210269 h 326187"/>
                <a:gd name="connsiteX11" fmla="*/ 68685 w 138037"/>
                <a:gd name="connsiteY11" fmla="*/ 247702 h 326187"/>
                <a:gd name="connsiteX12" fmla="*/ 68685 w 138037"/>
                <a:gd name="connsiteY12" fmla="*/ 326188 h 32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7" h="326187">
                  <a:moveTo>
                    <a:pt x="67447" y="113019"/>
                  </a:moveTo>
                  <a:cubicBezTo>
                    <a:pt x="67447" y="113019"/>
                    <a:pt x="68685" y="113876"/>
                    <a:pt x="68685" y="114352"/>
                  </a:cubicBezTo>
                  <a:cubicBezTo>
                    <a:pt x="69351" y="141403"/>
                    <a:pt x="70304" y="168740"/>
                    <a:pt x="69923" y="195600"/>
                  </a:cubicBezTo>
                  <a:cubicBezTo>
                    <a:pt x="69637" y="212174"/>
                    <a:pt x="72685" y="229509"/>
                    <a:pt x="67161" y="247702"/>
                  </a:cubicBezTo>
                  <a:cubicBezTo>
                    <a:pt x="85830" y="247607"/>
                    <a:pt x="97355" y="239034"/>
                    <a:pt x="107547" y="226366"/>
                  </a:cubicBezTo>
                  <a:cubicBezTo>
                    <a:pt x="121644" y="208935"/>
                    <a:pt x="129549" y="188742"/>
                    <a:pt x="133645" y="167597"/>
                  </a:cubicBezTo>
                  <a:cubicBezTo>
                    <a:pt x="140408" y="132449"/>
                    <a:pt x="139836" y="97016"/>
                    <a:pt x="128597" y="62536"/>
                  </a:cubicBezTo>
                  <a:cubicBezTo>
                    <a:pt x="121929" y="42152"/>
                    <a:pt x="113357" y="22721"/>
                    <a:pt x="95355" y="9196"/>
                  </a:cubicBezTo>
                  <a:cubicBezTo>
                    <a:pt x="74876" y="-6139"/>
                    <a:pt x="49920" y="-1758"/>
                    <a:pt x="32585" y="18340"/>
                  </a:cubicBezTo>
                  <a:cubicBezTo>
                    <a:pt x="12297" y="41962"/>
                    <a:pt x="4105" y="70442"/>
                    <a:pt x="1343" y="99779"/>
                  </a:cubicBezTo>
                  <a:cubicBezTo>
                    <a:pt x="-2276" y="137688"/>
                    <a:pt x="676" y="175598"/>
                    <a:pt x="19440" y="210269"/>
                  </a:cubicBezTo>
                  <a:cubicBezTo>
                    <a:pt x="33252" y="235796"/>
                    <a:pt x="45920" y="245606"/>
                    <a:pt x="68685" y="247702"/>
                  </a:cubicBezTo>
                  <a:lnTo>
                    <a:pt x="68685" y="326188"/>
                  </a:lnTo>
                </a:path>
              </a:pathLst>
            </a:custGeom>
            <a:grpFill/>
            <a:ln w="9525" cap="sq">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06" name="Kombinationstegning: figur 205">
              <a:extLst>
                <a:ext uri="{FF2B5EF4-FFF2-40B4-BE49-F238E27FC236}">
                  <a16:creationId xmlns:a16="http://schemas.microsoft.com/office/drawing/2014/main" id="{D660769A-6728-8B88-2439-699FCE70A308}"/>
                </a:ext>
              </a:extLst>
            </p:cNvPr>
            <p:cNvSpPr/>
            <p:nvPr/>
          </p:nvSpPr>
          <p:spPr>
            <a:xfrm>
              <a:off x="9817664" y="5599961"/>
              <a:ext cx="28003" cy="24002"/>
            </a:xfrm>
            <a:custGeom>
              <a:avLst/>
              <a:gdLst>
                <a:gd name="connsiteX0" fmla="*/ 0 w 28003"/>
                <a:gd name="connsiteY0" fmla="*/ 0 h 24002"/>
                <a:gd name="connsiteX1" fmla="*/ 28004 w 28003"/>
                <a:gd name="connsiteY1" fmla="*/ 24003 h 24002"/>
              </a:gdLst>
              <a:ahLst/>
              <a:cxnLst>
                <a:cxn ang="0">
                  <a:pos x="connsiteX0" y="connsiteY0"/>
                </a:cxn>
                <a:cxn ang="0">
                  <a:pos x="connsiteX1" y="connsiteY1"/>
                </a:cxn>
              </a:cxnLst>
              <a:rect l="l" t="t" r="r" b="b"/>
              <a:pathLst>
                <a:path w="28003" h="24002">
                  <a:moveTo>
                    <a:pt x="0" y="0"/>
                  </a:moveTo>
                  <a:cubicBezTo>
                    <a:pt x="9715" y="7525"/>
                    <a:pt x="15145" y="20002"/>
                    <a:pt x="28004" y="24003"/>
                  </a:cubicBezTo>
                </a:path>
              </a:pathLst>
            </a:custGeom>
            <a:grpFill/>
            <a:ln w="9525" cap="sq">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07" name="Kombinationstegning: figur 206">
              <a:extLst>
                <a:ext uri="{FF2B5EF4-FFF2-40B4-BE49-F238E27FC236}">
                  <a16:creationId xmlns:a16="http://schemas.microsoft.com/office/drawing/2014/main" id="{757E26B9-2BA5-D5AB-2A56-53FC774A8FEF}"/>
                </a:ext>
              </a:extLst>
            </p:cNvPr>
            <p:cNvSpPr/>
            <p:nvPr/>
          </p:nvSpPr>
          <p:spPr>
            <a:xfrm>
              <a:off x="9852240" y="5591959"/>
              <a:ext cx="21335" cy="18669"/>
            </a:xfrm>
            <a:custGeom>
              <a:avLst/>
              <a:gdLst>
                <a:gd name="connsiteX0" fmla="*/ 21336 w 21335"/>
                <a:gd name="connsiteY0" fmla="*/ 0 h 18669"/>
                <a:gd name="connsiteX1" fmla="*/ 0 w 21335"/>
                <a:gd name="connsiteY1" fmla="*/ 18669 h 18669"/>
              </a:gdLst>
              <a:ahLst/>
              <a:cxnLst>
                <a:cxn ang="0">
                  <a:pos x="connsiteX0" y="connsiteY0"/>
                </a:cxn>
                <a:cxn ang="0">
                  <a:pos x="connsiteX1" y="connsiteY1"/>
                </a:cxn>
              </a:cxnLst>
              <a:rect l="l" t="t" r="r" b="b"/>
              <a:pathLst>
                <a:path w="21335" h="18669">
                  <a:moveTo>
                    <a:pt x="21336" y="0"/>
                  </a:moveTo>
                  <a:cubicBezTo>
                    <a:pt x="14097" y="6096"/>
                    <a:pt x="9239" y="14859"/>
                    <a:pt x="0" y="18669"/>
                  </a:cubicBezTo>
                </a:path>
              </a:pathLst>
            </a:custGeom>
            <a:grpFill/>
            <a:ln w="9525" cap="sq">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08" name="Kombinationstegning: figur 207">
              <a:extLst>
                <a:ext uri="{FF2B5EF4-FFF2-40B4-BE49-F238E27FC236}">
                  <a16:creationId xmlns:a16="http://schemas.microsoft.com/office/drawing/2014/main" id="{DA5034DF-97AF-4F97-78CF-08E4320B268F}"/>
                </a:ext>
              </a:extLst>
            </p:cNvPr>
            <p:cNvSpPr/>
            <p:nvPr/>
          </p:nvSpPr>
          <p:spPr>
            <a:xfrm>
              <a:off x="9850906" y="5554621"/>
              <a:ext cx="14668" cy="16002"/>
            </a:xfrm>
            <a:custGeom>
              <a:avLst/>
              <a:gdLst>
                <a:gd name="connsiteX0" fmla="*/ 14669 w 14668"/>
                <a:gd name="connsiteY0" fmla="*/ 0 h 16002"/>
                <a:gd name="connsiteX1" fmla="*/ 0 w 14668"/>
                <a:gd name="connsiteY1" fmla="*/ 16002 h 16002"/>
              </a:gdLst>
              <a:ahLst/>
              <a:cxnLst>
                <a:cxn ang="0">
                  <a:pos x="connsiteX0" y="connsiteY0"/>
                </a:cxn>
                <a:cxn ang="0">
                  <a:pos x="connsiteX1" y="connsiteY1"/>
                </a:cxn>
              </a:cxnLst>
              <a:rect l="l" t="t" r="r" b="b"/>
              <a:pathLst>
                <a:path w="14668" h="16002">
                  <a:moveTo>
                    <a:pt x="14669" y="0"/>
                  </a:moveTo>
                  <a:cubicBezTo>
                    <a:pt x="14669" y="9811"/>
                    <a:pt x="8001" y="13525"/>
                    <a:pt x="0" y="16002"/>
                  </a:cubicBezTo>
                </a:path>
              </a:pathLst>
            </a:custGeom>
            <a:grpFill/>
            <a:ln w="0" cap="flat">
              <a:solidFill>
                <a:srgbClr val="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09" name="Kombinationstegning: figur 208">
              <a:extLst>
                <a:ext uri="{FF2B5EF4-FFF2-40B4-BE49-F238E27FC236}">
                  <a16:creationId xmlns:a16="http://schemas.microsoft.com/office/drawing/2014/main" id="{50325D78-0077-6DF0-6E12-824A49402DEE}"/>
                </a:ext>
              </a:extLst>
            </p:cNvPr>
            <p:cNvSpPr/>
            <p:nvPr/>
          </p:nvSpPr>
          <p:spPr>
            <a:xfrm>
              <a:off x="8567801" y="4887471"/>
              <a:ext cx="390078" cy="206749"/>
            </a:xfrm>
            <a:custGeom>
              <a:avLst/>
              <a:gdLst>
                <a:gd name="connsiteX0" fmla="*/ 127152 w 390078"/>
                <a:gd name="connsiteY0" fmla="*/ 62884 h 206749"/>
                <a:gd name="connsiteX1" fmla="*/ 51809 w 390078"/>
                <a:gd name="connsiteY1" fmla="*/ 87459 h 206749"/>
                <a:gd name="connsiteX2" fmla="*/ 27901 w 390078"/>
                <a:gd name="connsiteY2" fmla="*/ 114319 h 206749"/>
                <a:gd name="connsiteX3" fmla="*/ 1612 w 390078"/>
                <a:gd name="connsiteY3" fmla="*/ 168993 h 206749"/>
                <a:gd name="connsiteX4" fmla="*/ 49237 w 390078"/>
                <a:gd name="connsiteY4" fmla="*/ 205759 h 206749"/>
                <a:gd name="connsiteX5" fmla="*/ 139534 w 390078"/>
                <a:gd name="connsiteY5" fmla="*/ 206235 h 206749"/>
                <a:gd name="connsiteX6" fmla="*/ 335845 w 390078"/>
                <a:gd name="connsiteY6" fmla="*/ 206616 h 206749"/>
                <a:gd name="connsiteX7" fmla="*/ 388041 w 390078"/>
                <a:gd name="connsiteY7" fmla="*/ 177851 h 206749"/>
                <a:gd name="connsiteX8" fmla="*/ 363753 w 390078"/>
                <a:gd name="connsiteY8" fmla="*/ 131845 h 206749"/>
                <a:gd name="connsiteX9" fmla="*/ 351846 w 390078"/>
                <a:gd name="connsiteY9" fmla="*/ 109557 h 206749"/>
                <a:gd name="connsiteX10" fmla="*/ 269360 w 390078"/>
                <a:gd name="connsiteY10" fmla="*/ 53740 h 206749"/>
                <a:gd name="connsiteX11" fmla="*/ 204971 w 390078"/>
                <a:gd name="connsiteY11" fmla="*/ 781 h 206749"/>
                <a:gd name="connsiteX12" fmla="*/ 124008 w 390078"/>
                <a:gd name="connsiteY12" fmla="*/ 56693 h 20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078" h="206749">
                  <a:moveTo>
                    <a:pt x="127152" y="62884"/>
                  </a:moveTo>
                  <a:cubicBezTo>
                    <a:pt x="91147" y="48501"/>
                    <a:pt x="72193" y="55836"/>
                    <a:pt x="51809" y="87459"/>
                  </a:cubicBezTo>
                  <a:cubicBezTo>
                    <a:pt x="45808" y="96698"/>
                    <a:pt x="44856" y="109176"/>
                    <a:pt x="27901" y="114319"/>
                  </a:cubicBezTo>
                  <a:cubicBezTo>
                    <a:pt x="5137" y="121177"/>
                    <a:pt x="-4007" y="141561"/>
                    <a:pt x="1612" y="168993"/>
                  </a:cubicBezTo>
                  <a:cubicBezTo>
                    <a:pt x="7518" y="197568"/>
                    <a:pt x="26663" y="204235"/>
                    <a:pt x="49237" y="205759"/>
                  </a:cubicBezTo>
                  <a:cubicBezTo>
                    <a:pt x="79241" y="207664"/>
                    <a:pt x="109435" y="206235"/>
                    <a:pt x="139534" y="206235"/>
                  </a:cubicBezTo>
                  <a:cubicBezTo>
                    <a:pt x="204971" y="206235"/>
                    <a:pt x="270408" y="205473"/>
                    <a:pt x="335845" y="206616"/>
                  </a:cubicBezTo>
                  <a:cubicBezTo>
                    <a:pt x="360038" y="207093"/>
                    <a:pt x="380231" y="200425"/>
                    <a:pt x="388041" y="177851"/>
                  </a:cubicBezTo>
                  <a:cubicBezTo>
                    <a:pt x="394995" y="157563"/>
                    <a:pt x="383470" y="140132"/>
                    <a:pt x="363753" y="131845"/>
                  </a:cubicBezTo>
                  <a:cubicBezTo>
                    <a:pt x="352323" y="126987"/>
                    <a:pt x="353371" y="117272"/>
                    <a:pt x="351846" y="109557"/>
                  </a:cubicBezTo>
                  <a:cubicBezTo>
                    <a:pt x="342607" y="63456"/>
                    <a:pt x="316413" y="44882"/>
                    <a:pt x="269360" y="53740"/>
                  </a:cubicBezTo>
                  <a:cubicBezTo>
                    <a:pt x="255930" y="26880"/>
                    <a:pt x="236880" y="5258"/>
                    <a:pt x="204971" y="781"/>
                  </a:cubicBezTo>
                  <a:cubicBezTo>
                    <a:pt x="161346" y="-5410"/>
                    <a:pt x="142868" y="26308"/>
                    <a:pt x="124008" y="56693"/>
                  </a:cubicBez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10" name="Kombinationstegning: figur 209">
              <a:extLst>
                <a:ext uri="{FF2B5EF4-FFF2-40B4-BE49-F238E27FC236}">
                  <a16:creationId xmlns:a16="http://schemas.microsoft.com/office/drawing/2014/main" id="{30B61CFF-E8E7-3A03-1A99-BBCFDC389F2E}"/>
                </a:ext>
              </a:extLst>
            </p:cNvPr>
            <p:cNvSpPr/>
            <p:nvPr/>
          </p:nvSpPr>
          <p:spPr>
            <a:xfrm>
              <a:off x="10465364" y="5574624"/>
              <a:ext cx="36385" cy="17525"/>
            </a:xfrm>
            <a:custGeom>
              <a:avLst/>
              <a:gdLst>
                <a:gd name="connsiteX0" fmla="*/ 36386 w 36385"/>
                <a:gd name="connsiteY0" fmla="*/ 0 h 17525"/>
                <a:gd name="connsiteX1" fmla="*/ 12859 w 36385"/>
                <a:gd name="connsiteY1" fmla="*/ 17526 h 17525"/>
                <a:gd name="connsiteX2" fmla="*/ 0 w 36385"/>
                <a:gd name="connsiteY2" fmla="*/ 1810 h 17525"/>
              </a:gdLst>
              <a:ahLst/>
              <a:cxnLst>
                <a:cxn ang="0">
                  <a:pos x="connsiteX0" y="connsiteY0"/>
                </a:cxn>
                <a:cxn ang="0">
                  <a:pos x="connsiteX1" y="connsiteY1"/>
                </a:cxn>
                <a:cxn ang="0">
                  <a:pos x="connsiteX2" y="connsiteY2"/>
                </a:cxn>
              </a:cxnLst>
              <a:rect l="l" t="t" r="r" b="b"/>
              <a:pathLst>
                <a:path w="36385" h="17525">
                  <a:moveTo>
                    <a:pt x="36386" y="0"/>
                  </a:moveTo>
                  <a:cubicBezTo>
                    <a:pt x="26765" y="1333"/>
                    <a:pt x="22003" y="9906"/>
                    <a:pt x="12859" y="17526"/>
                  </a:cubicBezTo>
                  <a:cubicBezTo>
                    <a:pt x="8192" y="11811"/>
                    <a:pt x="4096" y="6763"/>
                    <a:pt x="0" y="1810"/>
                  </a:cubicBez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11" name="Kombinationstegning: figur 210">
              <a:extLst>
                <a:ext uri="{FF2B5EF4-FFF2-40B4-BE49-F238E27FC236}">
                  <a16:creationId xmlns:a16="http://schemas.microsoft.com/office/drawing/2014/main" id="{7AB9E4F1-D68B-1FF2-3F8A-1F5829EC27C7}"/>
                </a:ext>
              </a:extLst>
            </p:cNvPr>
            <p:cNvSpPr/>
            <p:nvPr/>
          </p:nvSpPr>
          <p:spPr>
            <a:xfrm>
              <a:off x="10382877" y="5495408"/>
              <a:ext cx="57912" cy="22542"/>
            </a:xfrm>
            <a:custGeom>
              <a:avLst/>
              <a:gdLst>
                <a:gd name="connsiteX0" fmla="*/ 57912 w 57912"/>
                <a:gd name="connsiteY0" fmla="*/ 540 h 22542"/>
                <a:gd name="connsiteX1" fmla="*/ 39910 w 57912"/>
                <a:gd name="connsiteY1" fmla="*/ 22542 h 22542"/>
                <a:gd name="connsiteX2" fmla="*/ 0 w 57912"/>
                <a:gd name="connsiteY2" fmla="*/ 540 h 22542"/>
              </a:gdLst>
              <a:ahLst/>
              <a:cxnLst>
                <a:cxn ang="0">
                  <a:pos x="connsiteX0" y="connsiteY0"/>
                </a:cxn>
                <a:cxn ang="0">
                  <a:pos x="connsiteX1" y="connsiteY1"/>
                </a:cxn>
                <a:cxn ang="0">
                  <a:pos x="connsiteX2" y="connsiteY2"/>
                </a:cxn>
              </a:cxnLst>
              <a:rect l="l" t="t" r="r" b="b"/>
              <a:pathLst>
                <a:path w="57912" h="22542">
                  <a:moveTo>
                    <a:pt x="57912" y="540"/>
                  </a:moveTo>
                  <a:cubicBezTo>
                    <a:pt x="51435" y="8541"/>
                    <a:pt x="44863" y="16542"/>
                    <a:pt x="39910" y="22542"/>
                  </a:cubicBezTo>
                  <a:cubicBezTo>
                    <a:pt x="21527" y="16827"/>
                    <a:pt x="17907" y="-3556"/>
                    <a:pt x="0" y="540"/>
                  </a:cubicBez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12" name="Kombinationstegning: figur 211">
              <a:extLst>
                <a:ext uri="{FF2B5EF4-FFF2-40B4-BE49-F238E27FC236}">
                  <a16:creationId xmlns:a16="http://schemas.microsoft.com/office/drawing/2014/main" id="{04410584-7474-FBF3-AB47-7A5A8262A65B}"/>
                </a:ext>
              </a:extLst>
            </p:cNvPr>
            <p:cNvSpPr/>
            <p:nvPr/>
          </p:nvSpPr>
          <p:spPr>
            <a:xfrm>
              <a:off x="10532610" y="5478326"/>
              <a:ext cx="29146" cy="10858"/>
            </a:xfrm>
            <a:custGeom>
              <a:avLst/>
              <a:gdLst>
                <a:gd name="connsiteX0" fmla="*/ 0 w 29146"/>
                <a:gd name="connsiteY0" fmla="*/ 0 h 10858"/>
                <a:gd name="connsiteX1" fmla="*/ 14574 w 29146"/>
                <a:gd name="connsiteY1" fmla="*/ 10858 h 10858"/>
                <a:gd name="connsiteX2" fmla="*/ 29146 w 29146"/>
                <a:gd name="connsiteY2" fmla="*/ 0 h 10858"/>
              </a:gdLst>
              <a:ahLst/>
              <a:cxnLst>
                <a:cxn ang="0">
                  <a:pos x="connsiteX0" y="connsiteY0"/>
                </a:cxn>
                <a:cxn ang="0">
                  <a:pos x="connsiteX1" y="connsiteY1"/>
                </a:cxn>
                <a:cxn ang="0">
                  <a:pos x="connsiteX2" y="connsiteY2"/>
                </a:cxn>
              </a:cxnLst>
              <a:rect l="l" t="t" r="r" b="b"/>
              <a:pathLst>
                <a:path w="29146" h="10858">
                  <a:moveTo>
                    <a:pt x="0" y="0"/>
                  </a:moveTo>
                  <a:cubicBezTo>
                    <a:pt x="4858" y="3619"/>
                    <a:pt x="9716" y="7239"/>
                    <a:pt x="14574" y="10858"/>
                  </a:cubicBezTo>
                  <a:cubicBezTo>
                    <a:pt x="19431" y="7239"/>
                    <a:pt x="24289" y="3619"/>
                    <a:pt x="29146" y="0"/>
                  </a:cubicBez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13" name="Kombinationstegning: figur 212">
              <a:extLst>
                <a:ext uri="{FF2B5EF4-FFF2-40B4-BE49-F238E27FC236}">
                  <a16:creationId xmlns:a16="http://schemas.microsoft.com/office/drawing/2014/main" id="{AC610DC7-0E4F-30AD-B750-79944DEF2C37}"/>
                </a:ext>
              </a:extLst>
            </p:cNvPr>
            <p:cNvSpPr/>
            <p:nvPr/>
          </p:nvSpPr>
          <p:spPr>
            <a:xfrm>
              <a:off x="10336776" y="5368694"/>
              <a:ext cx="46291" cy="20295"/>
            </a:xfrm>
            <a:custGeom>
              <a:avLst/>
              <a:gdLst>
                <a:gd name="connsiteX0" fmla="*/ 0 w 46291"/>
                <a:gd name="connsiteY0" fmla="*/ 0 h 20295"/>
                <a:gd name="connsiteX1" fmla="*/ 46292 w 46291"/>
                <a:gd name="connsiteY1" fmla="*/ 5810 h 20295"/>
              </a:gdLst>
              <a:ahLst/>
              <a:cxnLst>
                <a:cxn ang="0">
                  <a:pos x="connsiteX0" y="connsiteY0"/>
                </a:cxn>
                <a:cxn ang="0">
                  <a:pos x="connsiteX1" y="connsiteY1"/>
                </a:cxn>
              </a:cxnLst>
              <a:rect l="l" t="t" r="r" b="b"/>
              <a:pathLst>
                <a:path w="46291" h="20295">
                  <a:moveTo>
                    <a:pt x="0" y="0"/>
                  </a:moveTo>
                  <a:cubicBezTo>
                    <a:pt x="14002" y="13621"/>
                    <a:pt x="26956" y="34766"/>
                    <a:pt x="46292" y="5810"/>
                  </a:cubicBez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14" name="Kombinationstegning: figur 213">
              <a:extLst>
                <a:ext uri="{FF2B5EF4-FFF2-40B4-BE49-F238E27FC236}">
                  <a16:creationId xmlns:a16="http://schemas.microsoft.com/office/drawing/2014/main" id="{3E01F368-1D89-D618-EE3B-6C610AB1704A}"/>
                </a:ext>
              </a:extLst>
            </p:cNvPr>
            <p:cNvSpPr/>
            <p:nvPr/>
          </p:nvSpPr>
          <p:spPr>
            <a:xfrm>
              <a:off x="10264482" y="5559575"/>
              <a:ext cx="43338" cy="18002"/>
            </a:xfrm>
            <a:custGeom>
              <a:avLst/>
              <a:gdLst>
                <a:gd name="connsiteX0" fmla="*/ 0 w 43338"/>
                <a:gd name="connsiteY0" fmla="*/ 0 h 18002"/>
                <a:gd name="connsiteX1" fmla="*/ 24003 w 43338"/>
                <a:gd name="connsiteY1" fmla="*/ 18002 h 18002"/>
                <a:gd name="connsiteX2" fmla="*/ 43339 w 43338"/>
                <a:gd name="connsiteY2" fmla="*/ 0 h 18002"/>
              </a:gdLst>
              <a:ahLst/>
              <a:cxnLst>
                <a:cxn ang="0">
                  <a:pos x="connsiteX0" y="connsiteY0"/>
                </a:cxn>
                <a:cxn ang="0">
                  <a:pos x="connsiteX1" y="connsiteY1"/>
                </a:cxn>
                <a:cxn ang="0">
                  <a:pos x="connsiteX2" y="connsiteY2"/>
                </a:cxn>
              </a:cxnLst>
              <a:rect l="l" t="t" r="r" b="b"/>
              <a:pathLst>
                <a:path w="43338" h="18002">
                  <a:moveTo>
                    <a:pt x="0" y="0"/>
                  </a:moveTo>
                  <a:cubicBezTo>
                    <a:pt x="7715" y="5810"/>
                    <a:pt x="15430" y="11525"/>
                    <a:pt x="24003" y="18002"/>
                  </a:cubicBezTo>
                  <a:cubicBezTo>
                    <a:pt x="30385" y="12097"/>
                    <a:pt x="36862" y="6001"/>
                    <a:pt x="43339" y="0"/>
                  </a:cubicBez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15" name="Kombinationstegning: figur 214">
              <a:extLst>
                <a:ext uri="{FF2B5EF4-FFF2-40B4-BE49-F238E27FC236}">
                  <a16:creationId xmlns:a16="http://schemas.microsoft.com/office/drawing/2014/main" id="{3018E3D8-38CB-650C-9A35-2638AF02F223}"/>
                </a:ext>
              </a:extLst>
            </p:cNvPr>
            <p:cNvSpPr/>
            <p:nvPr/>
          </p:nvSpPr>
          <p:spPr>
            <a:xfrm>
              <a:off x="8192128" y="4533065"/>
              <a:ext cx="268223" cy="268223"/>
            </a:xfrm>
            <a:custGeom>
              <a:avLst/>
              <a:gdLst>
                <a:gd name="connsiteX0" fmla="*/ 268224 w 268223"/>
                <a:gd name="connsiteY0" fmla="*/ 134112 h 268223"/>
                <a:gd name="connsiteX1" fmla="*/ 134112 w 268223"/>
                <a:gd name="connsiteY1" fmla="*/ 268224 h 268223"/>
                <a:gd name="connsiteX2" fmla="*/ 0 w 268223"/>
                <a:gd name="connsiteY2" fmla="*/ 134112 h 268223"/>
                <a:gd name="connsiteX3" fmla="*/ 134112 w 268223"/>
                <a:gd name="connsiteY3" fmla="*/ 0 h 268223"/>
                <a:gd name="connsiteX4" fmla="*/ 268224 w 268223"/>
                <a:gd name="connsiteY4" fmla="*/ 134112 h 268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23" h="268223">
                  <a:moveTo>
                    <a:pt x="268224" y="134112"/>
                  </a:moveTo>
                  <a:cubicBezTo>
                    <a:pt x="268224" y="208180"/>
                    <a:pt x="208180" y="268224"/>
                    <a:pt x="134112" y="268224"/>
                  </a:cubicBezTo>
                  <a:cubicBezTo>
                    <a:pt x="60044" y="268224"/>
                    <a:pt x="0" y="208180"/>
                    <a:pt x="0" y="134112"/>
                  </a:cubicBezTo>
                  <a:cubicBezTo>
                    <a:pt x="0" y="60044"/>
                    <a:pt x="60044" y="0"/>
                    <a:pt x="134112" y="0"/>
                  </a:cubicBezTo>
                  <a:cubicBezTo>
                    <a:pt x="208180" y="0"/>
                    <a:pt x="268224" y="60044"/>
                    <a:pt x="268224" y="134112"/>
                  </a:cubicBezTo>
                  <a:close/>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grpSp>
          <p:nvGrpSpPr>
            <p:cNvPr id="216" name="Grafik 103">
              <a:extLst>
                <a:ext uri="{FF2B5EF4-FFF2-40B4-BE49-F238E27FC236}">
                  <a16:creationId xmlns:a16="http://schemas.microsoft.com/office/drawing/2014/main" id="{9A914CC9-71D2-780C-B3E8-8B0386306BB6}"/>
                </a:ext>
              </a:extLst>
            </p:cNvPr>
            <p:cNvGrpSpPr/>
            <p:nvPr/>
          </p:nvGrpSpPr>
          <p:grpSpPr>
            <a:xfrm>
              <a:off x="5659417" y="4707361"/>
              <a:ext cx="921842" cy="1188350"/>
              <a:chOff x="5659417" y="4707361"/>
              <a:chExt cx="921842" cy="1188350"/>
            </a:xfrm>
            <a:grpFill/>
          </p:grpSpPr>
          <p:sp>
            <p:nvSpPr>
              <p:cNvPr id="217" name="Kombinationstegning: figur 216">
                <a:extLst>
                  <a:ext uri="{FF2B5EF4-FFF2-40B4-BE49-F238E27FC236}">
                    <a16:creationId xmlns:a16="http://schemas.microsoft.com/office/drawing/2014/main" id="{F14708B2-74B4-FBBE-A2EC-F78919D954D2}"/>
                  </a:ext>
                </a:extLst>
              </p:cNvPr>
              <p:cNvSpPr/>
              <p:nvPr/>
            </p:nvSpPr>
            <p:spPr>
              <a:xfrm>
                <a:off x="5900487" y="5377266"/>
                <a:ext cx="680772" cy="518445"/>
              </a:xfrm>
              <a:custGeom>
                <a:avLst/>
                <a:gdLst>
                  <a:gd name="connsiteX0" fmla="*/ 680773 w 680772"/>
                  <a:gd name="connsiteY0" fmla="*/ 463201 h 518445"/>
                  <a:gd name="connsiteX1" fmla="*/ 680297 w 680772"/>
                  <a:gd name="connsiteY1" fmla="*/ 105823 h 518445"/>
                  <a:gd name="connsiteX2" fmla="*/ 680297 w 680772"/>
                  <a:gd name="connsiteY2" fmla="*/ 67818 h 518445"/>
                  <a:gd name="connsiteX3" fmla="*/ 336063 w 680772"/>
                  <a:gd name="connsiteY3" fmla="*/ 0 h 518445"/>
                  <a:gd name="connsiteX4" fmla="*/ 1259 w 680772"/>
                  <a:gd name="connsiteY4" fmla="*/ 67437 h 518445"/>
                  <a:gd name="connsiteX5" fmla="*/ 211 w 680772"/>
                  <a:gd name="connsiteY5" fmla="*/ 518446 h 518445"/>
                  <a:gd name="connsiteX6" fmla="*/ 211 w 680772"/>
                  <a:gd name="connsiteY6" fmla="*/ 518446 h 518445"/>
                  <a:gd name="connsiteX7" fmla="*/ 413596 w 680772"/>
                  <a:gd name="connsiteY7" fmla="*/ 518446 h 51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772" h="518445">
                    <a:moveTo>
                      <a:pt x="680773" y="463201"/>
                    </a:moveTo>
                    <a:cubicBezTo>
                      <a:pt x="680582" y="362807"/>
                      <a:pt x="679439" y="165925"/>
                      <a:pt x="680297" y="105823"/>
                    </a:cubicBezTo>
                    <a:cubicBezTo>
                      <a:pt x="680201" y="85058"/>
                      <a:pt x="680297" y="74295"/>
                      <a:pt x="680297" y="67818"/>
                    </a:cubicBezTo>
                    <a:cubicBezTo>
                      <a:pt x="624956" y="48577"/>
                      <a:pt x="480081" y="476"/>
                      <a:pt x="336063" y="0"/>
                    </a:cubicBezTo>
                    <a:cubicBezTo>
                      <a:pt x="224335" y="1619"/>
                      <a:pt x="103177" y="32290"/>
                      <a:pt x="1259" y="67437"/>
                    </a:cubicBezTo>
                    <a:cubicBezTo>
                      <a:pt x="307" y="60388"/>
                      <a:pt x="-360" y="424148"/>
                      <a:pt x="211" y="518446"/>
                    </a:cubicBezTo>
                    <a:lnTo>
                      <a:pt x="211" y="518446"/>
                    </a:lnTo>
                    <a:cubicBezTo>
                      <a:pt x="88699" y="518160"/>
                      <a:pt x="261196" y="518350"/>
                      <a:pt x="413596" y="518446"/>
                    </a:cubicBez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18" name="Kombinationstegning: figur 217">
                <a:extLst>
                  <a:ext uri="{FF2B5EF4-FFF2-40B4-BE49-F238E27FC236}">
                    <a16:creationId xmlns:a16="http://schemas.microsoft.com/office/drawing/2014/main" id="{DC234877-BF68-1456-FD0C-745BBA749AFE}"/>
                  </a:ext>
                </a:extLst>
              </p:cNvPr>
              <p:cNvSpPr/>
              <p:nvPr/>
            </p:nvSpPr>
            <p:spPr>
              <a:xfrm>
                <a:off x="5659417" y="5317165"/>
                <a:ext cx="654760" cy="578525"/>
              </a:xfrm>
              <a:custGeom>
                <a:avLst/>
                <a:gdLst>
                  <a:gd name="connsiteX0" fmla="*/ 654666 w 654760"/>
                  <a:gd name="connsiteY0" fmla="*/ 578452 h 578525"/>
                  <a:gd name="connsiteX1" fmla="*/ 108 w 654760"/>
                  <a:gd name="connsiteY1" fmla="*/ 578452 h 578525"/>
                  <a:gd name="connsiteX2" fmla="*/ 108 w 654760"/>
                  <a:gd name="connsiteY2" fmla="*/ 220693 h 578525"/>
                  <a:gd name="connsiteX3" fmla="*/ 108 w 654760"/>
                  <a:gd name="connsiteY3" fmla="*/ 94 h 578525"/>
                  <a:gd name="connsiteX4" fmla="*/ 654666 w 654760"/>
                  <a:gd name="connsiteY4" fmla="*/ 94 h 578525"/>
                  <a:gd name="connsiteX5" fmla="*/ 654666 w 654760"/>
                  <a:gd name="connsiteY5" fmla="*/ 63054 h 57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760" h="578525">
                    <a:moveTo>
                      <a:pt x="654666" y="578452"/>
                    </a:moveTo>
                    <a:cubicBezTo>
                      <a:pt x="523221" y="578071"/>
                      <a:pt x="-5797" y="578738"/>
                      <a:pt x="108" y="578452"/>
                    </a:cubicBezTo>
                    <a:cubicBezTo>
                      <a:pt x="-177" y="516539"/>
                      <a:pt x="204" y="222598"/>
                      <a:pt x="108" y="220693"/>
                    </a:cubicBezTo>
                    <a:cubicBezTo>
                      <a:pt x="108" y="165067"/>
                      <a:pt x="108" y="22859"/>
                      <a:pt x="108" y="94"/>
                    </a:cubicBezTo>
                    <a:cubicBezTo>
                      <a:pt x="141269" y="284"/>
                      <a:pt x="547034" y="-192"/>
                      <a:pt x="654666" y="94"/>
                    </a:cubicBezTo>
                    <a:cubicBezTo>
                      <a:pt x="654952" y="13524"/>
                      <a:pt x="654476" y="61816"/>
                      <a:pt x="654666" y="63054"/>
                    </a:cubicBez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19" name="Kombinationstegning: figur 218">
                <a:extLst>
                  <a:ext uri="{FF2B5EF4-FFF2-40B4-BE49-F238E27FC236}">
                    <a16:creationId xmlns:a16="http://schemas.microsoft.com/office/drawing/2014/main" id="{5969A6CF-49AE-A04B-2EDA-F22D020EB460}"/>
                  </a:ext>
                </a:extLst>
              </p:cNvPr>
              <p:cNvSpPr/>
              <p:nvPr/>
            </p:nvSpPr>
            <p:spPr>
              <a:xfrm>
                <a:off x="6134156" y="5895617"/>
                <a:ext cx="160401" cy="9525"/>
              </a:xfrm>
              <a:custGeom>
                <a:avLst/>
                <a:gdLst>
                  <a:gd name="connsiteX0" fmla="*/ 160401 w 160401"/>
                  <a:gd name="connsiteY0" fmla="*/ 0 h 9525"/>
                  <a:gd name="connsiteX1" fmla="*/ 0 w 160401"/>
                  <a:gd name="connsiteY1" fmla="*/ 0 h 9525"/>
                </a:gdLst>
                <a:ahLst/>
                <a:cxnLst>
                  <a:cxn ang="0">
                    <a:pos x="connsiteX0" y="connsiteY0"/>
                  </a:cxn>
                  <a:cxn ang="0">
                    <a:pos x="connsiteX1" y="connsiteY1"/>
                  </a:cxn>
                </a:cxnLst>
                <a:rect l="l" t="t" r="r" b="b"/>
                <a:pathLst>
                  <a:path w="160401" h="9525">
                    <a:moveTo>
                      <a:pt x="160401" y="0"/>
                    </a:moveTo>
                    <a:cubicBezTo>
                      <a:pt x="160401" y="0"/>
                      <a:pt x="95" y="0"/>
                      <a:pt x="0" y="0"/>
                    </a:cubicBezTo>
                  </a:path>
                </a:pathLst>
              </a:custGeom>
              <a:grpFill/>
              <a:ln w="9525" cap="sq">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20" name="Kombinationstegning: figur 219">
                <a:extLst>
                  <a:ext uri="{FF2B5EF4-FFF2-40B4-BE49-F238E27FC236}">
                    <a16:creationId xmlns:a16="http://schemas.microsoft.com/office/drawing/2014/main" id="{C11D9666-41B4-1AB6-20ED-0673BE6A1B73}"/>
                  </a:ext>
                </a:extLst>
              </p:cNvPr>
              <p:cNvSpPr/>
              <p:nvPr/>
            </p:nvSpPr>
            <p:spPr>
              <a:xfrm>
                <a:off x="6152900" y="4707361"/>
                <a:ext cx="210713" cy="677429"/>
              </a:xfrm>
              <a:custGeom>
                <a:avLst/>
                <a:gdLst>
                  <a:gd name="connsiteX0" fmla="*/ 20 w 210713"/>
                  <a:gd name="connsiteY0" fmla="*/ 569035 h 677429"/>
                  <a:gd name="connsiteX1" fmla="*/ 20 w 210713"/>
                  <a:gd name="connsiteY1" fmla="*/ 107 h 677429"/>
                  <a:gd name="connsiteX2" fmla="*/ 20213 w 210713"/>
                  <a:gd name="connsiteY2" fmla="*/ 107 h 677429"/>
                  <a:gd name="connsiteX3" fmla="*/ 210713 w 210713"/>
                  <a:gd name="connsiteY3" fmla="*/ 107 h 677429"/>
                  <a:gd name="connsiteX4" fmla="*/ 210713 w 210713"/>
                  <a:gd name="connsiteY4" fmla="*/ 677430 h 677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13" h="677429">
                    <a:moveTo>
                      <a:pt x="20" y="569035"/>
                    </a:moveTo>
                    <a:cubicBezTo>
                      <a:pt x="211" y="456926"/>
                      <a:pt x="-75" y="-8085"/>
                      <a:pt x="20" y="107"/>
                    </a:cubicBezTo>
                    <a:cubicBezTo>
                      <a:pt x="4021" y="-179"/>
                      <a:pt x="9545" y="297"/>
                      <a:pt x="20213" y="107"/>
                    </a:cubicBezTo>
                    <a:cubicBezTo>
                      <a:pt x="61266" y="-84"/>
                      <a:pt x="165565" y="107"/>
                      <a:pt x="210713" y="107"/>
                    </a:cubicBezTo>
                    <a:cubicBezTo>
                      <a:pt x="210713" y="95452"/>
                      <a:pt x="210713" y="593800"/>
                      <a:pt x="210713" y="677430"/>
                    </a:cubicBez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21" name="Kombinationstegning: figur 220">
                <a:extLst>
                  <a:ext uri="{FF2B5EF4-FFF2-40B4-BE49-F238E27FC236}">
                    <a16:creationId xmlns:a16="http://schemas.microsoft.com/office/drawing/2014/main" id="{16C01157-0C6B-57FE-8BB5-F7CF7A703E9C}"/>
                  </a:ext>
                </a:extLst>
              </p:cNvPr>
              <p:cNvSpPr/>
              <p:nvPr/>
            </p:nvSpPr>
            <p:spPr>
              <a:xfrm>
                <a:off x="6173494" y="4766438"/>
                <a:ext cx="169848" cy="612923"/>
              </a:xfrm>
              <a:custGeom>
                <a:avLst/>
                <a:gdLst>
                  <a:gd name="connsiteX0" fmla="*/ 0 w 169848"/>
                  <a:gd name="connsiteY0" fmla="*/ 509958 h 612923"/>
                  <a:gd name="connsiteX1" fmla="*/ 0 w 169848"/>
                  <a:gd name="connsiteY1" fmla="*/ 85 h 612923"/>
                  <a:gd name="connsiteX2" fmla="*/ 14859 w 169848"/>
                  <a:gd name="connsiteY2" fmla="*/ 85 h 612923"/>
                  <a:gd name="connsiteX3" fmla="*/ 169545 w 169848"/>
                  <a:gd name="connsiteY3" fmla="*/ 85 h 612923"/>
                  <a:gd name="connsiteX4" fmla="*/ 169736 w 169848"/>
                  <a:gd name="connsiteY4" fmla="*/ 612923 h 612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848" h="612923">
                    <a:moveTo>
                      <a:pt x="0" y="509958"/>
                    </a:moveTo>
                    <a:cubicBezTo>
                      <a:pt x="0" y="410803"/>
                      <a:pt x="0" y="-6297"/>
                      <a:pt x="0" y="85"/>
                    </a:cubicBezTo>
                    <a:cubicBezTo>
                      <a:pt x="2572" y="-106"/>
                      <a:pt x="6858" y="85"/>
                      <a:pt x="14859" y="85"/>
                    </a:cubicBezTo>
                    <a:cubicBezTo>
                      <a:pt x="47053" y="-11"/>
                      <a:pt x="133064" y="85"/>
                      <a:pt x="169545" y="85"/>
                    </a:cubicBezTo>
                    <a:cubicBezTo>
                      <a:pt x="170212" y="5895"/>
                      <a:pt x="169545" y="612828"/>
                      <a:pt x="169736" y="612923"/>
                    </a:cubicBez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22" name="Kombinationstegning: figur 221">
                <a:extLst>
                  <a:ext uri="{FF2B5EF4-FFF2-40B4-BE49-F238E27FC236}">
                    <a16:creationId xmlns:a16="http://schemas.microsoft.com/office/drawing/2014/main" id="{11C3DBE6-728B-E342-08C3-2CE4A077E5E6}"/>
                  </a:ext>
                </a:extLst>
              </p:cNvPr>
              <p:cNvSpPr/>
              <p:nvPr/>
            </p:nvSpPr>
            <p:spPr>
              <a:xfrm>
                <a:off x="5659525" y="5276427"/>
                <a:ext cx="654558" cy="40831"/>
              </a:xfrm>
              <a:custGeom>
                <a:avLst/>
                <a:gdLst>
                  <a:gd name="connsiteX0" fmla="*/ 0 w 654558"/>
                  <a:gd name="connsiteY0" fmla="*/ 40832 h 40831"/>
                  <a:gd name="connsiteX1" fmla="*/ 83153 w 654558"/>
                  <a:gd name="connsiteY1" fmla="*/ 255 h 40831"/>
                  <a:gd name="connsiteX2" fmla="*/ 362617 w 654558"/>
                  <a:gd name="connsiteY2" fmla="*/ 65 h 40831"/>
                  <a:gd name="connsiteX3" fmla="*/ 592360 w 654558"/>
                  <a:gd name="connsiteY3" fmla="*/ 350 h 40831"/>
                  <a:gd name="connsiteX4" fmla="*/ 654558 w 654558"/>
                  <a:gd name="connsiteY4" fmla="*/ 40832 h 40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558" h="40831">
                    <a:moveTo>
                      <a:pt x="0" y="40832"/>
                    </a:moveTo>
                    <a:cubicBezTo>
                      <a:pt x="1905" y="39784"/>
                      <a:pt x="63246" y="10066"/>
                      <a:pt x="83153" y="255"/>
                    </a:cubicBezTo>
                    <a:cubicBezTo>
                      <a:pt x="94107" y="-221"/>
                      <a:pt x="298133" y="255"/>
                      <a:pt x="362617" y="65"/>
                    </a:cubicBezTo>
                    <a:cubicBezTo>
                      <a:pt x="418243" y="350"/>
                      <a:pt x="572643" y="-412"/>
                      <a:pt x="592360" y="350"/>
                    </a:cubicBezTo>
                    <a:cubicBezTo>
                      <a:pt x="607314" y="9971"/>
                      <a:pt x="653320" y="40070"/>
                      <a:pt x="654558" y="40832"/>
                    </a:cubicBez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23" name="Kombinationstegning: figur 222">
                <a:extLst>
                  <a:ext uri="{FF2B5EF4-FFF2-40B4-BE49-F238E27FC236}">
                    <a16:creationId xmlns:a16="http://schemas.microsoft.com/office/drawing/2014/main" id="{0D4F2BFC-5815-E900-B674-98CC2B7D4463}"/>
                  </a:ext>
                </a:extLst>
              </p:cNvPr>
              <p:cNvSpPr/>
              <p:nvPr/>
            </p:nvSpPr>
            <p:spPr>
              <a:xfrm>
                <a:off x="6195439" y="5061863"/>
                <a:ext cx="125883" cy="124804"/>
              </a:xfrm>
              <a:custGeom>
                <a:avLst/>
                <a:gdLst>
                  <a:gd name="connsiteX0" fmla="*/ 125884 w 125883"/>
                  <a:gd name="connsiteY0" fmla="*/ 62800 h 124804"/>
                  <a:gd name="connsiteX1" fmla="*/ 58 w 125883"/>
                  <a:gd name="connsiteY1" fmla="*/ 57466 h 124804"/>
                  <a:gd name="connsiteX2" fmla="*/ 125884 w 125883"/>
                  <a:gd name="connsiteY2" fmla="*/ 61848 h 124804"/>
                  <a:gd name="connsiteX3" fmla="*/ 125884 w 125883"/>
                  <a:gd name="connsiteY3" fmla="*/ 62800 h 124804"/>
                </a:gdLst>
                <a:ahLst/>
                <a:cxnLst>
                  <a:cxn ang="0">
                    <a:pos x="connsiteX0" y="connsiteY0"/>
                  </a:cxn>
                  <a:cxn ang="0">
                    <a:pos x="connsiteX1" y="connsiteY1"/>
                  </a:cxn>
                  <a:cxn ang="0">
                    <a:pos x="connsiteX2" y="connsiteY2"/>
                  </a:cxn>
                  <a:cxn ang="0">
                    <a:pos x="connsiteX3" y="connsiteY3"/>
                  </a:cxn>
                </a:cxnLst>
                <a:rect l="l" t="t" r="r" b="b"/>
                <a:pathLst>
                  <a:path w="125883" h="124804">
                    <a:moveTo>
                      <a:pt x="125884" y="62800"/>
                    </a:moveTo>
                    <a:cubicBezTo>
                      <a:pt x="121978" y="148716"/>
                      <a:pt x="-3085" y="143858"/>
                      <a:pt x="58" y="57466"/>
                    </a:cubicBezTo>
                    <a:cubicBezTo>
                      <a:pt x="7774" y="-21877"/>
                      <a:pt x="123693" y="-17781"/>
                      <a:pt x="125884" y="61848"/>
                    </a:cubicBezTo>
                    <a:lnTo>
                      <a:pt x="125884" y="62800"/>
                    </a:lnTo>
                    <a:close/>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24" name="Kombinationstegning: figur 223">
                <a:extLst>
                  <a:ext uri="{FF2B5EF4-FFF2-40B4-BE49-F238E27FC236}">
                    <a16:creationId xmlns:a16="http://schemas.microsoft.com/office/drawing/2014/main" id="{0BFBB094-82BE-BF29-1A17-A0AFBDACDE95}"/>
                  </a:ext>
                </a:extLst>
              </p:cNvPr>
              <p:cNvSpPr/>
              <p:nvPr/>
            </p:nvSpPr>
            <p:spPr>
              <a:xfrm>
                <a:off x="6152920" y="4811672"/>
                <a:ext cx="210788" cy="9525"/>
              </a:xfrm>
              <a:custGeom>
                <a:avLst/>
                <a:gdLst>
                  <a:gd name="connsiteX0" fmla="*/ 0 w 210788"/>
                  <a:gd name="connsiteY0" fmla="*/ 0 h 9525"/>
                  <a:gd name="connsiteX1" fmla="*/ 210788 w 210788"/>
                  <a:gd name="connsiteY1" fmla="*/ 0 h 9525"/>
                </a:gdLst>
                <a:ahLst/>
                <a:cxnLst>
                  <a:cxn ang="0">
                    <a:pos x="connsiteX0" y="connsiteY0"/>
                  </a:cxn>
                  <a:cxn ang="0">
                    <a:pos x="connsiteX1" y="connsiteY1"/>
                  </a:cxn>
                </a:cxnLst>
                <a:rect l="l" t="t" r="r" b="b"/>
                <a:pathLst>
                  <a:path w="210788" h="9525">
                    <a:moveTo>
                      <a:pt x="0" y="0"/>
                    </a:moveTo>
                    <a:lnTo>
                      <a:pt x="210788" y="0"/>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25" name="Kombinationstegning: figur 224">
                <a:extLst>
                  <a:ext uri="{FF2B5EF4-FFF2-40B4-BE49-F238E27FC236}">
                    <a16:creationId xmlns:a16="http://schemas.microsoft.com/office/drawing/2014/main" id="{A6B84885-BCD5-2E8C-F22C-119C4F8648E1}"/>
                  </a:ext>
                </a:extLst>
              </p:cNvPr>
              <p:cNvSpPr/>
              <p:nvPr/>
            </p:nvSpPr>
            <p:spPr>
              <a:xfrm>
                <a:off x="6152920" y="4841866"/>
                <a:ext cx="210788" cy="9525"/>
              </a:xfrm>
              <a:custGeom>
                <a:avLst/>
                <a:gdLst>
                  <a:gd name="connsiteX0" fmla="*/ 210788 w 210788"/>
                  <a:gd name="connsiteY0" fmla="*/ 0 h 9525"/>
                  <a:gd name="connsiteX1" fmla="*/ 0 w 210788"/>
                  <a:gd name="connsiteY1" fmla="*/ 0 h 9525"/>
                </a:gdLst>
                <a:ahLst/>
                <a:cxnLst>
                  <a:cxn ang="0">
                    <a:pos x="connsiteX0" y="connsiteY0"/>
                  </a:cxn>
                  <a:cxn ang="0">
                    <a:pos x="connsiteX1" y="connsiteY1"/>
                  </a:cxn>
                </a:cxnLst>
                <a:rect l="l" t="t" r="r" b="b"/>
                <a:pathLst>
                  <a:path w="210788" h="9525">
                    <a:moveTo>
                      <a:pt x="210788" y="0"/>
                    </a:moveTo>
                    <a:lnTo>
                      <a:pt x="0" y="0"/>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26" name="Kombinationstegning: figur 225">
                <a:extLst>
                  <a:ext uri="{FF2B5EF4-FFF2-40B4-BE49-F238E27FC236}">
                    <a16:creationId xmlns:a16="http://schemas.microsoft.com/office/drawing/2014/main" id="{DD66BAB0-E855-716D-5727-A8811E68D146}"/>
                  </a:ext>
                </a:extLst>
              </p:cNvPr>
              <p:cNvSpPr/>
              <p:nvPr/>
            </p:nvSpPr>
            <p:spPr>
              <a:xfrm>
                <a:off x="6314083" y="5091802"/>
                <a:ext cx="49625" cy="9525"/>
              </a:xfrm>
              <a:custGeom>
                <a:avLst/>
                <a:gdLst>
                  <a:gd name="connsiteX0" fmla="*/ 0 w 49625"/>
                  <a:gd name="connsiteY0" fmla="*/ 0 h 9525"/>
                  <a:gd name="connsiteX1" fmla="*/ 49625 w 49625"/>
                  <a:gd name="connsiteY1" fmla="*/ 0 h 9525"/>
                </a:gdLst>
                <a:ahLst/>
                <a:cxnLst>
                  <a:cxn ang="0">
                    <a:pos x="connsiteX0" y="connsiteY0"/>
                  </a:cxn>
                  <a:cxn ang="0">
                    <a:pos x="connsiteX1" y="connsiteY1"/>
                  </a:cxn>
                </a:cxnLst>
                <a:rect l="l" t="t" r="r" b="b"/>
                <a:pathLst>
                  <a:path w="49625" h="9525">
                    <a:moveTo>
                      <a:pt x="0" y="0"/>
                    </a:moveTo>
                    <a:lnTo>
                      <a:pt x="49625" y="0"/>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27" name="Kombinationstegning: figur 226">
                <a:extLst>
                  <a:ext uri="{FF2B5EF4-FFF2-40B4-BE49-F238E27FC236}">
                    <a16:creationId xmlns:a16="http://schemas.microsoft.com/office/drawing/2014/main" id="{FDBAB0AC-6A53-E77E-4AC0-20D8A2BA26CC}"/>
                  </a:ext>
                </a:extLst>
              </p:cNvPr>
              <p:cNvSpPr/>
              <p:nvPr/>
            </p:nvSpPr>
            <p:spPr>
              <a:xfrm>
                <a:off x="6152920" y="5091802"/>
                <a:ext cx="51244" cy="9525"/>
              </a:xfrm>
              <a:custGeom>
                <a:avLst/>
                <a:gdLst>
                  <a:gd name="connsiteX0" fmla="*/ 0 w 51244"/>
                  <a:gd name="connsiteY0" fmla="*/ 0 h 9525"/>
                  <a:gd name="connsiteX1" fmla="*/ 36195 w 51244"/>
                  <a:gd name="connsiteY1" fmla="*/ 0 h 9525"/>
                  <a:gd name="connsiteX2" fmla="*/ 51244 w 51244"/>
                  <a:gd name="connsiteY2" fmla="*/ 0 h 9525"/>
                </a:gdLst>
                <a:ahLst/>
                <a:cxnLst>
                  <a:cxn ang="0">
                    <a:pos x="connsiteX0" y="connsiteY0"/>
                  </a:cxn>
                  <a:cxn ang="0">
                    <a:pos x="connsiteX1" y="connsiteY1"/>
                  </a:cxn>
                  <a:cxn ang="0">
                    <a:pos x="connsiteX2" y="connsiteY2"/>
                  </a:cxn>
                </a:cxnLst>
                <a:rect l="l" t="t" r="r" b="b"/>
                <a:pathLst>
                  <a:path w="51244" h="9525">
                    <a:moveTo>
                      <a:pt x="0" y="0"/>
                    </a:moveTo>
                    <a:lnTo>
                      <a:pt x="36195" y="0"/>
                    </a:lnTo>
                    <a:lnTo>
                      <a:pt x="51244" y="0"/>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28" name="Kombinationstegning: figur 227">
                <a:extLst>
                  <a:ext uri="{FF2B5EF4-FFF2-40B4-BE49-F238E27FC236}">
                    <a16:creationId xmlns:a16="http://schemas.microsoft.com/office/drawing/2014/main" id="{98DFBAC9-7FDC-09E6-39B6-3679C575CE36}"/>
                  </a:ext>
                </a:extLst>
              </p:cNvPr>
              <p:cNvSpPr/>
              <p:nvPr/>
            </p:nvSpPr>
            <p:spPr>
              <a:xfrm>
                <a:off x="6152920" y="5121996"/>
                <a:ext cx="42386" cy="9525"/>
              </a:xfrm>
              <a:custGeom>
                <a:avLst/>
                <a:gdLst>
                  <a:gd name="connsiteX0" fmla="*/ 42386 w 42386"/>
                  <a:gd name="connsiteY0" fmla="*/ 0 h 9525"/>
                  <a:gd name="connsiteX1" fmla="*/ 0 w 42386"/>
                  <a:gd name="connsiteY1" fmla="*/ 0 h 9525"/>
                </a:gdLst>
                <a:ahLst/>
                <a:cxnLst>
                  <a:cxn ang="0">
                    <a:pos x="connsiteX0" y="connsiteY0"/>
                  </a:cxn>
                  <a:cxn ang="0">
                    <a:pos x="connsiteX1" y="connsiteY1"/>
                  </a:cxn>
                </a:cxnLst>
                <a:rect l="l" t="t" r="r" b="b"/>
                <a:pathLst>
                  <a:path w="42386" h="9525">
                    <a:moveTo>
                      <a:pt x="42386" y="0"/>
                    </a:moveTo>
                    <a:lnTo>
                      <a:pt x="0" y="0"/>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29" name="Kombinationstegning: figur 228">
                <a:extLst>
                  <a:ext uri="{FF2B5EF4-FFF2-40B4-BE49-F238E27FC236}">
                    <a16:creationId xmlns:a16="http://schemas.microsoft.com/office/drawing/2014/main" id="{FD440C52-68EC-0DFF-0F36-4F43AA3B5D7C}"/>
                  </a:ext>
                </a:extLst>
              </p:cNvPr>
              <p:cNvSpPr/>
              <p:nvPr/>
            </p:nvSpPr>
            <p:spPr>
              <a:xfrm>
                <a:off x="6321322" y="5121996"/>
                <a:ext cx="42386" cy="9525"/>
              </a:xfrm>
              <a:custGeom>
                <a:avLst/>
                <a:gdLst>
                  <a:gd name="connsiteX0" fmla="*/ 42386 w 42386"/>
                  <a:gd name="connsiteY0" fmla="*/ 0 h 9525"/>
                  <a:gd name="connsiteX1" fmla="*/ 0 w 42386"/>
                  <a:gd name="connsiteY1" fmla="*/ 0 h 9525"/>
                </a:gdLst>
                <a:ahLst/>
                <a:cxnLst>
                  <a:cxn ang="0">
                    <a:pos x="connsiteX0" y="connsiteY0"/>
                  </a:cxn>
                  <a:cxn ang="0">
                    <a:pos x="connsiteX1" y="connsiteY1"/>
                  </a:cxn>
                </a:cxnLst>
                <a:rect l="l" t="t" r="r" b="b"/>
                <a:pathLst>
                  <a:path w="42386" h="9525">
                    <a:moveTo>
                      <a:pt x="42386" y="0"/>
                    </a:moveTo>
                    <a:lnTo>
                      <a:pt x="0" y="0"/>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grpSp>
            <p:nvGrpSpPr>
              <p:cNvPr id="230" name="Grafik 103">
                <a:extLst>
                  <a:ext uri="{FF2B5EF4-FFF2-40B4-BE49-F238E27FC236}">
                    <a16:creationId xmlns:a16="http://schemas.microsoft.com/office/drawing/2014/main" id="{04C28BCB-828D-ECB8-0BC4-DB620FF2F175}"/>
                  </a:ext>
                </a:extLst>
              </p:cNvPr>
              <p:cNvGrpSpPr/>
              <p:nvPr/>
            </p:nvGrpSpPr>
            <p:grpSpPr>
              <a:xfrm>
                <a:off x="6152920" y="5213912"/>
                <a:ext cx="210788" cy="30194"/>
                <a:chOff x="6152920" y="5213912"/>
                <a:chExt cx="210788" cy="30194"/>
              </a:xfrm>
              <a:grpFill/>
            </p:grpSpPr>
            <p:sp>
              <p:nvSpPr>
                <p:cNvPr id="266" name="Kombinationstegning: figur 265">
                  <a:extLst>
                    <a:ext uri="{FF2B5EF4-FFF2-40B4-BE49-F238E27FC236}">
                      <a16:creationId xmlns:a16="http://schemas.microsoft.com/office/drawing/2014/main" id="{39D467CA-13C0-DBA2-608F-6DBFF7389844}"/>
                    </a:ext>
                  </a:extLst>
                </p:cNvPr>
                <p:cNvSpPr/>
                <p:nvPr/>
              </p:nvSpPr>
              <p:spPr>
                <a:xfrm>
                  <a:off x="6152920" y="5213912"/>
                  <a:ext cx="210788" cy="9525"/>
                </a:xfrm>
                <a:custGeom>
                  <a:avLst/>
                  <a:gdLst>
                    <a:gd name="connsiteX0" fmla="*/ 0 w 210788"/>
                    <a:gd name="connsiteY0" fmla="*/ 0 h 9525"/>
                    <a:gd name="connsiteX1" fmla="*/ 210788 w 210788"/>
                    <a:gd name="connsiteY1" fmla="*/ 0 h 9525"/>
                  </a:gdLst>
                  <a:ahLst/>
                  <a:cxnLst>
                    <a:cxn ang="0">
                      <a:pos x="connsiteX0" y="connsiteY0"/>
                    </a:cxn>
                    <a:cxn ang="0">
                      <a:pos x="connsiteX1" y="connsiteY1"/>
                    </a:cxn>
                  </a:cxnLst>
                  <a:rect l="l" t="t" r="r" b="b"/>
                  <a:pathLst>
                    <a:path w="210788" h="9525">
                      <a:moveTo>
                        <a:pt x="0" y="0"/>
                      </a:moveTo>
                      <a:cubicBezTo>
                        <a:pt x="0" y="0"/>
                        <a:pt x="210693" y="0"/>
                        <a:pt x="210788" y="0"/>
                      </a:cubicBez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67" name="Kombinationstegning: figur 266">
                  <a:extLst>
                    <a:ext uri="{FF2B5EF4-FFF2-40B4-BE49-F238E27FC236}">
                      <a16:creationId xmlns:a16="http://schemas.microsoft.com/office/drawing/2014/main" id="{F3BA809C-F0E2-B5CE-F33D-365F6E8688E8}"/>
                    </a:ext>
                  </a:extLst>
                </p:cNvPr>
                <p:cNvSpPr/>
                <p:nvPr/>
              </p:nvSpPr>
              <p:spPr>
                <a:xfrm>
                  <a:off x="6152920" y="5244106"/>
                  <a:ext cx="210788" cy="9525"/>
                </a:xfrm>
                <a:custGeom>
                  <a:avLst/>
                  <a:gdLst>
                    <a:gd name="connsiteX0" fmla="*/ 210788 w 210788"/>
                    <a:gd name="connsiteY0" fmla="*/ 0 h 9525"/>
                    <a:gd name="connsiteX1" fmla="*/ 0 w 210788"/>
                    <a:gd name="connsiteY1" fmla="*/ 0 h 9525"/>
                  </a:gdLst>
                  <a:ahLst/>
                  <a:cxnLst>
                    <a:cxn ang="0">
                      <a:pos x="connsiteX0" y="connsiteY0"/>
                    </a:cxn>
                    <a:cxn ang="0">
                      <a:pos x="connsiteX1" y="connsiteY1"/>
                    </a:cxn>
                  </a:cxnLst>
                  <a:rect l="l" t="t" r="r" b="b"/>
                  <a:pathLst>
                    <a:path w="210788" h="9525">
                      <a:moveTo>
                        <a:pt x="210788" y="0"/>
                      </a:moveTo>
                      <a:cubicBezTo>
                        <a:pt x="210788" y="0"/>
                        <a:pt x="95" y="0"/>
                        <a:pt x="0" y="0"/>
                      </a:cubicBez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grpSp>
          <p:sp>
            <p:nvSpPr>
              <p:cNvPr id="231" name="Kombinationstegning: figur 230">
                <a:extLst>
                  <a:ext uri="{FF2B5EF4-FFF2-40B4-BE49-F238E27FC236}">
                    <a16:creationId xmlns:a16="http://schemas.microsoft.com/office/drawing/2014/main" id="{7FF563EE-3AF3-34C1-EEFB-D0079024F7A5}"/>
                  </a:ext>
                </a:extLst>
              </p:cNvPr>
              <p:cNvSpPr/>
              <p:nvPr/>
            </p:nvSpPr>
            <p:spPr>
              <a:xfrm>
                <a:off x="6152920" y="4942069"/>
                <a:ext cx="210788" cy="9525"/>
              </a:xfrm>
              <a:custGeom>
                <a:avLst/>
                <a:gdLst>
                  <a:gd name="connsiteX0" fmla="*/ 0 w 210788"/>
                  <a:gd name="connsiteY0" fmla="*/ 0 h 9525"/>
                  <a:gd name="connsiteX1" fmla="*/ 210788 w 210788"/>
                  <a:gd name="connsiteY1" fmla="*/ 0 h 9525"/>
                </a:gdLst>
                <a:ahLst/>
                <a:cxnLst>
                  <a:cxn ang="0">
                    <a:pos x="connsiteX0" y="connsiteY0"/>
                  </a:cxn>
                  <a:cxn ang="0">
                    <a:pos x="connsiteX1" y="connsiteY1"/>
                  </a:cxn>
                </a:cxnLst>
                <a:rect l="l" t="t" r="r" b="b"/>
                <a:pathLst>
                  <a:path w="210788" h="9525">
                    <a:moveTo>
                      <a:pt x="0" y="0"/>
                    </a:moveTo>
                    <a:lnTo>
                      <a:pt x="210788" y="0"/>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32" name="Kombinationstegning: figur 231">
                <a:extLst>
                  <a:ext uri="{FF2B5EF4-FFF2-40B4-BE49-F238E27FC236}">
                    <a16:creationId xmlns:a16="http://schemas.microsoft.com/office/drawing/2014/main" id="{DDAA480E-993A-9899-7787-32BBD7BDE8E6}"/>
                  </a:ext>
                </a:extLst>
              </p:cNvPr>
              <p:cNvSpPr/>
              <p:nvPr/>
            </p:nvSpPr>
            <p:spPr>
              <a:xfrm>
                <a:off x="6152920" y="4972168"/>
                <a:ext cx="210788" cy="9525"/>
              </a:xfrm>
              <a:custGeom>
                <a:avLst/>
                <a:gdLst>
                  <a:gd name="connsiteX0" fmla="*/ 210788 w 210788"/>
                  <a:gd name="connsiteY0" fmla="*/ 0 h 9525"/>
                  <a:gd name="connsiteX1" fmla="*/ 0 w 210788"/>
                  <a:gd name="connsiteY1" fmla="*/ 0 h 9525"/>
                </a:gdLst>
                <a:ahLst/>
                <a:cxnLst>
                  <a:cxn ang="0">
                    <a:pos x="connsiteX0" y="connsiteY0"/>
                  </a:cxn>
                  <a:cxn ang="0">
                    <a:pos x="connsiteX1" y="connsiteY1"/>
                  </a:cxn>
                </a:cxnLst>
                <a:rect l="l" t="t" r="r" b="b"/>
                <a:pathLst>
                  <a:path w="210788" h="9525">
                    <a:moveTo>
                      <a:pt x="210788" y="0"/>
                    </a:moveTo>
                    <a:lnTo>
                      <a:pt x="0" y="0"/>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grpSp>
            <p:nvGrpSpPr>
              <p:cNvPr id="233" name="Grafik 103">
                <a:extLst>
                  <a:ext uri="{FF2B5EF4-FFF2-40B4-BE49-F238E27FC236}">
                    <a16:creationId xmlns:a16="http://schemas.microsoft.com/office/drawing/2014/main" id="{FD1A91F5-F808-96E5-5D7E-4454DBB75473}"/>
                  </a:ext>
                </a:extLst>
              </p:cNvPr>
              <p:cNvGrpSpPr/>
              <p:nvPr/>
            </p:nvGrpSpPr>
            <p:grpSpPr>
              <a:xfrm>
                <a:off x="6239217" y="4710040"/>
                <a:ext cx="38195" cy="583977"/>
                <a:chOff x="6239217" y="4710040"/>
                <a:chExt cx="38195" cy="583977"/>
              </a:xfrm>
              <a:grpFill/>
            </p:grpSpPr>
            <p:sp>
              <p:nvSpPr>
                <p:cNvPr id="256" name="Kombinationstegning: figur 255">
                  <a:extLst>
                    <a:ext uri="{FF2B5EF4-FFF2-40B4-BE49-F238E27FC236}">
                      <a16:creationId xmlns:a16="http://schemas.microsoft.com/office/drawing/2014/main" id="{56F3474A-AAC2-98D1-6232-A6F01EABB2B8}"/>
                    </a:ext>
                  </a:extLst>
                </p:cNvPr>
                <p:cNvSpPr/>
                <p:nvPr/>
              </p:nvSpPr>
              <p:spPr>
                <a:xfrm>
                  <a:off x="6277412" y="5246583"/>
                  <a:ext cx="9525" cy="47434"/>
                </a:xfrm>
                <a:custGeom>
                  <a:avLst/>
                  <a:gdLst>
                    <a:gd name="connsiteX0" fmla="*/ 0 w 9525"/>
                    <a:gd name="connsiteY0" fmla="*/ 0 h 47434"/>
                    <a:gd name="connsiteX1" fmla="*/ 0 w 9525"/>
                    <a:gd name="connsiteY1" fmla="*/ 47434 h 47434"/>
                  </a:gdLst>
                  <a:ahLst/>
                  <a:cxnLst>
                    <a:cxn ang="0">
                      <a:pos x="connsiteX0" y="connsiteY0"/>
                    </a:cxn>
                    <a:cxn ang="0">
                      <a:pos x="connsiteX1" y="connsiteY1"/>
                    </a:cxn>
                  </a:cxnLst>
                  <a:rect l="l" t="t" r="r" b="b"/>
                  <a:pathLst>
                    <a:path w="9525" h="47434">
                      <a:moveTo>
                        <a:pt x="0" y="0"/>
                      </a:moveTo>
                      <a:lnTo>
                        <a:pt x="0" y="47434"/>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57" name="Kombinationstegning: figur 256">
                  <a:extLst>
                    <a:ext uri="{FF2B5EF4-FFF2-40B4-BE49-F238E27FC236}">
                      <a16:creationId xmlns:a16="http://schemas.microsoft.com/office/drawing/2014/main" id="{ECE9BF16-A54B-75B7-73F8-C32CADC4B3EF}"/>
                    </a:ext>
                  </a:extLst>
                </p:cNvPr>
                <p:cNvSpPr/>
                <p:nvPr/>
              </p:nvSpPr>
              <p:spPr>
                <a:xfrm>
                  <a:off x="6277412" y="5187147"/>
                  <a:ext cx="9525" cy="22097"/>
                </a:xfrm>
                <a:custGeom>
                  <a:avLst/>
                  <a:gdLst>
                    <a:gd name="connsiteX0" fmla="*/ 0 w 9525"/>
                    <a:gd name="connsiteY0" fmla="*/ 0 h 22097"/>
                    <a:gd name="connsiteX1" fmla="*/ 0 w 9525"/>
                    <a:gd name="connsiteY1" fmla="*/ 22098 h 22097"/>
                  </a:gdLst>
                  <a:ahLst/>
                  <a:cxnLst>
                    <a:cxn ang="0">
                      <a:pos x="connsiteX0" y="connsiteY0"/>
                    </a:cxn>
                    <a:cxn ang="0">
                      <a:pos x="connsiteX1" y="connsiteY1"/>
                    </a:cxn>
                  </a:cxnLst>
                  <a:rect l="l" t="t" r="r" b="b"/>
                  <a:pathLst>
                    <a:path w="9525" h="22097">
                      <a:moveTo>
                        <a:pt x="0" y="0"/>
                      </a:moveTo>
                      <a:lnTo>
                        <a:pt x="0" y="22098"/>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58" name="Kombinationstegning: figur 257">
                  <a:extLst>
                    <a:ext uri="{FF2B5EF4-FFF2-40B4-BE49-F238E27FC236}">
                      <a16:creationId xmlns:a16="http://schemas.microsoft.com/office/drawing/2014/main" id="{E7CC4E8A-EFBD-5A2C-050A-ED2D775AB942}"/>
                    </a:ext>
                  </a:extLst>
                </p:cNvPr>
                <p:cNvSpPr/>
                <p:nvPr/>
              </p:nvSpPr>
              <p:spPr>
                <a:xfrm>
                  <a:off x="6277412" y="4972168"/>
                  <a:ext cx="9525" cy="92011"/>
                </a:xfrm>
                <a:custGeom>
                  <a:avLst/>
                  <a:gdLst>
                    <a:gd name="connsiteX0" fmla="*/ 0 w 9525"/>
                    <a:gd name="connsiteY0" fmla="*/ 0 h 92011"/>
                    <a:gd name="connsiteX1" fmla="*/ 0 w 9525"/>
                    <a:gd name="connsiteY1" fmla="*/ 92012 h 92011"/>
                  </a:gdLst>
                  <a:ahLst/>
                  <a:cxnLst>
                    <a:cxn ang="0">
                      <a:pos x="connsiteX0" y="connsiteY0"/>
                    </a:cxn>
                    <a:cxn ang="0">
                      <a:pos x="connsiteX1" y="connsiteY1"/>
                    </a:cxn>
                  </a:cxnLst>
                  <a:rect l="l" t="t" r="r" b="b"/>
                  <a:pathLst>
                    <a:path w="9525" h="92011">
                      <a:moveTo>
                        <a:pt x="0" y="0"/>
                      </a:moveTo>
                      <a:lnTo>
                        <a:pt x="0" y="92012"/>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59" name="Kombinationstegning: figur 258">
                  <a:extLst>
                    <a:ext uri="{FF2B5EF4-FFF2-40B4-BE49-F238E27FC236}">
                      <a16:creationId xmlns:a16="http://schemas.microsoft.com/office/drawing/2014/main" id="{58DF1F74-FBFB-A227-5BF6-0A5DA6050DA4}"/>
                    </a:ext>
                  </a:extLst>
                </p:cNvPr>
                <p:cNvSpPr/>
                <p:nvPr/>
              </p:nvSpPr>
              <p:spPr>
                <a:xfrm>
                  <a:off x="6277412" y="4841866"/>
                  <a:ext cx="9525" cy="100202"/>
                </a:xfrm>
                <a:custGeom>
                  <a:avLst/>
                  <a:gdLst>
                    <a:gd name="connsiteX0" fmla="*/ 0 w 9525"/>
                    <a:gd name="connsiteY0" fmla="*/ 0 h 100202"/>
                    <a:gd name="connsiteX1" fmla="*/ 0 w 9525"/>
                    <a:gd name="connsiteY1" fmla="*/ 100203 h 100202"/>
                  </a:gdLst>
                  <a:ahLst/>
                  <a:cxnLst>
                    <a:cxn ang="0">
                      <a:pos x="connsiteX0" y="connsiteY0"/>
                    </a:cxn>
                    <a:cxn ang="0">
                      <a:pos x="connsiteX1" y="connsiteY1"/>
                    </a:cxn>
                  </a:cxnLst>
                  <a:rect l="l" t="t" r="r" b="b"/>
                  <a:pathLst>
                    <a:path w="9525" h="100202">
                      <a:moveTo>
                        <a:pt x="0" y="0"/>
                      </a:moveTo>
                      <a:lnTo>
                        <a:pt x="0" y="100203"/>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60" name="Kombinationstegning: figur 259">
                  <a:extLst>
                    <a:ext uri="{FF2B5EF4-FFF2-40B4-BE49-F238E27FC236}">
                      <a16:creationId xmlns:a16="http://schemas.microsoft.com/office/drawing/2014/main" id="{3198F913-F902-ADAD-EC82-9BD0156F211A}"/>
                    </a:ext>
                  </a:extLst>
                </p:cNvPr>
                <p:cNvSpPr/>
                <p:nvPr/>
              </p:nvSpPr>
              <p:spPr>
                <a:xfrm>
                  <a:off x="6277412" y="4710040"/>
                  <a:ext cx="9525" cy="101631"/>
                </a:xfrm>
                <a:custGeom>
                  <a:avLst/>
                  <a:gdLst>
                    <a:gd name="connsiteX0" fmla="*/ 0 w 9525"/>
                    <a:gd name="connsiteY0" fmla="*/ 0 h 101631"/>
                    <a:gd name="connsiteX1" fmla="*/ 0 w 9525"/>
                    <a:gd name="connsiteY1" fmla="*/ 83344 h 101631"/>
                    <a:gd name="connsiteX2" fmla="*/ 0 w 9525"/>
                    <a:gd name="connsiteY2" fmla="*/ 101632 h 101631"/>
                  </a:gdLst>
                  <a:ahLst/>
                  <a:cxnLst>
                    <a:cxn ang="0">
                      <a:pos x="connsiteX0" y="connsiteY0"/>
                    </a:cxn>
                    <a:cxn ang="0">
                      <a:pos x="connsiteX1" y="connsiteY1"/>
                    </a:cxn>
                    <a:cxn ang="0">
                      <a:pos x="connsiteX2" y="connsiteY2"/>
                    </a:cxn>
                  </a:cxnLst>
                  <a:rect l="l" t="t" r="r" b="b"/>
                  <a:pathLst>
                    <a:path w="9525" h="101631">
                      <a:moveTo>
                        <a:pt x="0" y="0"/>
                      </a:moveTo>
                      <a:lnTo>
                        <a:pt x="0" y="83344"/>
                      </a:lnTo>
                      <a:lnTo>
                        <a:pt x="0" y="101632"/>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61" name="Kombinationstegning: figur 260">
                  <a:extLst>
                    <a:ext uri="{FF2B5EF4-FFF2-40B4-BE49-F238E27FC236}">
                      <a16:creationId xmlns:a16="http://schemas.microsoft.com/office/drawing/2014/main" id="{C31D93CF-9BFB-9952-2571-E65D403651FA}"/>
                    </a:ext>
                  </a:extLst>
                </p:cNvPr>
                <p:cNvSpPr/>
                <p:nvPr/>
              </p:nvSpPr>
              <p:spPr>
                <a:xfrm>
                  <a:off x="6239217" y="5244107"/>
                  <a:ext cx="9525" cy="32289"/>
                </a:xfrm>
                <a:custGeom>
                  <a:avLst/>
                  <a:gdLst>
                    <a:gd name="connsiteX0" fmla="*/ 0 w 9525"/>
                    <a:gd name="connsiteY0" fmla="*/ 0 h 32289"/>
                    <a:gd name="connsiteX1" fmla="*/ 0 w 9525"/>
                    <a:gd name="connsiteY1" fmla="*/ 32290 h 32289"/>
                  </a:gdLst>
                  <a:ahLst/>
                  <a:cxnLst>
                    <a:cxn ang="0">
                      <a:pos x="connsiteX0" y="connsiteY0"/>
                    </a:cxn>
                    <a:cxn ang="0">
                      <a:pos x="connsiteX1" y="connsiteY1"/>
                    </a:cxn>
                  </a:cxnLst>
                  <a:rect l="l" t="t" r="r" b="b"/>
                  <a:pathLst>
                    <a:path w="9525" h="32289">
                      <a:moveTo>
                        <a:pt x="0" y="0"/>
                      </a:moveTo>
                      <a:lnTo>
                        <a:pt x="0" y="32290"/>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62" name="Kombinationstegning: figur 261">
                  <a:extLst>
                    <a:ext uri="{FF2B5EF4-FFF2-40B4-BE49-F238E27FC236}">
                      <a16:creationId xmlns:a16="http://schemas.microsoft.com/office/drawing/2014/main" id="{371E491A-56D5-C230-091E-5BFCCF63C259}"/>
                    </a:ext>
                  </a:extLst>
                </p:cNvPr>
                <p:cNvSpPr/>
                <p:nvPr/>
              </p:nvSpPr>
              <p:spPr>
                <a:xfrm>
                  <a:off x="6239217" y="5184194"/>
                  <a:ext cx="9525" cy="25050"/>
                </a:xfrm>
                <a:custGeom>
                  <a:avLst/>
                  <a:gdLst>
                    <a:gd name="connsiteX0" fmla="*/ 0 w 9525"/>
                    <a:gd name="connsiteY0" fmla="*/ 0 h 25050"/>
                    <a:gd name="connsiteX1" fmla="*/ 0 w 9525"/>
                    <a:gd name="connsiteY1" fmla="*/ 25051 h 25050"/>
                  </a:gdLst>
                  <a:ahLst/>
                  <a:cxnLst>
                    <a:cxn ang="0">
                      <a:pos x="connsiteX0" y="connsiteY0"/>
                    </a:cxn>
                    <a:cxn ang="0">
                      <a:pos x="connsiteX1" y="connsiteY1"/>
                    </a:cxn>
                  </a:cxnLst>
                  <a:rect l="l" t="t" r="r" b="b"/>
                  <a:pathLst>
                    <a:path w="9525" h="25050">
                      <a:moveTo>
                        <a:pt x="0" y="0"/>
                      </a:moveTo>
                      <a:lnTo>
                        <a:pt x="0" y="25051"/>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63" name="Kombinationstegning: figur 262">
                  <a:extLst>
                    <a:ext uri="{FF2B5EF4-FFF2-40B4-BE49-F238E27FC236}">
                      <a16:creationId xmlns:a16="http://schemas.microsoft.com/office/drawing/2014/main" id="{6014A494-0497-1E6D-3873-07E9DEBE1442}"/>
                    </a:ext>
                  </a:extLst>
                </p:cNvPr>
                <p:cNvSpPr/>
                <p:nvPr/>
              </p:nvSpPr>
              <p:spPr>
                <a:xfrm>
                  <a:off x="6239217" y="4972168"/>
                  <a:ext cx="9525" cy="92011"/>
                </a:xfrm>
                <a:custGeom>
                  <a:avLst/>
                  <a:gdLst>
                    <a:gd name="connsiteX0" fmla="*/ 0 w 9525"/>
                    <a:gd name="connsiteY0" fmla="*/ 0 h 92011"/>
                    <a:gd name="connsiteX1" fmla="*/ 0 w 9525"/>
                    <a:gd name="connsiteY1" fmla="*/ 92012 h 92011"/>
                  </a:gdLst>
                  <a:ahLst/>
                  <a:cxnLst>
                    <a:cxn ang="0">
                      <a:pos x="connsiteX0" y="connsiteY0"/>
                    </a:cxn>
                    <a:cxn ang="0">
                      <a:pos x="connsiteX1" y="connsiteY1"/>
                    </a:cxn>
                  </a:cxnLst>
                  <a:rect l="l" t="t" r="r" b="b"/>
                  <a:pathLst>
                    <a:path w="9525" h="92011">
                      <a:moveTo>
                        <a:pt x="0" y="0"/>
                      </a:moveTo>
                      <a:lnTo>
                        <a:pt x="0" y="92012"/>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64" name="Kombinationstegning: figur 263">
                  <a:extLst>
                    <a:ext uri="{FF2B5EF4-FFF2-40B4-BE49-F238E27FC236}">
                      <a16:creationId xmlns:a16="http://schemas.microsoft.com/office/drawing/2014/main" id="{7F4FB575-7D25-1E0D-8351-454E7B9DCD55}"/>
                    </a:ext>
                  </a:extLst>
                </p:cNvPr>
                <p:cNvSpPr/>
                <p:nvPr/>
              </p:nvSpPr>
              <p:spPr>
                <a:xfrm>
                  <a:off x="6239217" y="4841866"/>
                  <a:ext cx="9525" cy="100202"/>
                </a:xfrm>
                <a:custGeom>
                  <a:avLst/>
                  <a:gdLst>
                    <a:gd name="connsiteX0" fmla="*/ 0 w 9525"/>
                    <a:gd name="connsiteY0" fmla="*/ 0 h 100202"/>
                    <a:gd name="connsiteX1" fmla="*/ 0 w 9525"/>
                    <a:gd name="connsiteY1" fmla="*/ 100203 h 100202"/>
                  </a:gdLst>
                  <a:ahLst/>
                  <a:cxnLst>
                    <a:cxn ang="0">
                      <a:pos x="connsiteX0" y="connsiteY0"/>
                    </a:cxn>
                    <a:cxn ang="0">
                      <a:pos x="connsiteX1" y="connsiteY1"/>
                    </a:cxn>
                  </a:cxnLst>
                  <a:rect l="l" t="t" r="r" b="b"/>
                  <a:pathLst>
                    <a:path w="9525" h="100202">
                      <a:moveTo>
                        <a:pt x="0" y="0"/>
                      </a:moveTo>
                      <a:lnTo>
                        <a:pt x="0" y="100203"/>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65" name="Kombinationstegning: figur 264">
                  <a:extLst>
                    <a:ext uri="{FF2B5EF4-FFF2-40B4-BE49-F238E27FC236}">
                      <a16:creationId xmlns:a16="http://schemas.microsoft.com/office/drawing/2014/main" id="{20987D44-D197-5620-08FC-9D77FEDCF3F3}"/>
                    </a:ext>
                  </a:extLst>
                </p:cNvPr>
                <p:cNvSpPr/>
                <p:nvPr/>
              </p:nvSpPr>
              <p:spPr>
                <a:xfrm>
                  <a:off x="6239217" y="4710040"/>
                  <a:ext cx="9525" cy="97059"/>
                </a:xfrm>
                <a:custGeom>
                  <a:avLst/>
                  <a:gdLst>
                    <a:gd name="connsiteX0" fmla="*/ 0 w 9525"/>
                    <a:gd name="connsiteY0" fmla="*/ 0 h 97059"/>
                    <a:gd name="connsiteX1" fmla="*/ 0 w 9525"/>
                    <a:gd name="connsiteY1" fmla="*/ 97060 h 97059"/>
                  </a:gdLst>
                  <a:ahLst/>
                  <a:cxnLst>
                    <a:cxn ang="0">
                      <a:pos x="connsiteX0" y="connsiteY0"/>
                    </a:cxn>
                    <a:cxn ang="0">
                      <a:pos x="connsiteX1" y="connsiteY1"/>
                    </a:cxn>
                  </a:cxnLst>
                  <a:rect l="l" t="t" r="r" b="b"/>
                  <a:pathLst>
                    <a:path w="9525" h="97059">
                      <a:moveTo>
                        <a:pt x="0" y="0"/>
                      </a:moveTo>
                      <a:lnTo>
                        <a:pt x="0" y="97060"/>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grpSp>
          <p:sp>
            <p:nvSpPr>
              <p:cNvPr id="234" name="Kombinationstegning: figur 233">
                <a:extLst>
                  <a:ext uri="{FF2B5EF4-FFF2-40B4-BE49-F238E27FC236}">
                    <a16:creationId xmlns:a16="http://schemas.microsoft.com/office/drawing/2014/main" id="{D3DB622E-E72C-A410-C415-A956E4706B91}"/>
                  </a:ext>
                </a:extLst>
              </p:cNvPr>
              <p:cNvSpPr/>
              <p:nvPr/>
            </p:nvSpPr>
            <p:spPr>
              <a:xfrm>
                <a:off x="6112058" y="5317259"/>
                <a:ext cx="9525" cy="72104"/>
              </a:xfrm>
              <a:custGeom>
                <a:avLst/>
                <a:gdLst>
                  <a:gd name="connsiteX0" fmla="*/ 0 w 9525"/>
                  <a:gd name="connsiteY0" fmla="*/ 0 h 72104"/>
                  <a:gd name="connsiteX1" fmla="*/ 0 w 9525"/>
                  <a:gd name="connsiteY1" fmla="*/ 72104 h 72104"/>
                </a:gdLst>
                <a:ahLst/>
                <a:cxnLst>
                  <a:cxn ang="0">
                    <a:pos x="connsiteX0" y="connsiteY0"/>
                  </a:cxn>
                  <a:cxn ang="0">
                    <a:pos x="connsiteX1" y="connsiteY1"/>
                  </a:cxn>
                </a:cxnLst>
                <a:rect l="l" t="t" r="r" b="b"/>
                <a:pathLst>
                  <a:path w="9525" h="72104">
                    <a:moveTo>
                      <a:pt x="0" y="0"/>
                    </a:moveTo>
                    <a:lnTo>
                      <a:pt x="0" y="72104"/>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35" name="Kombinationstegning: figur 234">
                <a:extLst>
                  <a:ext uri="{FF2B5EF4-FFF2-40B4-BE49-F238E27FC236}">
                    <a16:creationId xmlns:a16="http://schemas.microsoft.com/office/drawing/2014/main" id="{902C17B0-2BFC-438B-1259-41D4FE219845}"/>
                  </a:ext>
                </a:extLst>
              </p:cNvPr>
              <p:cNvSpPr/>
              <p:nvPr/>
            </p:nvSpPr>
            <p:spPr>
              <a:xfrm>
                <a:off x="5900698" y="5317258"/>
                <a:ext cx="9525" cy="578358"/>
              </a:xfrm>
              <a:custGeom>
                <a:avLst/>
                <a:gdLst>
                  <a:gd name="connsiteX0" fmla="*/ 0 w 9525"/>
                  <a:gd name="connsiteY0" fmla="*/ 0 h 578358"/>
                  <a:gd name="connsiteX1" fmla="*/ 0 w 9525"/>
                  <a:gd name="connsiteY1" fmla="*/ 578358 h 578358"/>
                </a:gdLst>
                <a:ahLst/>
                <a:cxnLst>
                  <a:cxn ang="0">
                    <a:pos x="connsiteX0" y="connsiteY0"/>
                  </a:cxn>
                  <a:cxn ang="0">
                    <a:pos x="connsiteX1" y="connsiteY1"/>
                  </a:cxn>
                </a:cxnLst>
                <a:rect l="l" t="t" r="r" b="b"/>
                <a:pathLst>
                  <a:path w="9525" h="578358">
                    <a:moveTo>
                      <a:pt x="0" y="0"/>
                    </a:moveTo>
                    <a:lnTo>
                      <a:pt x="0" y="578358"/>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36" name="Kombinationstegning: figur 235">
                <a:extLst>
                  <a:ext uri="{FF2B5EF4-FFF2-40B4-BE49-F238E27FC236}">
                    <a16:creationId xmlns:a16="http://schemas.microsoft.com/office/drawing/2014/main" id="{A50D2850-1C50-86EF-CB8C-D73061DDF89B}"/>
                  </a:ext>
                </a:extLst>
              </p:cNvPr>
              <p:cNvSpPr/>
              <p:nvPr/>
            </p:nvSpPr>
            <p:spPr>
              <a:xfrm>
                <a:off x="5953562" y="5317259"/>
                <a:ext cx="9525" cy="110489"/>
              </a:xfrm>
              <a:custGeom>
                <a:avLst/>
                <a:gdLst>
                  <a:gd name="connsiteX0" fmla="*/ 0 w 9525"/>
                  <a:gd name="connsiteY0" fmla="*/ 0 h 110489"/>
                  <a:gd name="connsiteX1" fmla="*/ 0 w 9525"/>
                  <a:gd name="connsiteY1" fmla="*/ 110490 h 110489"/>
                </a:gdLst>
                <a:ahLst/>
                <a:cxnLst>
                  <a:cxn ang="0">
                    <a:pos x="connsiteX0" y="connsiteY0"/>
                  </a:cxn>
                  <a:cxn ang="0">
                    <a:pos x="connsiteX1" y="connsiteY1"/>
                  </a:cxn>
                </a:cxnLst>
                <a:rect l="l" t="t" r="r" b="b"/>
                <a:pathLst>
                  <a:path w="9525" h="110489">
                    <a:moveTo>
                      <a:pt x="0" y="0"/>
                    </a:moveTo>
                    <a:lnTo>
                      <a:pt x="0" y="110490"/>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37" name="Kombinationstegning: figur 236">
                <a:extLst>
                  <a:ext uri="{FF2B5EF4-FFF2-40B4-BE49-F238E27FC236}">
                    <a16:creationId xmlns:a16="http://schemas.microsoft.com/office/drawing/2014/main" id="{CB3406BB-69B7-955A-48AD-C2E3986DECA8}"/>
                  </a:ext>
                </a:extLst>
              </p:cNvPr>
              <p:cNvSpPr/>
              <p:nvPr/>
            </p:nvSpPr>
            <p:spPr>
              <a:xfrm>
                <a:off x="6006331" y="5317259"/>
                <a:ext cx="9525" cy="96202"/>
              </a:xfrm>
              <a:custGeom>
                <a:avLst/>
                <a:gdLst>
                  <a:gd name="connsiteX0" fmla="*/ 0 w 9525"/>
                  <a:gd name="connsiteY0" fmla="*/ 0 h 96202"/>
                  <a:gd name="connsiteX1" fmla="*/ 0 w 9525"/>
                  <a:gd name="connsiteY1" fmla="*/ 96202 h 96202"/>
                </a:gdLst>
                <a:ahLst/>
                <a:cxnLst>
                  <a:cxn ang="0">
                    <a:pos x="connsiteX0" y="connsiteY0"/>
                  </a:cxn>
                  <a:cxn ang="0">
                    <a:pos x="connsiteX1" y="connsiteY1"/>
                  </a:cxn>
                </a:cxnLst>
                <a:rect l="l" t="t" r="r" b="b"/>
                <a:pathLst>
                  <a:path w="9525" h="96202">
                    <a:moveTo>
                      <a:pt x="0" y="0"/>
                    </a:moveTo>
                    <a:lnTo>
                      <a:pt x="0" y="96202"/>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38" name="Kombinationstegning: figur 237">
                <a:extLst>
                  <a:ext uri="{FF2B5EF4-FFF2-40B4-BE49-F238E27FC236}">
                    <a16:creationId xmlns:a16="http://schemas.microsoft.com/office/drawing/2014/main" id="{3FA69B0E-096D-A518-3DBD-E4AF9005503D}"/>
                  </a:ext>
                </a:extLst>
              </p:cNvPr>
              <p:cNvSpPr/>
              <p:nvPr/>
            </p:nvSpPr>
            <p:spPr>
              <a:xfrm>
                <a:off x="6059194" y="5317259"/>
                <a:ext cx="9525" cy="81819"/>
              </a:xfrm>
              <a:custGeom>
                <a:avLst/>
                <a:gdLst>
                  <a:gd name="connsiteX0" fmla="*/ 0 w 9525"/>
                  <a:gd name="connsiteY0" fmla="*/ 0 h 81819"/>
                  <a:gd name="connsiteX1" fmla="*/ 0 w 9525"/>
                  <a:gd name="connsiteY1" fmla="*/ 81820 h 81819"/>
                </a:gdLst>
                <a:ahLst/>
                <a:cxnLst>
                  <a:cxn ang="0">
                    <a:pos x="connsiteX0" y="connsiteY0"/>
                  </a:cxn>
                  <a:cxn ang="0">
                    <a:pos x="connsiteX1" y="connsiteY1"/>
                  </a:cxn>
                </a:cxnLst>
                <a:rect l="l" t="t" r="r" b="b"/>
                <a:pathLst>
                  <a:path w="9525" h="81819">
                    <a:moveTo>
                      <a:pt x="0" y="0"/>
                    </a:moveTo>
                    <a:lnTo>
                      <a:pt x="0" y="81820"/>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39" name="Kombinationstegning: figur 238">
                <a:extLst>
                  <a:ext uri="{FF2B5EF4-FFF2-40B4-BE49-F238E27FC236}">
                    <a16:creationId xmlns:a16="http://schemas.microsoft.com/office/drawing/2014/main" id="{5FDC3ADE-F6DE-2A6F-D968-1F890AE12566}"/>
                  </a:ext>
                </a:extLst>
              </p:cNvPr>
              <p:cNvSpPr/>
              <p:nvPr/>
            </p:nvSpPr>
            <p:spPr>
              <a:xfrm>
                <a:off x="5900698" y="5367074"/>
                <a:ext cx="211359" cy="9525"/>
              </a:xfrm>
              <a:custGeom>
                <a:avLst/>
                <a:gdLst>
                  <a:gd name="connsiteX0" fmla="*/ 0 w 211359"/>
                  <a:gd name="connsiteY0" fmla="*/ 0 h 9525"/>
                  <a:gd name="connsiteX1" fmla="*/ 211360 w 211359"/>
                  <a:gd name="connsiteY1" fmla="*/ 0 h 9525"/>
                </a:gdLst>
                <a:ahLst/>
                <a:cxnLst>
                  <a:cxn ang="0">
                    <a:pos x="connsiteX0" y="connsiteY0"/>
                  </a:cxn>
                  <a:cxn ang="0">
                    <a:pos x="connsiteX1" y="connsiteY1"/>
                  </a:cxn>
                </a:cxnLst>
                <a:rect l="l" t="t" r="r" b="b"/>
                <a:pathLst>
                  <a:path w="211359" h="9525">
                    <a:moveTo>
                      <a:pt x="0" y="0"/>
                    </a:moveTo>
                    <a:cubicBezTo>
                      <a:pt x="0" y="0"/>
                      <a:pt x="211360" y="0"/>
                      <a:pt x="211360" y="0"/>
                    </a:cubicBez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40" name="Kombinationstegning: figur 239">
                <a:extLst>
                  <a:ext uri="{FF2B5EF4-FFF2-40B4-BE49-F238E27FC236}">
                    <a16:creationId xmlns:a16="http://schemas.microsoft.com/office/drawing/2014/main" id="{A5161659-8E8C-8B19-030F-44B95973EC7F}"/>
                  </a:ext>
                </a:extLst>
              </p:cNvPr>
              <p:cNvSpPr/>
              <p:nvPr/>
            </p:nvSpPr>
            <p:spPr>
              <a:xfrm>
                <a:off x="5789256" y="5438702"/>
                <a:ext cx="110680" cy="9525"/>
              </a:xfrm>
              <a:custGeom>
                <a:avLst/>
                <a:gdLst>
                  <a:gd name="connsiteX0" fmla="*/ 110681 w 110680"/>
                  <a:gd name="connsiteY0" fmla="*/ 0 h 9525"/>
                  <a:gd name="connsiteX1" fmla="*/ 0 w 110680"/>
                  <a:gd name="connsiteY1" fmla="*/ 0 h 9525"/>
                </a:gdLst>
                <a:ahLst/>
                <a:cxnLst>
                  <a:cxn ang="0">
                    <a:pos x="connsiteX0" y="connsiteY0"/>
                  </a:cxn>
                  <a:cxn ang="0">
                    <a:pos x="connsiteX1" y="connsiteY1"/>
                  </a:cxn>
                </a:cxnLst>
                <a:rect l="l" t="t" r="r" b="b"/>
                <a:pathLst>
                  <a:path w="110680" h="9525">
                    <a:moveTo>
                      <a:pt x="110681" y="0"/>
                    </a:moveTo>
                    <a:lnTo>
                      <a:pt x="0" y="0"/>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41" name="Kombinationstegning: figur 240">
                <a:extLst>
                  <a:ext uri="{FF2B5EF4-FFF2-40B4-BE49-F238E27FC236}">
                    <a16:creationId xmlns:a16="http://schemas.microsoft.com/office/drawing/2014/main" id="{40F1085A-0842-03F3-F4F0-5C040D28EDA1}"/>
                  </a:ext>
                </a:extLst>
              </p:cNvPr>
              <p:cNvSpPr/>
              <p:nvPr/>
            </p:nvSpPr>
            <p:spPr>
              <a:xfrm>
                <a:off x="5789256" y="5559289"/>
                <a:ext cx="110680" cy="9525"/>
              </a:xfrm>
              <a:custGeom>
                <a:avLst/>
                <a:gdLst>
                  <a:gd name="connsiteX0" fmla="*/ 0 w 110680"/>
                  <a:gd name="connsiteY0" fmla="*/ 0 h 9525"/>
                  <a:gd name="connsiteX1" fmla="*/ 110681 w 110680"/>
                  <a:gd name="connsiteY1" fmla="*/ 0 h 9525"/>
                </a:gdLst>
                <a:ahLst/>
                <a:cxnLst>
                  <a:cxn ang="0">
                    <a:pos x="connsiteX0" y="connsiteY0"/>
                  </a:cxn>
                  <a:cxn ang="0">
                    <a:pos x="connsiteX1" y="connsiteY1"/>
                  </a:cxn>
                </a:cxnLst>
                <a:rect l="l" t="t" r="r" b="b"/>
                <a:pathLst>
                  <a:path w="110680" h="9525">
                    <a:moveTo>
                      <a:pt x="0" y="0"/>
                    </a:moveTo>
                    <a:lnTo>
                      <a:pt x="110681" y="0"/>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42" name="Kombinationstegning: figur 241">
                <a:extLst>
                  <a:ext uri="{FF2B5EF4-FFF2-40B4-BE49-F238E27FC236}">
                    <a16:creationId xmlns:a16="http://schemas.microsoft.com/office/drawing/2014/main" id="{CE6A8149-0B8D-D4EB-825F-517E9774B402}"/>
                  </a:ext>
                </a:extLst>
              </p:cNvPr>
              <p:cNvSpPr/>
              <p:nvPr/>
            </p:nvSpPr>
            <p:spPr>
              <a:xfrm>
                <a:off x="5789256" y="5679875"/>
                <a:ext cx="110680" cy="9525"/>
              </a:xfrm>
              <a:custGeom>
                <a:avLst/>
                <a:gdLst>
                  <a:gd name="connsiteX0" fmla="*/ 0 w 110680"/>
                  <a:gd name="connsiteY0" fmla="*/ 0 h 9525"/>
                  <a:gd name="connsiteX1" fmla="*/ 110681 w 110680"/>
                  <a:gd name="connsiteY1" fmla="*/ 0 h 9525"/>
                </a:gdLst>
                <a:ahLst/>
                <a:cxnLst>
                  <a:cxn ang="0">
                    <a:pos x="connsiteX0" y="connsiteY0"/>
                  </a:cxn>
                  <a:cxn ang="0">
                    <a:pos x="connsiteX1" y="connsiteY1"/>
                  </a:cxn>
                </a:cxnLst>
                <a:rect l="l" t="t" r="r" b="b"/>
                <a:pathLst>
                  <a:path w="110680" h="9525">
                    <a:moveTo>
                      <a:pt x="0" y="0"/>
                    </a:moveTo>
                    <a:lnTo>
                      <a:pt x="110681" y="0"/>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43" name="Kombinationstegning: figur 242">
                <a:extLst>
                  <a:ext uri="{FF2B5EF4-FFF2-40B4-BE49-F238E27FC236}">
                    <a16:creationId xmlns:a16="http://schemas.microsoft.com/office/drawing/2014/main" id="{4777E09D-611F-A198-19B2-36D228FB06A2}"/>
                  </a:ext>
                </a:extLst>
              </p:cNvPr>
              <p:cNvSpPr/>
              <p:nvPr/>
            </p:nvSpPr>
            <p:spPr>
              <a:xfrm>
                <a:off x="5789256" y="5800462"/>
                <a:ext cx="110680" cy="9525"/>
              </a:xfrm>
              <a:custGeom>
                <a:avLst/>
                <a:gdLst>
                  <a:gd name="connsiteX0" fmla="*/ 0 w 110680"/>
                  <a:gd name="connsiteY0" fmla="*/ 0 h 9525"/>
                  <a:gd name="connsiteX1" fmla="*/ 110681 w 110680"/>
                  <a:gd name="connsiteY1" fmla="*/ 0 h 9525"/>
                </a:gdLst>
                <a:ahLst/>
                <a:cxnLst>
                  <a:cxn ang="0">
                    <a:pos x="connsiteX0" y="connsiteY0"/>
                  </a:cxn>
                  <a:cxn ang="0">
                    <a:pos x="connsiteX1" y="connsiteY1"/>
                  </a:cxn>
                </a:cxnLst>
                <a:rect l="l" t="t" r="r" b="b"/>
                <a:pathLst>
                  <a:path w="110680" h="9525">
                    <a:moveTo>
                      <a:pt x="0" y="0"/>
                    </a:moveTo>
                    <a:lnTo>
                      <a:pt x="110681" y="0"/>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44" name="Kombinationstegning: figur 243">
                <a:extLst>
                  <a:ext uri="{FF2B5EF4-FFF2-40B4-BE49-F238E27FC236}">
                    <a16:creationId xmlns:a16="http://schemas.microsoft.com/office/drawing/2014/main" id="{D2E42ED7-EDDF-0EC7-41FA-10C07E209738}"/>
                  </a:ext>
                </a:extLst>
              </p:cNvPr>
              <p:cNvSpPr/>
              <p:nvPr/>
            </p:nvSpPr>
            <p:spPr>
              <a:xfrm>
                <a:off x="6174161" y="5495238"/>
                <a:ext cx="62103" cy="53287"/>
              </a:xfrm>
              <a:custGeom>
                <a:avLst/>
                <a:gdLst>
                  <a:gd name="connsiteX0" fmla="*/ 62103 w 62103"/>
                  <a:gd name="connsiteY0" fmla="*/ 53287 h 53287"/>
                  <a:gd name="connsiteX1" fmla="*/ 286 w 62103"/>
                  <a:gd name="connsiteY1" fmla="*/ 53287 h 53287"/>
                  <a:gd name="connsiteX2" fmla="*/ 286 w 62103"/>
                  <a:gd name="connsiteY2" fmla="*/ 42 h 53287"/>
                  <a:gd name="connsiteX3" fmla="*/ 61055 w 62103"/>
                  <a:gd name="connsiteY3" fmla="*/ 42 h 53287"/>
                  <a:gd name="connsiteX4" fmla="*/ 62103 w 62103"/>
                  <a:gd name="connsiteY4" fmla="*/ 1185 h 53287"/>
                  <a:gd name="connsiteX5" fmla="*/ 62103 w 62103"/>
                  <a:gd name="connsiteY5" fmla="*/ 53192 h 53287"/>
                  <a:gd name="connsiteX6" fmla="*/ 62103 w 62103"/>
                  <a:gd name="connsiteY6" fmla="*/ 53192 h 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3" h="53287">
                    <a:moveTo>
                      <a:pt x="62103" y="53287"/>
                    </a:moveTo>
                    <a:cubicBezTo>
                      <a:pt x="44577" y="53287"/>
                      <a:pt x="18193" y="53287"/>
                      <a:pt x="286" y="53287"/>
                    </a:cubicBezTo>
                    <a:cubicBezTo>
                      <a:pt x="-95" y="39190"/>
                      <a:pt x="-95" y="13473"/>
                      <a:pt x="286" y="42"/>
                    </a:cubicBezTo>
                    <a:cubicBezTo>
                      <a:pt x="16573" y="42"/>
                      <a:pt x="47720" y="42"/>
                      <a:pt x="61055" y="42"/>
                    </a:cubicBezTo>
                    <a:cubicBezTo>
                      <a:pt x="62389" y="42"/>
                      <a:pt x="62008" y="-339"/>
                      <a:pt x="62103" y="1185"/>
                    </a:cubicBezTo>
                    <a:cubicBezTo>
                      <a:pt x="62103" y="14901"/>
                      <a:pt x="62103" y="39381"/>
                      <a:pt x="62103" y="53192"/>
                    </a:cubicBezTo>
                    <a:lnTo>
                      <a:pt x="62103" y="53192"/>
                    </a:lnTo>
                    <a:close/>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45" name="Kombinationstegning: figur 244">
                <a:extLst>
                  <a:ext uri="{FF2B5EF4-FFF2-40B4-BE49-F238E27FC236}">
                    <a16:creationId xmlns:a16="http://schemas.microsoft.com/office/drawing/2014/main" id="{16A7CCDC-0E2C-2A8E-CAE7-C88FB086B901}"/>
                  </a:ext>
                </a:extLst>
              </p:cNvPr>
              <p:cNvSpPr/>
              <p:nvPr/>
            </p:nvSpPr>
            <p:spPr>
              <a:xfrm>
                <a:off x="6320370" y="5495238"/>
                <a:ext cx="62103" cy="53287"/>
              </a:xfrm>
              <a:custGeom>
                <a:avLst/>
                <a:gdLst>
                  <a:gd name="connsiteX0" fmla="*/ 62103 w 62103"/>
                  <a:gd name="connsiteY0" fmla="*/ 53287 h 53287"/>
                  <a:gd name="connsiteX1" fmla="*/ 286 w 62103"/>
                  <a:gd name="connsiteY1" fmla="*/ 53287 h 53287"/>
                  <a:gd name="connsiteX2" fmla="*/ 286 w 62103"/>
                  <a:gd name="connsiteY2" fmla="*/ 42 h 53287"/>
                  <a:gd name="connsiteX3" fmla="*/ 61055 w 62103"/>
                  <a:gd name="connsiteY3" fmla="*/ 42 h 53287"/>
                  <a:gd name="connsiteX4" fmla="*/ 62103 w 62103"/>
                  <a:gd name="connsiteY4" fmla="*/ 1185 h 53287"/>
                  <a:gd name="connsiteX5" fmla="*/ 62103 w 62103"/>
                  <a:gd name="connsiteY5" fmla="*/ 53192 h 53287"/>
                  <a:gd name="connsiteX6" fmla="*/ 62103 w 62103"/>
                  <a:gd name="connsiteY6" fmla="*/ 53192 h 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3" h="53287">
                    <a:moveTo>
                      <a:pt x="62103" y="53287"/>
                    </a:moveTo>
                    <a:cubicBezTo>
                      <a:pt x="44577" y="53287"/>
                      <a:pt x="18193" y="53287"/>
                      <a:pt x="286" y="53287"/>
                    </a:cubicBezTo>
                    <a:cubicBezTo>
                      <a:pt x="-95" y="39190"/>
                      <a:pt x="-95" y="13473"/>
                      <a:pt x="286" y="42"/>
                    </a:cubicBezTo>
                    <a:cubicBezTo>
                      <a:pt x="16573" y="42"/>
                      <a:pt x="47720" y="42"/>
                      <a:pt x="61055" y="42"/>
                    </a:cubicBezTo>
                    <a:cubicBezTo>
                      <a:pt x="62389" y="42"/>
                      <a:pt x="62008" y="-339"/>
                      <a:pt x="62103" y="1185"/>
                    </a:cubicBezTo>
                    <a:cubicBezTo>
                      <a:pt x="62103" y="14901"/>
                      <a:pt x="62103" y="39381"/>
                      <a:pt x="62103" y="53192"/>
                    </a:cubicBezTo>
                    <a:lnTo>
                      <a:pt x="62103" y="53192"/>
                    </a:lnTo>
                    <a:close/>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46" name="Kombinationstegning: figur 245">
                <a:extLst>
                  <a:ext uri="{FF2B5EF4-FFF2-40B4-BE49-F238E27FC236}">
                    <a16:creationId xmlns:a16="http://schemas.microsoft.com/office/drawing/2014/main" id="{81A4B7B2-F6BD-AD31-F27B-8D09B73ADD53}"/>
                  </a:ext>
                </a:extLst>
              </p:cNvPr>
              <p:cNvSpPr/>
              <p:nvPr/>
            </p:nvSpPr>
            <p:spPr>
              <a:xfrm>
                <a:off x="6466769" y="5495238"/>
                <a:ext cx="62102" cy="53287"/>
              </a:xfrm>
              <a:custGeom>
                <a:avLst/>
                <a:gdLst>
                  <a:gd name="connsiteX0" fmla="*/ 62103 w 62102"/>
                  <a:gd name="connsiteY0" fmla="*/ 53287 h 53287"/>
                  <a:gd name="connsiteX1" fmla="*/ 286 w 62102"/>
                  <a:gd name="connsiteY1" fmla="*/ 53287 h 53287"/>
                  <a:gd name="connsiteX2" fmla="*/ 286 w 62102"/>
                  <a:gd name="connsiteY2" fmla="*/ 42 h 53287"/>
                  <a:gd name="connsiteX3" fmla="*/ 61055 w 62102"/>
                  <a:gd name="connsiteY3" fmla="*/ 42 h 53287"/>
                  <a:gd name="connsiteX4" fmla="*/ 62103 w 62102"/>
                  <a:gd name="connsiteY4" fmla="*/ 1185 h 53287"/>
                  <a:gd name="connsiteX5" fmla="*/ 62103 w 62102"/>
                  <a:gd name="connsiteY5" fmla="*/ 53192 h 53287"/>
                  <a:gd name="connsiteX6" fmla="*/ 62103 w 62102"/>
                  <a:gd name="connsiteY6" fmla="*/ 53192 h 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2" h="53287">
                    <a:moveTo>
                      <a:pt x="62103" y="53287"/>
                    </a:moveTo>
                    <a:cubicBezTo>
                      <a:pt x="44577" y="53287"/>
                      <a:pt x="18193" y="53287"/>
                      <a:pt x="286" y="53287"/>
                    </a:cubicBezTo>
                    <a:cubicBezTo>
                      <a:pt x="-95" y="39190"/>
                      <a:pt x="-95" y="13473"/>
                      <a:pt x="286" y="42"/>
                    </a:cubicBezTo>
                    <a:cubicBezTo>
                      <a:pt x="16573" y="42"/>
                      <a:pt x="47720" y="42"/>
                      <a:pt x="61055" y="42"/>
                    </a:cubicBezTo>
                    <a:cubicBezTo>
                      <a:pt x="62389" y="42"/>
                      <a:pt x="62008" y="-339"/>
                      <a:pt x="62103" y="1185"/>
                    </a:cubicBezTo>
                    <a:cubicBezTo>
                      <a:pt x="62103" y="14901"/>
                      <a:pt x="62103" y="39381"/>
                      <a:pt x="62103" y="53192"/>
                    </a:cubicBezTo>
                    <a:lnTo>
                      <a:pt x="62103" y="53192"/>
                    </a:lnTo>
                    <a:close/>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47" name="Kombinationstegning: figur 246">
                <a:extLst>
                  <a:ext uri="{FF2B5EF4-FFF2-40B4-BE49-F238E27FC236}">
                    <a16:creationId xmlns:a16="http://schemas.microsoft.com/office/drawing/2014/main" id="{FF684A09-FFF6-1BD7-EF3F-7A0886794809}"/>
                  </a:ext>
                </a:extLst>
              </p:cNvPr>
              <p:cNvSpPr/>
              <p:nvPr/>
            </p:nvSpPr>
            <p:spPr>
              <a:xfrm>
                <a:off x="6311892" y="5765653"/>
                <a:ext cx="62102" cy="53287"/>
              </a:xfrm>
              <a:custGeom>
                <a:avLst/>
                <a:gdLst>
                  <a:gd name="connsiteX0" fmla="*/ 62103 w 62102"/>
                  <a:gd name="connsiteY0" fmla="*/ 53287 h 53287"/>
                  <a:gd name="connsiteX1" fmla="*/ 286 w 62102"/>
                  <a:gd name="connsiteY1" fmla="*/ 53287 h 53287"/>
                  <a:gd name="connsiteX2" fmla="*/ 286 w 62102"/>
                  <a:gd name="connsiteY2" fmla="*/ 42 h 53287"/>
                  <a:gd name="connsiteX3" fmla="*/ 61055 w 62102"/>
                  <a:gd name="connsiteY3" fmla="*/ 42 h 53287"/>
                  <a:gd name="connsiteX4" fmla="*/ 62103 w 62102"/>
                  <a:gd name="connsiteY4" fmla="*/ 1185 h 53287"/>
                  <a:gd name="connsiteX5" fmla="*/ 62103 w 62102"/>
                  <a:gd name="connsiteY5" fmla="*/ 53192 h 53287"/>
                  <a:gd name="connsiteX6" fmla="*/ 62103 w 62102"/>
                  <a:gd name="connsiteY6" fmla="*/ 53192 h 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2" h="53287">
                    <a:moveTo>
                      <a:pt x="62103" y="53287"/>
                    </a:moveTo>
                    <a:cubicBezTo>
                      <a:pt x="44577" y="53287"/>
                      <a:pt x="18193" y="53287"/>
                      <a:pt x="286" y="53287"/>
                    </a:cubicBezTo>
                    <a:cubicBezTo>
                      <a:pt x="-95" y="39190"/>
                      <a:pt x="-95" y="13473"/>
                      <a:pt x="286" y="42"/>
                    </a:cubicBezTo>
                    <a:cubicBezTo>
                      <a:pt x="16573" y="42"/>
                      <a:pt x="47720" y="42"/>
                      <a:pt x="61055" y="42"/>
                    </a:cubicBezTo>
                    <a:cubicBezTo>
                      <a:pt x="62389" y="42"/>
                      <a:pt x="62008" y="-339"/>
                      <a:pt x="62103" y="1185"/>
                    </a:cubicBezTo>
                    <a:cubicBezTo>
                      <a:pt x="62103" y="14901"/>
                      <a:pt x="62103" y="39381"/>
                      <a:pt x="62103" y="53192"/>
                    </a:cubicBezTo>
                    <a:lnTo>
                      <a:pt x="62103" y="53192"/>
                    </a:lnTo>
                    <a:close/>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48" name="Kombinationstegning: figur 247">
                <a:extLst>
                  <a:ext uri="{FF2B5EF4-FFF2-40B4-BE49-F238E27FC236}">
                    <a16:creationId xmlns:a16="http://schemas.microsoft.com/office/drawing/2014/main" id="{F77C24EF-D8CB-AB90-9F99-4237A1B56286}"/>
                  </a:ext>
                </a:extLst>
              </p:cNvPr>
              <p:cNvSpPr/>
              <p:nvPr/>
            </p:nvSpPr>
            <p:spPr>
              <a:xfrm>
                <a:off x="6458387" y="5765653"/>
                <a:ext cx="62102" cy="53287"/>
              </a:xfrm>
              <a:custGeom>
                <a:avLst/>
                <a:gdLst>
                  <a:gd name="connsiteX0" fmla="*/ 62103 w 62102"/>
                  <a:gd name="connsiteY0" fmla="*/ 53287 h 53287"/>
                  <a:gd name="connsiteX1" fmla="*/ 286 w 62102"/>
                  <a:gd name="connsiteY1" fmla="*/ 53287 h 53287"/>
                  <a:gd name="connsiteX2" fmla="*/ 286 w 62102"/>
                  <a:gd name="connsiteY2" fmla="*/ 42 h 53287"/>
                  <a:gd name="connsiteX3" fmla="*/ 61055 w 62102"/>
                  <a:gd name="connsiteY3" fmla="*/ 42 h 53287"/>
                  <a:gd name="connsiteX4" fmla="*/ 62103 w 62102"/>
                  <a:gd name="connsiteY4" fmla="*/ 1185 h 53287"/>
                  <a:gd name="connsiteX5" fmla="*/ 62103 w 62102"/>
                  <a:gd name="connsiteY5" fmla="*/ 53192 h 53287"/>
                  <a:gd name="connsiteX6" fmla="*/ 62103 w 62102"/>
                  <a:gd name="connsiteY6" fmla="*/ 53192 h 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2" h="53287">
                    <a:moveTo>
                      <a:pt x="62103" y="53287"/>
                    </a:moveTo>
                    <a:cubicBezTo>
                      <a:pt x="44577" y="53287"/>
                      <a:pt x="18193" y="53287"/>
                      <a:pt x="286" y="53287"/>
                    </a:cubicBezTo>
                    <a:cubicBezTo>
                      <a:pt x="-95" y="39190"/>
                      <a:pt x="-95" y="13473"/>
                      <a:pt x="286" y="42"/>
                    </a:cubicBezTo>
                    <a:cubicBezTo>
                      <a:pt x="16573" y="42"/>
                      <a:pt x="47720" y="42"/>
                      <a:pt x="61055" y="42"/>
                    </a:cubicBezTo>
                    <a:cubicBezTo>
                      <a:pt x="62389" y="42"/>
                      <a:pt x="62008" y="-339"/>
                      <a:pt x="62103" y="1185"/>
                    </a:cubicBezTo>
                    <a:cubicBezTo>
                      <a:pt x="62103" y="14901"/>
                      <a:pt x="62103" y="39381"/>
                      <a:pt x="62103" y="53192"/>
                    </a:cubicBezTo>
                    <a:lnTo>
                      <a:pt x="62103" y="53192"/>
                    </a:lnTo>
                    <a:close/>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49" name="Kombinationstegning: figur 248">
                <a:extLst>
                  <a:ext uri="{FF2B5EF4-FFF2-40B4-BE49-F238E27FC236}">
                    <a16:creationId xmlns:a16="http://schemas.microsoft.com/office/drawing/2014/main" id="{BAF892DD-C804-C806-794A-8E995A7F0ADB}"/>
                  </a:ext>
                </a:extLst>
              </p:cNvPr>
              <p:cNvSpPr/>
              <p:nvPr/>
            </p:nvSpPr>
            <p:spPr>
              <a:xfrm>
                <a:off x="6142496" y="5594972"/>
                <a:ext cx="125581" cy="129671"/>
              </a:xfrm>
              <a:custGeom>
                <a:avLst/>
                <a:gdLst>
                  <a:gd name="connsiteX0" fmla="*/ 125582 w 125581"/>
                  <a:gd name="connsiteY0" fmla="*/ 129671 h 129671"/>
                  <a:gd name="connsiteX1" fmla="*/ 42 w 125581"/>
                  <a:gd name="connsiteY1" fmla="*/ 129671 h 129671"/>
                  <a:gd name="connsiteX2" fmla="*/ 42 w 125581"/>
                  <a:gd name="connsiteY2" fmla="*/ 16990 h 129671"/>
                  <a:gd name="connsiteX3" fmla="*/ 42 w 125581"/>
                  <a:gd name="connsiteY3" fmla="*/ 131 h 129671"/>
                  <a:gd name="connsiteX4" fmla="*/ 20997 w 125581"/>
                  <a:gd name="connsiteY4" fmla="*/ 131 h 129671"/>
                  <a:gd name="connsiteX5" fmla="*/ 125582 w 125581"/>
                  <a:gd name="connsiteY5" fmla="*/ 417 h 129671"/>
                  <a:gd name="connsiteX6" fmla="*/ 125582 w 125581"/>
                  <a:gd name="connsiteY6" fmla="*/ 129671 h 129671"/>
                  <a:gd name="connsiteX7" fmla="*/ 125582 w 125581"/>
                  <a:gd name="connsiteY7" fmla="*/ 129671 h 1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81" h="129671">
                    <a:moveTo>
                      <a:pt x="125582" y="129671"/>
                    </a:moveTo>
                    <a:cubicBezTo>
                      <a:pt x="93864" y="129671"/>
                      <a:pt x="31761" y="129671"/>
                      <a:pt x="42" y="129671"/>
                    </a:cubicBezTo>
                    <a:cubicBezTo>
                      <a:pt x="-53" y="97381"/>
                      <a:pt x="42" y="50042"/>
                      <a:pt x="42" y="16990"/>
                    </a:cubicBezTo>
                    <a:cubicBezTo>
                      <a:pt x="42" y="6703"/>
                      <a:pt x="42" y="131"/>
                      <a:pt x="42" y="131"/>
                    </a:cubicBezTo>
                    <a:cubicBezTo>
                      <a:pt x="42" y="36"/>
                      <a:pt x="8424" y="131"/>
                      <a:pt x="20997" y="131"/>
                    </a:cubicBezTo>
                    <a:cubicBezTo>
                      <a:pt x="49763" y="322"/>
                      <a:pt x="99579" y="-440"/>
                      <a:pt x="125582" y="417"/>
                    </a:cubicBezTo>
                    <a:cubicBezTo>
                      <a:pt x="125582" y="36993"/>
                      <a:pt x="125582" y="93762"/>
                      <a:pt x="125582" y="129671"/>
                    </a:cubicBezTo>
                    <a:lnTo>
                      <a:pt x="125582" y="129671"/>
                    </a:lnTo>
                    <a:close/>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50" name="Kombinationstegning: figur 249">
                <a:extLst>
                  <a:ext uri="{FF2B5EF4-FFF2-40B4-BE49-F238E27FC236}">
                    <a16:creationId xmlns:a16="http://schemas.microsoft.com/office/drawing/2014/main" id="{9DFB753E-26DE-F8A2-BED6-9109012F7754}"/>
                  </a:ext>
                </a:extLst>
              </p:cNvPr>
              <p:cNvSpPr/>
              <p:nvPr/>
            </p:nvSpPr>
            <p:spPr>
              <a:xfrm>
                <a:off x="6142496" y="5765564"/>
                <a:ext cx="125581" cy="130052"/>
              </a:xfrm>
              <a:custGeom>
                <a:avLst/>
                <a:gdLst>
                  <a:gd name="connsiteX0" fmla="*/ 125582 w 125581"/>
                  <a:gd name="connsiteY0" fmla="*/ 130052 h 130052"/>
                  <a:gd name="connsiteX1" fmla="*/ 42 w 125581"/>
                  <a:gd name="connsiteY1" fmla="*/ 130052 h 130052"/>
                  <a:gd name="connsiteX2" fmla="*/ 42 w 125581"/>
                  <a:gd name="connsiteY2" fmla="*/ 17086 h 130052"/>
                  <a:gd name="connsiteX3" fmla="*/ 42 w 125581"/>
                  <a:gd name="connsiteY3" fmla="*/ 131 h 130052"/>
                  <a:gd name="connsiteX4" fmla="*/ 20997 w 125581"/>
                  <a:gd name="connsiteY4" fmla="*/ 131 h 130052"/>
                  <a:gd name="connsiteX5" fmla="*/ 125582 w 125581"/>
                  <a:gd name="connsiteY5" fmla="*/ 417 h 130052"/>
                  <a:gd name="connsiteX6" fmla="*/ 125582 w 125581"/>
                  <a:gd name="connsiteY6" fmla="*/ 130052 h 130052"/>
                  <a:gd name="connsiteX7" fmla="*/ 125582 w 125581"/>
                  <a:gd name="connsiteY7" fmla="*/ 130052 h 13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81" h="130052">
                    <a:moveTo>
                      <a:pt x="125582" y="130052"/>
                    </a:moveTo>
                    <a:cubicBezTo>
                      <a:pt x="93864" y="130052"/>
                      <a:pt x="31761" y="130052"/>
                      <a:pt x="42" y="130052"/>
                    </a:cubicBezTo>
                    <a:cubicBezTo>
                      <a:pt x="-53" y="97667"/>
                      <a:pt x="42" y="50233"/>
                      <a:pt x="42" y="17086"/>
                    </a:cubicBezTo>
                    <a:cubicBezTo>
                      <a:pt x="42" y="6799"/>
                      <a:pt x="42" y="226"/>
                      <a:pt x="42" y="131"/>
                    </a:cubicBezTo>
                    <a:cubicBezTo>
                      <a:pt x="42" y="36"/>
                      <a:pt x="8424" y="131"/>
                      <a:pt x="20997" y="131"/>
                    </a:cubicBezTo>
                    <a:cubicBezTo>
                      <a:pt x="49763" y="322"/>
                      <a:pt x="99579" y="-440"/>
                      <a:pt x="125582" y="417"/>
                    </a:cubicBezTo>
                    <a:cubicBezTo>
                      <a:pt x="125582" y="37088"/>
                      <a:pt x="125582" y="93952"/>
                      <a:pt x="125582" y="130052"/>
                    </a:cubicBezTo>
                    <a:lnTo>
                      <a:pt x="125582" y="130052"/>
                    </a:lnTo>
                    <a:close/>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51" name="Kombinationstegning: figur 250">
                <a:extLst>
                  <a:ext uri="{FF2B5EF4-FFF2-40B4-BE49-F238E27FC236}">
                    <a16:creationId xmlns:a16="http://schemas.microsoft.com/office/drawing/2014/main" id="{D2175265-6750-95D3-F465-D2637D12CC72}"/>
                  </a:ext>
                </a:extLst>
              </p:cNvPr>
              <p:cNvSpPr/>
              <p:nvPr/>
            </p:nvSpPr>
            <p:spPr>
              <a:xfrm>
                <a:off x="6288609" y="5594972"/>
                <a:ext cx="125581" cy="129671"/>
              </a:xfrm>
              <a:custGeom>
                <a:avLst/>
                <a:gdLst>
                  <a:gd name="connsiteX0" fmla="*/ 125582 w 125581"/>
                  <a:gd name="connsiteY0" fmla="*/ 129671 h 129671"/>
                  <a:gd name="connsiteX1" fmla="*/ 42 w 125581"/>
                  <a:gd name="connsiteY1" fmla="*/ 129671 h 129671"/>
                  <a:gd name="connsiteX2" fmla="*/ 42 w 125581"/>
                  <a:gd name="connsiteY2" fmla="*/ 16990 h 129671"/>
                  <a:gd name="connsiteX3" fmla="*/ 42 w 125581"/>
                  <a:gd name="connsiteY3" fmla="*/ 131 h 129671"/>
                  <a:gd name="connsiteX4" fmla="*/ 20997 w 125581"/>
                  <a:gd name="connsiteY4" fmla="*/ 131 h 129671"/>
                  <a:gd name="connsiteX5" fmla="*/ 125582 w 125581"/>
                  <a:gd name="connsiteY5" fmla="*/ 417 h 129671"/>
                  <a:gd name="connsiteX6" fmla="*/ 125582 w 125581"/>
                  <a:gd name="connsiteY6" fmla="*/ 129671 h 129671"/>
                  <a:gd name="connsiteX7" fmla="*/ 125582 w 125581"/>
                  <a:gd name="connsiteY7" fmla="*/ 129671 h 1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81" h="129671">
                    <a:moveTo>
                      <a:pt x="125582" y="129671"/>
                    </a:moveTo>
                    <a:cubicBezTo>
                      <a:pt x="93864" y="129671"/>
                      <a:pt x="31761" y="129671"/>
                      <a:pt x="42" y="129671"/>
                    </a:cubicBezTo>
                    <a:cubicBezTo>
                      <a:pt x="-53" y="97381"/>
                      <a:pt x="42" y="50042"/>
                      <a:pt x="42" y="16990"/>
                    </a:cubicBezTo>
                    <a:cubicBezTo>
                      <a:pt x="42" y="6703"/>
                      <a:pt x="42" y="131"/>
                      <a:pt x="42" y="131"/>
                    </a:cubicBezTo>
                    <a:cubicBezTo>
                      <a:pt x="42" y="36"/>
                      <a:pt x="8424" y="131"/>
                      <a:pt x="20997" y="131"/>
                    </a:cubicBezTo>
                    <a:cubicBezTo>
                      <a:pt x="49763" y="322"/>
                      <a:pt x="99579" y="-440"/>
                      <a:pt x="125582" y="417"/>
                    </a:cubicBezTo>
                    <a:cubicBezTo>
                      <a:pt x="125582" y="36993"/>
                      <a:pt x="125582" y="93762"/>
                      <a:pt x="125582" y="129671"/>
                    </a:cubicBezTo>
                    <a:lnTo>
                      <a:pt x="125582" y="129671"/>
                    </a:lnTo>
                    <a:close/>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52" name="Kombinationstegning: figur 251">
                <a:extLst>
                  <a:ext uri="{FF2B5EF4-FFF2-40B4-BE49-F238E27FC236}">
                    <a16:creationId xmlns:a16="http://schemas.microsoft.com/office/drawing/2014/main" id="{7759D886-98F9-DF94-B00E-B963D5DF4D32}"/>
                  </a:ext>
                </a:extLst>
              </p:cNvPr>
              <p:cNvSpPr/>
              <p:nvPr/>
            </p:nvSpPr>
            <p:spPr>
              <a:xfrm>
                <a:off x="6435104" y="5594495"/>
                <a:ext cx="125581" cy="129671"/>
              </a:xfrm>
              <a:custGeom>
                <a:avLst/>
                <a:gdLst>
                  <a:gd name="connsiteX0" fmla="*/ 125582 w 125581"/>
                  <a:gd name="connsiteY0" fmla="*/ 129671 h 129671"/>
                  <a:gd name="connsiteX1" fmla="*/ 42 w 125581"/>
                  <a:gd name="connsiteY1" fmla="*/ 129671 h 129671"/>
                  <a:gd name="connsiteX2" fmla="*/ 42 w 125581"/>
                  <a:gd name="connsiteY2" fmla="*/ 16990 h 129671"/>
                  <a:gd name="connsiteX3" fmla="*/ 42 w 125581"/>
                  <a:gd name="connsiteY3" fmla="*/ 131 h 129671"/>
                  <a:gd name="connsiteX4" fmla="*/ 20997 w 125581"/>
                  <a:gd name="connsiteY4" fmla="*/ 131 h 129671"/>
                  <a:gd name="connsiteX5" fmla="*/ 125582 w 125581"/>
                  <a:gd name="connsiteY5" fmla="*/ 417 h 129671"/>
                  <a:gd name="connsiteX6" fmla="*/ 125582 w 125581"/>
                  <a:gd name="connsiteY6" fmla="*/ 129671 h 129671"/>
                  <a:gd name="connsiteX7" fmla="*/ 125582 w 125581"/>
                  <a:gd name="connsiteY7" fmla="*/ 129671 h 1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81" h="129671">
                    <a:moveTo>
                      <a:pt x="125582" y="129671"/>
                    </a:moveTo>
                    <a:cubicBezTo>
                      <a:pt x="93864" y="129671"/>
                      <a:pt x="31761" y="129671"/>
                      <a:pt x="42" y="129671"/>
                    </a:cubicBezTo>
                    <a:cubicBezTo>
                      <a:pt x="-53" y="97381"/>
                      <a:pt x="42" y="50042"/>
                      <a:pt x="42" y="16990"/>
                    </a:cubicBezTo>
                    <a:cubicBezTo>
                      <a:pt x="42" y="6703"/>
                      <a:pt x="42" y="131"/>
                      <a:pt x="42" y="131"/>
                    </a:cubicBezTo>
                    <a:cubicBezTo>
                      <a:pt x="42" y="36"/>
                      <a:pt x="8424" y="131"/>
                      <a:pt x="20997" y="131"/>
                    </a:cubicBezTo>
                    <a:cubicBezTo>
                      <a:pt x="49763" y="322"/>
                      <a:pt x="99579" y="-440"/>
                      <a:pt x="125582" y="417"/>
                    </a:cubicBezTo>
                    <a:cubicBezTo>
                      <a:pt x="125582" y="36993"/>
                      <a:pt x="125582" y="93762"/>
                      <a:pt x="125582" y="129671"/>
                    </a:cubicBezTo>
                    <a:lnTo>
                      <a:pt x="125582" y="129671"/>
                    </a:lnTo>
                    <a:close/>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grpSp>
            <p:nvGrpSpPr>
              <p:cNvPr id="253" name="Grafik 103">
                <a:extLst>
                  <a:ext uri="{FF2B5EF4-FFF2-40B4-BE49-F238E27FC236}">
                    <a16:creationId xmlns:a16="http://schemas.microsoft.com/office/drawing/2014/main" id="{9DF3DFB6-D199-9970-19DE-59BAC8AF6CBA}"/>
                  </a:ext>
                </a:extLst>
              </p:cNvPr>
              <p:cNvGrpSpPr/>
              <p:nvPr/>
            </p:nvGrpSpPr>
            <p:grpSpPr>
              <a:xfrm>
                <a:off x="6223596" y="5111423"/>
                <a:ext cx="58483" cy="32861"/>
                <a:chOff x="6223596" y="5111423"/>
                <a:chExt cx="58483" cy="32861"/>
              </a:xfrm>
              <a:grpFill/>
            </p:grpSpPr>
            <p:sp>
              <p:nvSpPr>
                <p:cNvPr id="254" name="Kombinationstegning: figur 253">
                  <a:extLst>
                    <a:ext uri="{FF2B5EF4-FFF2-40B4-BE49-F238E27FC236}">
                      <a16:creationId xmlns:a16="http://schemas.microsoft.com/office/drawing/2014/main" id="{D9FC1DB8-9C5D-5160-C736-F04FC0CCB16C}"/>
                    </a:ext>
                  </a:extLst>
                </p:cNvPr>
                <p:cNvSpPr/>
                <p:nvPr/>
              </p:nvSpPr>
              <p:spPr>
                <a:xfrm>
                  <a:off x="6249123" y="5111423"/>
                  <a:ext cx="32956" cy="32861"/>
                </a:xfrm>
                <a:custGeom>
                  <a:avLst/>
                  <a:gdLst>
                    <a:gd name="connsiteX0" fmla="*/ 0 w 32956"/>
                    <a:gd name="connsiteY0" fmla="*/ 0 h 32861"/>
                    <a:gd name="connsiteX1" fmla="*/ 32957 w 32956"/>
                    <a:gd name="connsiteY1" fmla="*/ 32861 h 32861"/>
                  </a:gdLst>
                  <a:ahLst/>
                  <a:cxnLst>
                    <a:cxn ang="0">
                      <a:pos x="connsiteX0" y="connsiteY0"/>
                    </a:cxn>
                    <a:cxn ang="0">
                      <a:pos x="connsiteX1" y="connsiteY1"/>
                    </a:cxn>
                  </a:cxnLst>
                  <a:rect l="l" t="t" r="r" b="b"/>
                  <a:pathLst>
                    <a:path w="32956" h="32861">
                      <a:moveTo>
                        <a:pt x="0" y="0"/>
                      </a:moveTo>
                      <a:lnTo>
                        <a:pt x="32957" y="32861"/>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sp>
              <p:nvSpPr>
                <p:cNvPr id="255" name="Kombinationstegning: figur 254">
                  <a:extLst>
                    <a:ext uri="{FF2B5EF4-FFF2-40B4-BE49-F238E27FC236}">
                      <a16:creationId xmlns:a16="http://schemas.microsoft.com/office/drawing/2014/main" id="{DA36F57B-49A3-97CE-1704-56479A348761}"/>
                    </a:ext>
                  </a:extLst>
                </p:cNvPr>
                <p:cNvSpPr/>
                <p:nvPr/>
              </p:nvSpPr>
              <p:spPr>
                <a:xfrm>
                  <a:off x="6223596" y="5115329"/>
                  <a:ext cx="50768" cy="28956"/>
                </a:xfrm>
                <a:custGeom>
                  <a:avLst/>
                  <a:gdLst>
                    <a:gd name="connsiteX0" fmla="*/ 50768 w 50768"/>
                    <a:gd name="connsiteY0" fmla="*/ 0 h 28956"/>
                    <a:gd name="connsiteX1" fmla="*/ 0 w 50768"/>
                    <a:gd name="connsiteY1" fmla="*/ 28956 h 28956"/>
                  </a:gdLst>
                  <a:ahLst/>
                  <a:cxnLst>
                    <a:cxn ang="0">
                      <a:pos x="connsiteX0" y="connsiteY0"/>
                    </a:cxn>
                    <a:cxn ang="0">
                      <a:pos x="connsiteX1" y="connsiteY1"/>
                    </a:cxn>
                  </a:cxnLst>
                  <a:rect l="l" t="t" r="r" b="b"/>
                  <a:pathLst>
                    <a:path w="50768" h="28956">
                      <a:moveTo>
                        <a:pt x="50768" y="0"/>
                      </a:moveTo>
                      <a:lnTo>
                        <a:pt x="0" y="28956"/>
                      </a:lnTo>
                    </a:path>
                  </a:pathLst>
                </a:custGeom>
                <a:grpFill/>
                <a:ln w="9525" cap="rnd">
                  <a:solidFill>
                    <a:srgbClr val="FFFFFF"/>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1103B"/>
                    </a:solidFill>
                    <a:effectLst/>
                    <a:uLnTx/>
                    <a:uFillTx/>
                  </a:endParaRPr>
                </a:p>
              </p:txBody>
            </p:sp>
          </p:grpSp>
        </p:grpSp>
      </p:grpSp>
    </p:spTree>
    <p:extLst>
      <p:ext uri="{BB962C8B-B14F-4D97-AF65-F5344CB8AC3E}">
        <p14:creationId xmlns:p14="http://schemas.microsoft.com/office/powerpoint/2010/main" val="283466341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s mørk - gul">
    <p:bg>
      <p:bgRef idx="1001">
        <a:schemeClr val="bg1"/>
      </p:bgRef>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1A95821-16FD-4FB6-EA27-A7DEE9A36982}"/>
              </a:ext>
            </a:extLst>
          </p:cNvPr>
          <p:cNvSpPr/>
          <p:nvPr/>
        </p:nvSpPr>
        <p:spPr>
          <a:xfrm>
            <a:off x="11644129" y="0"/>
            <a:ext cx="547871"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slidenummer 3">
            <a:extLst>
              <a:ext uri="{FF2B5EF4-FFF2-40B4-BE49-F238E27FC236}">
                <a16:creationId xmlns:a16="http://schemas.microsoft.com/office/drawing/2014/main" id="{FF8C1B03-4EC6-3885-8F87-58F43A8F9188}"/>
              </a:ext>
            </a:extLst>
          </p:cNvPr>
          <p:cNvSpPr>
            <a:spLocks noGrp="1"/>
          </p:cNvSpPr>
          <p:nvPr>
            <p:ph type="sldNum" sz="quarter" idx="11"/>
          </p:nvPr>
        </p:nvSpPr>
        <p:spPr/>
        <p:txBody>
          <a:bodyPr/>
          <a:lstStyle>
            <a:lvl1pPr>
              <a:defRPr>
                <a:solidFill>
                  <a:schemeClr val="bg1"/>
                </a:solidFill>
              </a:defRPr>
            </a:lvl1pPr>
          </a:lstStyle>
          <a:p>
            <a:fld id="{5587DA2E-090D-4F58-A61A-85757DEAB5AA}" type="slidenum">
              <a:rPr lang="da-DK" smtClean="0"/>
              <a:t>‹nr.›</a:t>
            </a:fld>
            <a:endParaRPr lang="da-DK"/>
          </a:p>
        </p:txBody>
      </p:sp>
      <p:sp>
        <p:nvSpPr>
          <p:cNvPr id="3" name="Tekstfelt 2">
            <a:extLst>
              <a:ext uri="{FF2B5EF4-FFF2-40B4-BE49-F238E27FC236}">
                <a16:creationId xmlns:a16="http://schemas.microsoft.com/office/drawing/2014/main" id="{12A007DF-3FAD-C7AD-13F8-73E4DFD6E87B}"/>
              </a:ext>
            </a:extLst>
          </p:cNvPr>
          <p:cNvSpPr txBox="1"/>
          <p:nvPr userDrawn="1"/>
        </p:nvSpPr>
        <p:spPr>
          <a:xfrm rot="5400000">
            <a:off x="8743543" y="3356719"/>
            <a:ext cx="634904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solidFill>
                  <a:schemeClr val="bg1"/>
                </a:solidFill>
              </a:rPr>
              <a:t>SUNDHED OG OMSORG		AARHUS KOMMUNE</a:t>
            </a:r>
          </a:p>
        </p:txBody>
      </p:sp>
      <p:sp>
        <p:nvSpPr>
          <p:cNvPr id="7" name="Titel 1">
            <a:extLst>
              <a:ext uri="{FF2B5EF4-FFF2-40B4-BE49-F238E27FC236}">
                <a16:creationId xmlns:a16="http://schemas.microsoft.com/office/drawing/2014/main" id="{537D8465-4389-FE56-8F12-6A7B81A7C933}"/>
              </a:ext>
            </a:extLst>
          </p:cNvPr>
          <p:cNvSpPr>
            <a:spLocks noGrp="1"/>
          </p:cNvSpPr>
          <p:nvPr>
            <p:ph type="title" hasCustomPrompt="1"/>
          </p:nvPr>
        </p:nvSpPr>
        <p:spPr>
          <a:xfrm>
            <a:off x="1198009" y="469002"/>
            <a:ext cx="9387165" cy="1325563"/>
          </a:xfrm>
        </p:spPr>
        <p:txBody>
          <a:bodyPr/>
          <a:lstStyle>
            <a:lvl1pPr>
              <a:defRPr>
                <a:solidFill>
                  <a:schemeClr val="accent4"/>
                </a:solidFill>
              </a:defRPr>
            </a:lvl1pPr>
          </a:lstStyle>
          <a:p>
            <a:r>
              <a:rPr lang="da-DK"/>
              <a:t>Overskrift</a:t>
            </a:r>
          </a:p>
        </p:txBody>
      </p:sp>
      <p:sp>
        <p:nvSpPr>
          <p:cNvPr id="8" name="Pladsholder til tekst 2">
            <a:extLst>
              <a:ext uri="{FF2B5EF4-FFF2-40B4-BE49-F238E27FC236}">
                <a16:creationId xmlns:a16="http://schemas.microsoft.com/office/drawing/2014/main" id="{8093E490-31F3-5D2C-AB86-7B6716ABCFAD}"/>
              </a:ext>
            </a:extLst>
          </p:cNvPr>
          <p:cNvSpPr>
            <a:spLocks noGrp="1"/>
          </p:cNvSpPr>
          <p:nvPr>
            <p:ph idx="1" hasCustomPrompt="1"/>
          </p:nvPr>
        </p:nvSpPr>
        <p:spPr>
          <a:xfrm>
            <a:off x="1198009" y="1925388"/>
            <a:ext cx="9387165" cy="4463610"/>
          </a:xfrm>
          <a:prstGeom prst="rect">
            <a:avLst/>
          </a:prstGeom>
        </p:spPr>
        <p:txBody>
          <a:bodyPr vert="horz" lIns="91440" tIns="45720" rIns="91440" bIns="45720" rtlCol="0">
            <a:normAutofit/>
          </a:bodyPr>
          <a:lstStyle>
            <a:lvl1pPr>
              <a:lnSpc>
                <a:spcPct val="100000"/>
              </a:lnSpc>
              <a:spcBef>
                <a:spcPts val="1200"/>
              </a:spcBef>
              <a:buClr>
                <a:schemeClr val="accent4"/>
              </a:buClr>
              <a:defRPr/>
            </a:lvl1pPr>
            <a:lvl2pPr>
              <a:lnSpc>
                <a:spcPct val="100000"/>
              </a:lnSpc>
              <a:buClr>
                <a:schemeClr val="accent4"/>
              </a:buClr>
              <a:defRPr/>
            </a:lvl2pPr>
            <a:lvl3pPr>
              <a:lnSpc>
                <a:spcPct val="100000"/>
              </a:lnSpc>
              <a:buClr>
                <a:schemeClr val="accent4"/>
              </a:buClr>
              <a:defRPr/>
            </a:lvl3pPr>
            <a:lvl4pPr>
              <a:lnSpc>
                <a:spcPct val="100000"/>
              </a:lnSpc>
              <a:buClr>
                <a:schemeClr val="accent4"/>
              </a:buClr>
              <a:defRPr/>
            </a:lvl4pPr>
            <a:lvl5pPr>
              <a:lnSpc>
                <a:spcPct val="100000"/>
              </a:lnSpc>
              <a:buClr>
                <a:schemeClr val="accent4"/>
              </a:buClr>
              <a:defRPr/>
            </a:lvl5pPr>
          </a:lstStyle>
          <a:p>
            <a:pPr lvl="0"/>
            <a:r>
              <a:rPr lang="da-DK"/>
              <a:t>Her står teksten med bullets</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878550506"/>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itat gul">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A6F0F-EDF8-7564-D772-3D80FAC6CCF9}"/>
              </a:ext>
            </a:extLst>
          </p:cNvPr>
          <p:cNvSpPr>
            <a:spLocks noGrp="1"/>
          </p:cNvSpPr>
          <p:nvPr>
            <p:ph type="title" hasCustomPrompt="1"/>
          </p:nvPr>
        </p:nvSpPr>
        <p:spPr>
          <a:xfrm>
            <a:off x="2106506" y="2766219"/>
            <a:ext cx="7978988" cy="1325563"/>
          </a:xfrm>
          <a:prstGeom prst="rect">
            <a:avLst/>
          </a:prstGeom>
        </p:spPr>
        <p:txBody>
          <a:bodyPr/>
          <a:lstStyle>
            <a:lvl1pPr algn="ctr">
              <a:defRPr sz="4800">
                <a:solidFill>
                  <a:schemeClr val="accent4"/>
                </a:solidFill>
                <a:highlight>
                  <a:srgbClr val="22123A"/>
                </a:highlight>
              </a:defRPr>
            </a:lvl1pPr>
          </a:lstStyle>
          <a:p>
            <a:r>
              <a:rPr lang="da-DK"/>
              <a:t>”Her står en tekst, det kunne være et statement eller citat”</a:t>
            </a:r>
          </a:p>
        </p:txBody>
      </p:sp>
      <p:sp>
        <p:nvSpPr>
          <p:cNvPr id="7" name="Pladsholder til tekst 6">
            <a:extLst>
              <a:ext uri="{FF2B5EF4-FFF2-40B4-BE49-F238E27FC236}">
                <a16:creationId xmlns:a16="http://schemas.microsoft.com/office/drawing/2014/main" id="{3593B047-60AA-A551-6D73-D973536D8CB6}"/>
              </a:ext>
            </a:extLst>
          </p:cNvPr>
          <p:cNvSpPr>
            <a:spLocks noGrp="1"/>
          </p:cNvSpPr>
          <p:nvPr>
            <p:ph type="body" sz="quarter" idx="10" hasCustomPrompt="1"/>
          </p:nvPr>
        </p:nvSpPr>
        <p:spPr>
          <a:xfrm>
            <a:off x="3836988" y="4964113"/>
            <a:ext cx="4518025" cy="454025"/>
          </a:xfrm>
          <a:prstGeom prst="rect">
            <a:avLst/>
          </a:prstGeom>
        </p:spPr>
        <p:txBody>
          <a:bodyPr>
            <a:normAutofit/>
          </a:bodyPr>
          <a:lstStyle>
            <a:lvl1pPr marL="0" indent="0" algn="ctr">
              <a:buNone/>
              <a:defRPr sz="1800"/>
            </a:lvl1pPr>
          </a:lstStyle>
          <a:p>
            <a:pPr lvl="0"/>
            <a:r>
              <a:rPr lang="da-DK"/>
              <a:t>- evt. forfatter</a:t>
            </a:r>
          </a:p>
        </p:txBody>
      </p:sp>
    </p:spTree>
    <p:extLst>
      <p:ext uri="{BB962C8B-B14F-4D97-AF65-F5344CB8AC3E}">
        <p14:creationId xmlns:p14="http://schemas.microsoft.com/office/powerpoint/2010/main" val="1154359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itat mørk - gul">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A6F0F-EDF8-7564-D772-3D80FAC6CCF9}"/>
              </a:ext>
            </a:extLst>
          </p:cNvPr>
          <p:cNvSpPr>
            <a:spLocks noGrp="1"/>
          </p:cNvSpPr>
          <p:nvPr>
            <p:ph type="title" hasCustomPrompt="1"/>
          </p:nvPr>
        </p:nvSpPr>
        <p:spPr>
          <a:xfrm>
            <a:off x="2106506" y="2766219"/>
            <a:ext cx="7978988" cy="1325563"/>
          </a:xfrm>
          <a:prstGeom prst="rect">
            <a:avLst/>
          </a:prstGeom>
        </p:spPr>
        <p:txBody>
          <a:bodyPr/>
          <a:lstStyle>
            <a:lvl1pPr algn="ctr">
              <a:defRPr sz="4800">
                <a:solidFill>
                  <a:schemeClr val="bg1"/>
                </a:solidFill>
                <a:highlight>
                  <a:srgbClr val="FECC5B"/>
                </a:highlight>
              </a:defRPr>
            </a:lvl1pPr>
          </a:lstStyle>
          <a:p>
            <a:r>
              <a:rPr lang="da-DK"/>
              <a:t>”Her står en tekst, det kunne være et statement eller citat”</a:t>
            </a:r>
          </a:p>
        </p:txBody>
      </p:sp>
      <p:sp>
        <p:nvSpPr>
          <p:cNvPr id="7" name="Pladsholder til tekst 6">
            <a:extLst>
              <a:ext uri="{FF2B5EF4-FFF2-40B4-BE49-F238E27FC236}">
                <a16:creationId xmlns:a16="http://schemas.microsoft.com/office/drawing/2014/main" id="{3593B047-60AA-A551-6D73-D973536D8CB6}"/>
              </a:ext>
            </a:extLst>
          </p:cNvPr>
          <p:cNvSpPr>
            <a:spLocks noGrp="1"/>
          </p:cNvSpPr>
          <p:nvPr>
            <p:ph type="body" sz="quarter" idx="10" hasCustomPrompt="1"/>
          </p:nvPr>
        </p:nvSpPr>
        <p:spPr>
          <a:xfrm>
            <a:off x="3836988" y="4964113"/>
            <a:ext cx="4518025" cy="454025"/>
          </a:xfrm>
          <a:prstGeom prst="rect">
            <a:avLst/>
          </a:prstGeom>
        </p:spPr>
        <p:txBody>
          <a:bodyPr>
            <a:normAutofit/>
          </a:bodyPr>
          <a:lstStyle>
            <a:lvl1pPr marL="0" indent="0" algn="ctr">
              <a:buNone/>
              <a:defRPr sz="1800">
                <a:solidFill>
                  <a:srgbClr val="FECC5B"/>
                </a:solidFill>
              </a:defRPr>
            </a:lvl1pPr>
          </a:lstStyle>
          <a:p>
            <a:pPr lvl="0"/>
            <a:r>
              <a:rPr lang="da-DK"/>
              <a:t>- evt. forfatter</a:t>
            </a:r>
          </a:p>
        </p:txBody>
      </p:sp>
    </p:spTree>
    <p:extLst>
      <p:ext uri="{BB962C8B-B14F-4D97-AF65-F5344CB8AC3E}">
        <p14:creationId xmlns:p14="http://schemas.microsoft.com/office/powerpoint/2010/main" val="1334901361"/>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elslide - blå">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E3B9D8-99D7-6285-A6B6-8C2754D8A0FC}"/>
              </a:ext>
            </a:extLst>
          </p:cNvPr>
          <p:cNvSpPr>
            <a:spLocks noGrp="1"/>
          </p:cNvSpPr>
          <p:nvPr>
            <p:ph type="ctrTitle" hasCustomPrompt="1"/>
          </p:nvPr>
        </p:nvSpPr>
        <p:spPr>
          <a:xfrm>
            <a:off x="1678642" y="382925"/>
            <a:ext cx="9144000" cy="2387600"/>
          </a:xfrm>
          <a:prstGeom prst="rect">
            <a:avLst/>
          </a:prstGeom>
        </p:spPr>
        <p:txBody>
          <a:bodyPr anchor="b">
            <a:noAutofit/>
          </a:bodyPr>
          <a:lstStyle>
            <a:lvl1pPr algn="l">
              <a:defRPr sz="7200" b="1"/>
            </a:lvl1pPr>
          </a:lstStyle>
          <a:p>
            <a:r>
              <a:rPr lang="da-DK"/>
              <a:t>Overskrift her</a:t>
            </a:r>
          </a:p>
        </p:txBody>
      </p:sp>
      <p:sp>
        <p:nvSpPr>
          <p:cNvPr id="3" name="Undertitel 2">
            <a:extLst>
              <a:ext uri="{FF2B5EF4-FFF2-40B4-BE49-F238E27FC236}">
                <a16:creationId xmlns:a16="http://schemas.microsoft.com/office/drawing/2014/main" id="{648E5461-682C-CE87-BDC2-5CE424079F83}"/>
              </a:ext>
            </a:extLst>
          </p:cNvPr>
          <p:cNvSpPr>
            <a:spLocks noGrp="1"/>
          </p:cNvSpPr>
          <p:nvPr>
            <p:ph type="subTitle" idx="1" hasCustomPrompt="1"/>
          </p:nvPr>
        </p:nvSpPr>
        <p:spPr>
          <a:xfrm>
            <a:off x="1678641" y="2835261"/>
            <a:ext cx="9144000" cy="1655762"/>
          </a:xfrm>
          <a:prstGeom prst="rect">
            <a:avLst/>
          </a:prstGeo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Undertitel her</a:t>
            </a:r>
          </a:p>
        </p:txBody>
      </p:sp>
      <p:sp>
        <p:nvSpPr>
          <p:cNvPr id="6" name="Pladsholder til slidenummer 5">
            <a:extLst>
              <a:ext uri="{FF2B5EF4-FFF2-40B4-BE49-F238E27FC236}">
                <a16:creationId xmlns:a16="http://schemas.microsoft.com/office/drawing/2014/main" id="{4CBBBAED-E4CC-1DA3-9082-561CBA1C34FF}"/>
              </a:ext>
            </a:extLst>
          </p:cNvPr>
          <p:cNvSpPr>
            <a:spLocks noGrp="1"/>
          </p:cNvSpPr>
          <p:nvPr>
            <p:ph type="sldNum" sz="quarter" idx="12"/>
          </p:nvPr>
        </p:nvSpPr>
        <p:spPr>
          <a:xfrm>
            <a:off x="11620500" y="6412994"/>
            <a:ext cx="571500" cy="365125"/>
          </a:xfrm>
          <a:prstGeom prst="rect">
            <a:avLst/>
          </a:prstGeom>
        </p:spPr>
        <p:txBody>
          <a:bodyPr/>
          <a:lstStyle>
            <a:lvl1pPr algn="ctr">
              <a:defRPr>
                <a:solidFill>
                  <a:schemeClr val="tx1"/>
                </a:solidFill>
              </a:defRPr>
            </a:lvl1pPr>
          </a:lstStyle>
          <a:p>
            <a:fld id="{5587DA2E-090D-4F58-A61A-85757DEAB5AA}" type="slidenum">
              <a:rPr lang="da-DK" smtClean="0"/>
              <a:t>‹nr.›</a:t>
            </a:fld>
            <a:endParaRPr lang="da-DK"/>
          </a:p>
        </p:txBody>
      </p:sp>
      <p:sp>
        <p:nvSpPr>
          <p:cNvPr id="13" name="Pladsholder til tekst 12">
            <a:extLst>
              <a:ext uri="{FF2B5EF4-FFF2-40B4-BE49-F238E27FC236}">
                <a16:creationId xmlns:a16="http://schemas.microsoft.com/office/drawing/2014/main" id="{70DC0C82-C005-4942-0B21-80C157EC7116}"/>
              </a:ext>
            </a:extLst>
          </p:cNvPr>
          <p:cNvSpPr>
            <a:spLocks noGrp="1"/>
          </p:cNvSpPr>
          <p:nvPr>
            <p:ph type="body" sz="quarter" idx="13" hasCustomPrompt="1"/>
          </p:nvPr>
        </p:nvSpPr>
        <p:spPr>
          <a:xfrm>
            <a:off x="8286750" y="6257419"/>
            <a:ext cx="1752600" cy="365125"/>
          </a:xfrm>
          <a:prstGeom prst="rect">
            <a:avLst/>
          </a:prstGeom>
        </p:spPr>
        <p:txBody>
          <a:bodyPr>
            <a:normAutofit/>
          </a:bodyPr>
          <a:lstStyle>
            <a:lvl1pPr marL="0" indent="0" algn="r">
              <a:buNone/>
              <a:defRPr sz="1400" b="1"/>
            </a:lvl1pPr>
          </a:lstStyle>
          <a:p>
            <a:pPr lvl="0"/>
            <a:r>
              <a:rPr lang="da-DK"/>
              <a:t>Navn(e) her</a:t>
            </a:r>
          </a:p>
        </p:txBody>
      </p:sp>
      <p:sp>
        <p:nvSpPr>
          <p:cNvPr id="16" name="Pladsholder til tekst 15">
            <a:extLst>
              <a:ext uri="{FF2B5EF4-FFF2-40B4-BE49-F238E27FC236}">
                <a16:creationId xmlns:a16="http://schemas.microsoft.com/office/drawing/2014/main" id="{146F8535-1D41-12F4-CE5B-B2F400CB5926}"/>
              </a:ext>
            </a:extLst>
          </p:cNvPr>
          <p:cNvSpPr>
            <a:spLocks noGrp="1"/>
          </p:cNvSpPr>
          <p:nvPr>
            <p:ph type="body" sz="quarter" idx="14" hasCustomPrompt="1"/>
          </p:nvPr>
        </p:nvSpPr>
        <p:spPr>
          <a:xfrm>
            <a:off x="10153650" y="6257925"/>
            <a:ext cx="1352550" cy="365125"/>
          </a:xfrm>
          <a:prstGeom prst="rect">
            <a:avLst/>
          </a:prstGeom>
        </p:spPr>
        <p:txBody>
          <a:bodyPr>
            <a:normAutofit/>
          </a:bodyPr>
          <a:lstStyle>
            <a:lvl1pPr marL="0" indent="0">
              <a:buNone/>
              <a:defRPr sz="1400"/>
            </a:lvl1pPr>
          </a:lstStyle>
          <a:p>
            <a:pPr lvl="0"/>
            <a:r>
              <a:rPr lang="da-DK" sz="1400"/>
              <a:t>|    xx/x 2024</a:t>
            </a:r>
            <a:endParaRPr lang="da-DK"/>
          </a:p>
        </p:txBody>
      </p:sp>
      <p:pic>
        <p:nvPicPr>
          <p:cNvPr id="158" name="Billede 157">
            <a:extLst>
              <a:ext uri="{FF2B5EF4-FFF2-40B4-BE49-F238E27FC236}">
                <a16:creationId xmlns:a16="http://schemas.microsoft.com/office/drawing/2014/main" id="{E3ED52BA-42EF-0224-321E-7B2A66093B94}"/>
              </a:ext>
            </a:extLst>
          </p:cNvPr>
          <p:cNvPicPr>
            <a:picLocks noChangeAspect="1"/>
          </p:cNvPicPr>
          <p:nvPr/>
        </p:nvPicPr>
        <p:blipFill>
          <a:blip r:embed="rId2"/>
          <a:stretch>
            <a:fillRect/>
          </a:stretch>
        </p:blipFill>
        <p:spPr>
          <a:xfrm>
            <a:off x="276768" y="0"/>
            <a:ext cx="640135" cy="896190"/>
          </a:xfrm>
          <a:prstGeom prst="rect">
            <a:avLst/>
          </a:prstGeom>
        </p:spPr>
      </p:pic>
      <p:grpSp>
        <p:nvGrpSpPr>
          <p:cNvPr id="4" name="Gruppe 3">
            <a:extLst>
              <a:ext uri="{FF2B5EF4-FFF2-40B4-BE49-F238E27FC236}">
                <a16:creationId xmlns:a16="http://schemas.microsoft.com/office/drawing/2014/main" id="{FF583905-73B5-0273-7ADB-BEF527B17B58}"/>
              </a:ext>
            </a:extLst>
          </p:cNvPr>
          <p:cNvGrpSpPr/>
          <p:nvPr/>
        </p:nvGrpSpPr>
        <p:grpSpPr>
          <a:xfrm>
            <a:off x="5211643" y="4267838"/>
            <a:ext cx="5853792" cy="2057274"/>
            <a:chOff x="5659417" y="4230075"/>
            <a:chExt cx="5853792" cy="2057274"/>
          </a:xfrm>
        </p:grpSpPr>
        <p:sp>
          <p:nvSpPr>
            <p:cNvPr id="7" name="Kombinationstegning: figur 6">
              <a:extLst>
                <a:ext uri="{FF2B5EF4-FFF2-40B4-BE49-F238E27FC236}">
                  <a16:creationId xmlns:a16="http://schemas.microsoft.com/office/drawing/2014/main" id="{5CF7FC6D-2037-9F07-2F37-49112E9A8038}"/>
                </a:ext>
              </a:extLst>
            </p:cNvPr>
            <p:cNvSpPr/>
            <p:nvPr/>
          </p:nvSpPr>
          <p:spPr>
            <a:xfrm>
              <a:off x="7017314" y="5086563"/>
              <a:ext cx="1084421" cy="690086"/>
            </a:xfrm>
            <a:custGeom>
              <a:avLst/>
              <a:gdLst>
                <a:gd name="connsiteX0" fmla="*/ 0 w 1084421"/>
                <a:gd name="connsiteY0" fmla="*/ 690086 h 690086"/>
                <a:gd name="connsiteX1" fmla="*/ 0 w 1084421"/>
                <a:gd name="connsiteY1" fmla="*/ 11525 h 690086"/>
                <a:gd name="connsiteX2" fmla="*/ 11335 w 1084421"/>
                <a:gd name="connsiteY2" fmla="*/ 191 h 690086"/>
                <a:gd name="connsiteX3" fmla="*/ 1074992 w 1084421"/>
                <a:gd name="connsiteY3" fmla="*/ 0 h 690086"/>
                <a:gd name="connsiteX4" fmla="*/ 1084421 w 1084421"/>
                <a:gd name="connsiteY4" fmla="*/ 9430 h 690086"/>
                <a:gd name="connsiteX5" fmla="*/ 1084421 w 1084421"/>
                <a:gd name="connsiteY5" fmla="*/ 584740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4421" h="690086">
                  <a:moveTo>
                    <a:pt x="0" y="690086"/>
                  </a:moveTo>
                  <a:lnTo>
                    <a:pt x="0" y="11525"/>
                  </a:lnTo>
                  <a:cubicBezTo>
                    <a:pt x="0" y="5239"/>
                    <a:pt x="5048" y="191"/>
                    <a:pt x="11335" y="191"/>
                  </a:cubicBezTo>
                  <a:lnTo>
                    <a:pt x="1074992" y="0"/>
                  </a:lnTo>
                  <a:cubicBezTo>
                    <a:pt x="1080230" y="0"/>
                    <a:pt x="1084421" y="4191"/>
                    <a:pt x="1084421" y="9430"/>
                  </a:cubicBezTo>
                  <a:lnTo>
                    <a:pt x="1084421" y="584740"/>
                  </a:lnTo>
                </a:path>
              </a:pathLst>
            </a:custGeom>
            <a:noFill/>
            <a:ln w="9525" cap="sq">
              <a:solidFill>
                <a:srgbClr val="15003C"/>
              </a:solidFill>
              <a:prstDash val="solid"/>
              <a:round/>
            </a:ln>
          </p:spPr>
          <p:txBody>
            <a:bodyPr rtlCol="0" anchor="ctr"/>
            <a:lstStyle/>
            <a:p>
              <a:endParaRPr lang="da-DK"/>
            </a:p>
          </p:txBody>
        </p:sp>
        <p:sp>
          <p:nvSpPr>
            <p:cNvPr id="8" name="Kombinationstegning: figur 7">
              <a:extLst>
                <a:ext uri="{FF2B5EF4-FFF2-40B4-BE49-F238E27FC236}">
                  <a16:creationId xmlns:a16="http://schemas.microsoft.com/office/drawing/2014/main" id="{AB751041-0D59-FFD0-E7B7-FB39C265675E}"/>
                </a:ext>
              </a:extLst>
            </p:cNvPr>
            <p:cNvSpPr/>
            <p:nvPr/>
          </p:nvSpPr>
          <p:spPr>
            <a:xfrm>
              <a:off x="7131043" y="5026224"/>
              <a:ext cx="792194" cy="51195"/>
            </a:xfrm>
            <a:custGeom>
              <a:avLst/>
              <a:gdLst>
                <a:gd name="connsiteX0" fmla="*/ 0 w 792194"/>
                <a:gd name="connsiteY0" fmla="*/ 51100 h 51195"/>
                <a:gd name="connsiteX1" fmla="*/ 76486 w 792194"/>
                <a:gd name="connsiteY1" fmla="*/ 25859 h 51195"/>
                <a:gd name="connsiteX2" fmla="*/ 155543 w 792194"/>
                <a:gd name="connsiteY2" fmla="*/ 13952 h 51195"/>
                <a:gd name="connsiteX3" fmla="*/ 467963 w 792194"/>
                <a:gd name="connsiteY3" fmla="*/ 1284 h 51195"/>
                <a:gd name="connsiteX4" fmla="*/ 792194 w 792194"/>
                <a:gd name="connsiteY4" fmla="*/ 51195 h 51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194" h="51195">
                  <a:moveTo>
                    <a:pt x="0" y="51100"/>
                  </a:moveTo>
                  <a:cubicBezTo>
                    <a:pt x="24384" y="36812"/>
                    <a:pt x="40862" y="33193"/>
                    <a:pt x="76486" y="25859"/>
                  </a:cubicBezTo>
                  <a:cubicBezTo>
                    <a:pt x="98774" y="21572"/>
                    <a:pt x="125635" y="17477"/>
                    <a:pt x="155543" y="13952"/>
                  </a:cubicBezTo>
                  <a:cubicBezTo>
                    <a:pt x="256413" y="1951"/>
                    <a:pt x="365188" y="-2431"/>
                    <a:pt x="467963" y="1284"/>
                  </a:cubicBezTo>
                  <a:cubicBezTo>
                    <a:pt x="610267" y="9571"/>
                    <a:pt x="723043" y="15191"/>
                    <a:pt x="792194" y="51195"/>
                  </a:cubicBezTo>
                </a:path>
              </a:pathLst>
            </a:custGeom>
            <a:noFill/>
            <a:ln w="9525" cap="flat">
              <a:solidFill>
                <a:srgbClr val="15003C"/>
              </a:solidFill>
              <a:prstDash val="solid"/>
              <a:round/>
            </a:ln>
          </p:spPr>
          <p:txBody>
            <a:bodyPr rtlCol="0" anchor="ctr"/>
            <a:lstStyle/>
            <a:p>
              <a:endParaRPr lang="da-DK"/>
            </a:p>
          </p:txBody>
        </p:sp>
        <p:sp>
          <p:nvSpPr>
            <p:cNvPr id="9" name="Kombinationstegning: figur 8">
              <a:extLst>
                <a:ext uri="{FF2B5EF4-FFF2-40B4-BE49-F238E27FC236}">
                  <a16:creationId xmlns:a16="http://schemas.microsoft.com/office/drawing/2014/main" id="{D7007E4E-8EFE-1567-4F37-68BADE9AE7F5}"/>
                </a:ext>
              </a:extLst>
            </p:cNvPr>
            <p:cNvSpPr/>
            <p:nvPr/>
          </p:nvSpPr>
          <p:spPr>
            <a:xfrm>
              <a:off x="7131043" y="4959059"/>
              <a:ext cx="792194" cy="127694"/>
            </a:xfrm>
            <a:custGeom>
              <a:avLst/>
              <a:gdLst>
                <a:gd name="connsiteX0" fmla="*/ 0 w 792194"/>
                <a:gd name="connsiteY0" fmla="*/ 127695 h 127694"/>
                <a:gd name="connsiteX1" fmla="*/ 12287 w 792194"/>
                <a:gd name="connsiteY1" fmla="*/ 45589 h 127694"/>
                <a:gd name="connsiteX2" fmla="*/ 164021 w 792194"/>
                <a:gd name="connsiteY2" fmla="*/ 11775 h 127694"/>
                <a:gd name="connsiteX3" fmla="*/ 623888 w 792194"/>
                <a:gd name="connsiteY3" fmla="*/ 11585 h 127694"/>
                <a:gd name="connsiteX4" fmla="*/ 779145 w 792194"/>
                <a:gd name="connsiteY4" fmla="*/ 45589 h 127694"/>
                <a:gd name="connsiteX5" fmla="*/ 792194 w 792194"/>
                <a:gd name="connsiteY5" fmla="*/ 127504 h 12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194" h="127694">
                  <a:moveTo>
                    <a:pt x="0" y="127695"/>
                  </a:moveTo>
                  <a:cubicBezTo>
                    <a:pt x="1238" y="104168"/>
                    <a:pt x="-3334" y="57400"/>
                    <a:pt x="12287" y="45589"/>
                  </a:cubicBezTo>
                  <a:cubicBezTo>
                    <a:pt x="54578" y="25777"/>
                    <a:pt x="115443" y="18634"/>
                    <a:pt x="164021" y="11775"/>
                  </a:cubicBezTo>
                  <a:cubicBezTo>
                    <a:pt x="314992" y="-3845"/>
                    <a:pt x="473202" y="-3941"/>
                    <a:pt x="623888" y="11585"/>
                  </a:cubicBezTo>
                  <a:cubicBezTo>
                    <a:pt x="673418" y="18443"/>
                    <a:pt x="735711" y="25968"/>
                    <a:pt x="779145" y="45589"/>
                  </a:cubicBezTo>
                  <a:cubicBezTo>
                    <a:pt x="795718" y="57210"/>
                    <a:pt x="790766" y="103787"/>
                    <a:pt x="792194" y="127504"/>
                  </a:cubicBezTo>
                </a:path>
              </a:pathLst>
            </a:custGeom>
            <a:noFill/>
            <a:ln w="9525" cap="flat">
              <a:solidFill>
                <a:srgbClr val="15003C"/>
              </a:solidFill>
              <a:prstDash val="solid"/>
              <a:round/>
            </a:ln>
          </p:spPr>
          <p:txBody>
            <a:bodyPr rtlCol="0" anchor="ctr"/>
            <a:lstStyle/>
            <a:p>
              <a:endParaRPr lang="da-DK"/>
            </a:p>
          </p:txBody>
        </p:sp>
        <p:sp>
          <p:nvSpPr>
            <p:cNvPr id="10" name="Kombinationstegning: figur 9">
              <a:extLst>
                <a:ext uri="{FF2B5EF4-FFF2-40B4-BE49-F238E27FC236}">
                  <a16:creationId xmlns:a16="http://schemas.microsoft.com/office/drawing/2014/main" id="{241D7D64-5643-C79B-B795-94599BF7A1F6}"/>
                </a:ext>
              </a:extLst>
            </p:cNvPr>
            <p:cNvSpPr/>
            <p:nvPr/>
          </p:nvSpPr>
          <p:spPr>
            <a:xfrm>
              <a:off x="7183144" y="5051797"/>
              <a:ext cx="700087" cy="34766"/>
            </a:xfrm>
            <a:custGeom>
              <a:avLst/>
              <a:gdLst>
                <a:gd name="connsiteX0" fmla="*/ 0 w 700087"/>
                <a:gd name="connsiteY0" fmla="*/ 34766 h 34766"/>
                <a:gd name="connsiteX1" fmla="*/ 344043 w 700087"/>
                <a:gd name="connsiteY1" fmla="*/ 0 h 34766"/>
                <a:gd name="connsiteX2" fmla="*/ 700088 w 700087"/>
                <a:gd name="connsiteY2" fmla="*/ 34766 h 34766"/>
              </a:gdLst>
              <a:ahLst/>
              <a:cxnLst>
                <a:cxn ang="0">
                  <a:pos x="connsiteX0" y="connsiteY0"/>
                </a:cxn>
                <a:cxn ang="0">
                  <a:pos x="connsiteX1" y="connsiteY1"/>
                </a:cxn>
                <a:cxn ang="0">
                  <a:pos x="connsiteX2" y="connsiteY2"/>
                </a:cxn>
              </a:cxnLst>
              <a:rect l="l" t="t" r="r" b="b"/>
              <a:pathLst>
                <a:path w="700087" h="34766">
                  <a:moveTo>
                    <a:pt x="0" y="34766"/>
                  </a:moveTo>
                  <a:cubicBezTo>
                    <a:pt x="0" y="34766"/>
                    <a:pt x="69533" y="0"/>
                    <a:pt x="344043" y="0"/>
                  </a:cubicBezTo>
                  <a:cubicBezTo>
                    <a:pt x="591407" y="0"/>
                    <a:pt x="700088" y="34766"/>
                    <a:pt x="700088" y="34766"/>
                  </a:cubicBezTo>
                </a:path>
              </a:pathLst>
            </a:custGeom>
            <a:noFill/>
            <a:ln w="9525" cap="flat">
              <a:solidFill>
                <a:srgbClr val="15003C"/>
              </a:solidFill>
              <a:prstDash val="solid"/>
              <a:round/>
            </a:ln>
          </p:spPr>
          <p:txBody>
            <a:bodyPr rtlCol="0" anchor="ctr"/>
            <a:lstStyle/>
            <a:p>
              <a:endParaRPr lang="da-DK"/>
            </a:p>
          </p:txBody>
        </p:sp>
        <p:sp>
          <p:nvSpPr>
            <p:cNvPr id="11" name="Kombinationstegning: figur 10">
              <a:extLst>
                <a:ext uri="{FF2B5EF4-FFF2-40B4-BE49-F238E27FC236}">
                  <a16:creationId xmlns:a16="http://schemas.microsoft.com/office/drawing/2014/main" id="{C32EF2C2-A9A7-7E2B-2D9A-0055CCC9AC08}"/>
                </a:ext>
              </a:extLst>
            </p:cNvPr>
            <p:cNvSpPr/>
            <p:nvPr/>
          </p:nvSpPr>
          <p:spPr>
            <a:xfrm>
              <a:off x="7279823" y="5169907"/>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ln w="9525" cap="flat">
              <a:solidFill>
                <a:srgbClr val="15003C"/>
              </a:solidFill>
              <a:prstDash val="solid"/>
              <a:round/>
            </a:ln>
          </p:spPr>
          <p:txBody>
            <a:bodyPr rtlCol="0" anchor="ctr"/>
            <a:lstStyle/>
            <a:p>
              <a:endParaRPr lang="da-DK"/>
            </a:p>
          </p:txBody>
        </p:sp>
        <p:sp>
          <p:nvSpPr>
            <p:cNvPr id="12" name="Kombinationstegning: figur 11">
              <a:extLst>
                <a:ext uri="{FF2B5EF4-FFF2-40B4-BE49-F238E27FC236}">
                  <a16:creationId xmlns:a16="http://schemas.microsoft.com/office/drawing/2014/main" id="{C28C046F-9EE9-93DE-6553-8B6C0FB19A78}"/>
                </a:ext>
              </a:extLst>
            </p:cNvPr>
            <p:cNvSpPr/>
            <p:nvPr/>
          </p:nvSpPr>
          <p:spPr>
            <a:xfrm>
              <a:off x="7279823" y="5253536"/>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ln w="9525" cap="flat">
              <a:solidFill>
                <a:srgbClr val="15003C"/>
              </a:solidFill>
              <a:prstDash val="solid"/>
              <a:round/>
            </a:ln>
          </p:spPr>
          <p:txBody>
            <a:bodyPr rtlCol="0" anchor="ctr"/>
            <a:lstStyle/>
            <a:p>
              <a:endParaRPr lang="da-DK"/>
            </a:p>
          </p:txBody>
        </p:sp>
        <p:sp>
          <p:nvSpPr>
            <p:cNvPr id="14" name="Kombinationstegning: figur 13">
              <a:extLst>
                <a:ext uri="{FF2B5EF4-FFF2-40B4-BE49-F238E27FC236}">
                  <a16:creationId xmlns:a16="http://schemas.microsoft.com/office/drawing/2014/main" id="{6C446122-A3CB-055B-00CD-9D6FD1DADEEC}"/>
                </a:ext>
              </a:extLst>
            </p:cNvPr>
            <p:cNvSpPr/>
            <p:nvPr/>
          </p:nvSpPr>
          <p:spPr>
            <a:xfrm>
              <a:off x="7279823" y="5337166"/>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ln w="9525" cap="flat">
              <a:solidFill>
                <a:srgbClr val="15003C"/>
              </a:solidFill>
              <a:prstDash val="solid"/>
              <a:round/>
            </a:ln>
          </p:spPr>
          <p:txBody>
            <a:bodyPr rtlCol="0" anchor="ctr"/>
            <a:lstStyle/>
            <a:p>
              <a:endParaRPr lang="da-DK"/>
            </a:p>
          </p:txBody>
        </p:sp>
        <p:sp>
          <p:nvSpPr>
            <p:cNvPr id="15" name="Kombinationstegning: figur 14">
              <a:extLst>
                <a:ext uri="{FF2B5EF4-FFF2-40B4-BE49-F238E27FC236}">
                  <a16:creationId xmlns:a16="http://schemas.microsoft.com/office/drawing/2014/main" id="{D1170638-9B5C-2D59-4DD9-C8D42BC20299}"/>
                </a:ext>
              </a:extLst>
            </p:cNvPr>
            <p:cNvSpPr/>
            <p:nvPr/>
          </p:nvSpPr>
          <p:spPr>
            <a:xfrm>
              <a:off x="7279823" y="5420891"/>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ln w="9525" cap="flat">
              <a:solidFill>
                <a:srgbClr val="15003C"/>
              </a:solidFill>
              <a:prstDash val="solid"/>
              <a:round/>
            </a:ln>
          </p:spPr>
          <p:txBody>
            <a:bodyPr rtlCol="0" anchor="ctr"/>
            <a:lstStyle/>
            <a:p>
              <a:endParaRPr lang="da-DK"/>
            </a:p>
          </p:txBody>
        </p:sp>
        <p:sp>
          <p:nvSpPr>
            <p:cNvPr id="18" name="Kombinationstegning: figur 17">
              <a:extLst>
                <a:ext uri="{FF2B5EF4-FFF2-40B4-BE49-F238E27FC236}">
                  <a16:creationId xmlns:a16="http://schemas.microsoft.com/office/drawing/2014/main" id="{299CFD8B-D071-DD4C-AAD5-252EEFF025F5}"/>
                </a:ext>
              </a:extLst>
            </p:cNvPr>
            <p:cNvSpPr/>
            <p:nvPr/>
          </p:nvSpPr>
          <p:spPr>
            <a:xfrm>
              <a:off x="7279823" y="5588150"/>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ln w="9525" cap="flat">
              <a:solidFill>
                <a:srgbClr val="15003C"/>
              </a:solidFill>
              <a:prstDash val="solid"/>
              <a:round/>
            </a:ln>
          </p:spPr>
          <p:txBody>
            <a:bodyPr rtlCol="0" anchor="ctr"/>
            <a:lstStyle/>
            <a:p>
              <a:endParaRPr lang="da-DK"/>
            </a:p>
          </p:txBody>
        </p:sp>
        <p:sp>
          <p:nvSpPr>
            <p:cNvPr id="19" name="Kombinationstegning: figur 18">
              <a:extLst>
                <a:ext uri="{FF2B5EF4-FFF2-40B4-BE49-F238E27FC236}">
                  <a16:creationId xmlns:a16="http://schemas.microsoft.com/office/drawing/2014/main" id="{73DA6949-395E-2C2E-C305-A30ACB5194C5}"/>
                </a:ext>
              </a:extLst>
            </p:cNvPr>
            <p:cNvSpPr/>
            <p:nvPr/>
          </p:nvSpPr>
          <p:spPr>
            <a:xfrm>
              <a:off x="7279823" y="5504520"/>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ln w="9525" cap="flat">
              <a:solidFill>
                <a:srgbClr val="15003C"/>
              </a:solidFill>
              <a:prstDash val="solid"/>
              <a:round/>
            </a:ln>
          </p:spPr>
          <p:txBody>
            <a:bodyPr rtlCol="0" anchor="ctr"/>
            <a:lstStyle/>
            <a:p>
              <a:endParaRPr lang="da-DK"/>
            </a:p>
          </p:txBody>
        </p:sp>
        <p:sp>
          <p:nvSpPr>
            <p:cNvPr id="20" name="Kombinationstegning: figur 19">
              <a:extLst>
                <a:ext uri="{FF2B5EF4-FFF2-40B4-BE49-F238E27FC236}">
                  <a16:creationId xmlns:a16="http://schemas.microsoft.com/office/drawing/2014/main" id="{4946016C-D3FB-CAD8-02D7-6ED7C7FEF065}"/>
                </a:ext>
              </a:extLst>
            </p:cNvPr>
            <p:cNvSpPr/>
            <p:nvPr/>
          </p:nvSpPr>
          <p:spPr>
            <a:xfrm>
              <a:off x="7657204" y="5085706"/>
              <a:ext cx="9525" cy="624935"/>
            </a:xfrm>
            <a:custGeom>
              <a:avLst/>
              <a:gdLst>
                <a:gd name="connsiteX0" fmla="*/ 0 w 9525"/>
                <a:gd name="connsiteY0" fmla="*/ 0 h 624935"/>
                <a:gd name="connsiteX1" fmla="*/ 0 w 9525"/>
                <a:gd name="connsiteY1" fmla="*/ 624935 h 624935"/>
              </a:gdLst>
              <a:ahLst/>
              <a:cxnLst>
                <a:cxn ang="0">
                  <a:pos x="connsiteX0" y="connsiteY0"/>
                </a:cxn>
                <a:cxn ang="0">
                  <a:pos x="connsiteX1" y="connsiteY1"/>
                </a:cxn>
              </a:cxnLst>
              <a:rect l="l" t="t" r="r" b="b"/>
              <a:pathLst>
                <a:path w="9525" h="624935">
                  <a:moveTo>
                    <a:pt x="0" y="0"/>
                  </a:moveTo>
                  <a:lnTo>
                    <a:pt x="0" y="624935"/>
                  </a:lnTo>
                </a:path>
              </a:pathLst>
            </a:custGeom>
            <a:ln w="9525" cap="flat">
              <a:solidFill>
                <a:srgbClr val="15003C"/>
              </a:solidFill>
              <a:prstDash val="solid"/>
              <a:round/>
            </a:ln>
          </p:spPr>
          <p:txBody>
            <a:bodyPr rtlCol="0" anchor="ctr"/>
            <a:lstStyle/>
            <a:p>
              <a:endParaRPr lang="da-DK"/>
            </a:p>
          </p:txBody>
        </p:sp>
        <p:sp>
          <p:nvSpPr>
            <p:cNvPr id="21" name="Kombinationstegning: figur 20">
              <a:extLst>
                <a:ext uri="{FF2B5EF4-FFF2-40B4-BE49-F238E27FC236}">
                  <a16:creationId xmlns:a16="http://schemas.microsoft.com/office/drawing/2014/main" id="{AD5CF726-00FA-BEF1-31BC-672B7F15E92B}"/>
                </a:ext>
              </a:extLst>
            </p:cNvPr>
            <p:cNvSpPr/>
            <p:nvPr/>
          </p:nvSpPr>
          <p:spPr>
            <a:xfrm>
              <a:off x="7581766" y="5085706"/>
              <a:ext cx="9525" cy="632745"/>
            </a:xfrm>
            <a:custGeom>
              <a:avLst/>
              <a:gdLst>
                <a:gd name="connsiteX0" fmla="*/ 0 w 9525"/>
                <a:gd name="connsiteY0" fmla="*/ 0 h 632745"/>
                <a:gd name="connsiteX1" fmla="*/ 0 w 9525"/>
                <a:gd name="connsiteY1" fmla="*/ 632746 h 632745"/>
              </a:gdLst>
              <a:ahLst/>
              <a:cxnLst>
                <a:cxn ang="0">
                  <a:pos x="connsiteX0" y="connsiteY0"/>
                </a:cxn>
                <a:cxn ang="0">
                  <a:pos x="connsiteX1" y="connsiteY1"/>
                </a:cxn>
              </a:cxnLst>
              <a:rect l="l" t="t" r="r" b="b"/>
              <a:pathLst>
                <a:path w="9525" h="632745">
                  <a:moveTo>
                    <a:pt x="0" y="0"/>
                  </a:moveTo>
                  <a:lnTo>
                    <a:pt x="0" y="632746"/>
                  </a:lnTo>
                </a:path>
              </a:pathLst>
            </a:custGeom>
            <a:ln w="9525" cap="flat">
              <a:solidFill>
                <a:srgbClr val="15003C"/>
              </a:solidFill>
              <a:prstDash val="solid"/>
              <a:round/>
            </a:ln>
          </p:spPr>
          <p:txBody>
            <a:bodyPr rtlCol="0" anchor="ctr"/>
            <a:lstStyle/>
            <a:p>
              <a:endParaRPr lang="da-DK"/>
            </a:p>
          </p:txBody>
        </p:sp>
        <p:sp>
          <p:nvSpPr>
            <p:cNvPr id="22" name="Kombinationstegning: figur 21">
              <a:extLst>
                <a:ext uri="{FF2B5EF4-FFF2-40B4-BE49-F238E27FC236}">
                  <a16:creationId xmlns:a16="http://schemas.microsoft.com/office/drawing/2014/main" id="{99E283F0-C539-D546-8CB1-587C18929765}"/>
                </a:ext>
              </a:extLst>
            </p:cNvPr>
            <p:cNvSpPr/>
            <p:nvPr/>
          </p:nvSpPr>
          <p:spPr>
            <a:xfrm>
              <a:off x="7506232" y="5093421"/>
              <a:ext cx="9525" cy="627507"/>
            </a:xfrm>
            <a:custGeom>
              <a:avLst/>
              <a:gdLst>
                <a:gd name="connsiteX0" fmla="*/ 0 w 9525"/>
                <a:gd name="connsiteY0" fmla="*/ 0 h 627507"/>
                <a:gd name="connsiteX1" fmla="*/ 0 w 9525"/>
                <a:gd name="connsiteY1" fmla="*/ 627507 h 627507"/>
              </a:gdLst>
              <a:ahLst/>
              <a:cxnLst>
                <a:cxn ang="0">
                  <a:pos x="connsiteX0" y="connsiteY0"/>
                </a:cxn>
                <a:cxn ang="0">
                  <a:pos x="connsiteX1" y="connsiteY1"/>
                </a:cxn>
              </a:cxnLst>
              <a:rect l="l" t="t" r="r" b="b"/>
              <a:pathLst>
                <a:path w="9525" h="627507">
                  <a:moveTo>
                    <a:pt x="0" y="0"/>
                  </a:moveTo>
                  <a:lnTo>
                    <a:pt x="0" y="627507"/>
                  </a:lnTo>
                </a:path>
              </a:pathLst>
            </a:custGeom>
            <a:ln w="9525" cap="flat">
              <a:solidFill>
                <a:srgbClr val="15003C"/>
              </a:solidFill>
              <a:prstDash val="solid"/>
              <a:round/>
            </a:ln>
          </p:spPr>
          <p:txBody>
            <a:bodyPr rtlCol="0" anchor="ctr"/>
            <a:lstStyle/>
            <a:p>
              <a:endParaRPr lang="da-DK"/>
            </a:p>
          </p:txBody>
        </p:sp>
        <p:sp>
          <p:nvSpPr>
            <p:cNvPr id="23" name="Kombinationstegning: figur 22">
              <a:extLst>
                <a:ext uri="{FF2B5EF4-FFF2-40B4-BE49-F238E27FC236}">
                  <a16:creationId xmlns:a16="http://schemas.microsoft.com/office/drawing/2014/main" id="{08D02397-39B3-2A11-9DB1-1C365BD1C6F8}"/>
                </a:ext>
              </a:extLst>
            </p:cNvPr>
            <p:cNvSpPr/>
            <p:nvPr/>
          </p:nvSpPr>
          <p:spPr>
            <a:xfrm>
              <a:off x="7430794" y="5085706"/>
              <a:ext cx="9525" cy="635222"/>
            </a:xfrm>
            <a:custGeom>
              <a:avLst/>
              <a:gdLst>
                <a:gd name="connsiteX0" fmla="*/ 0 w 9525"/>
                <a:gd name="connsiteY0" fmla="*/ 0 h 635222"/>
                <a:gd name="connsiteX1" fmla="*/ 0 w 9525"/>
                <a:gd name="connsiteY1" fmla="*/ 635222 h 635222"/>
              </a:gdLst>
              <a:ahLst/>
              <a:cxnLst>
                <a:cxn ang="0">
                  <a:pos x="connsiteX0" y="connsiteY0"/>
                </a:cxn>
                <a:cxn ang="0">
                  <a:pos x="connsiteX1" y="connsiteY1"/>
                </a:cxn>
              </a:cxnLst>
              <a:rect l="l" t="t" r="r" b="b"/>
              <a:pathLst>
                <a:path w="9525" h="635222">
                  <a:moveTo>
                    <a:pt x="0" y="0"/>
                  </a:moveTo>
                  <a:lnTo>
                    <a:pt x="0" y="635222"/>
                  </a:lnTo>
                </a:path>
              </a:pathLst>
            </a:custGeom>
            <a:ln w="9525" cap="flat">
              <a:solidFill>
                <a:srgbClr val="15003C"/>
              </a:solidFill>
              <a:prstDash val="solid"/>
              <a:round/>
            </a:ln>
          </p:spPr>
          <p:txBody>
            <a:bodyPr rtlCol="0" anchor="ctr"/>
            <a:lstStyle/>
            <a:p>
              <a:endParaRPr lang="da-DK"/>
            </a:p>
          </p:txBody>
        </p:sp>
        <p:sp>
          <p:nvSpPr>
            <p:cNvPr id="24" name="Kombinationstegning: figur 23">
              <a:extLst>
                <a:ext uri="{FF2B5EF4-FFF2-40B4-BE49-F238E27FC236}">
                  <a16:creationId xmlns:a16="http://schemas.microsoft.com/office/drawing/2014/main" id="{CB54CD91-729A-6718-A0F1-B4185C6EDBCE}"/>
                </a:ext>
              </a:extLst>
            </p:cNvPr>
            <p:cNvSpPr/>
            <p:nvPr/>
          </p:nvSpPr>
          <p:spPr>
            <a:xfrm>
              <a:off x="7355261" y="5085706"/>
              <a:ext cx="9525" cy="646747"/>
            </a:xfrm>
            <a:custGeom>
              <a:avLst/>
              <a:gdLst>
                <a:gd name="connsiteX0" fmla="*/ 0 w 9525"/>
                <a:gd name="connsiteY0" fmla="*/ 0 h 646747"/>
                <a:gd name="connsiteX1" fmla="*/ 0 w 9525"/>
                <a:gd name="connsiteY1" fmla="*/ 646747 h 646747"/>
              </a:gdLst>
              <a:ahLst/>
              <a:cxnLst>
                <a:cxn ang="0">
                  <a:pos x="connsiteX0" y="connsiteY0"/>
                </a:cxn>
                <a:cxn ang="0">
                  <a:pos x="connsiteX1" y="connsiteY1"/>
                </a:cxn>
              </a:cxnLst>
              <a:rect l="l" t="t" r="r" b="b"/>
              <a:pathLst>
                <a:path w="9525" h="646747">
                  <a:moveTo>
                    <a:pt x="0" y="0"/>
                  </a:moveTo>
                  <a:lnTo>
                    <a:pt x="0" y="646747"/>
                  </a:lnTo>
                </a:path>
              </a:pathLst>
            </a:custGeom>
            <a:ln w="9525" cap="flat">
              <a:solidFill>
                <a:srgbClr val="15003C"/>
              </a:solidFill>
              <a:prstDash val="solid"/>
              <a:round/>
            </a:ln>
          </p:spPr>
          <p:txBody>
            <a:bodyPr rtlCol="0" anchor="ctr"/>
            <a:lstStyle/>
            <a:p>
              <a:endParaRPr lang="da-DK"/>
            </a:p>
          </p:txBody>
        </p:sp>
        <p:sp>
          <p:nvSpPr>
            <p:cNvPr id="25" name="Kombinationstegning: figur 24">
              <a:extLst>
                <a:ext uri="{FF2B5EF4-FFF2-40B4-BE49-F238E27FC236}">
                  <a16:creationId xmlns:a16="http://schemas.microsoft.com/office/drawing/2014/main" id="{03F74B1E-15C9-ECA9-BE94-D7ECD1D7ACB8}"/>
                </a:ext>
              </a:extLst>
            </p:cNvPr>
            <p:cNvSpPr/>
            <p:nvPr/>
          </p:nvSpPr>
          <p:spPr>
            <a:xfrm>
              <a:off x="7279823" y="5089325"/>
              <a:ext cx="9525" cy="652843"/>
            </a:xfrm>
            <a:custGeom>
              <a:avLst/>
              <a:gdLst>
                <a:gd name="connsiteX0" fmla="*/ 0 w 9525"/>
                <a:gd name="connsiteY0" fmla="*/ 0 h 652843"/>
                <a:gd name="connsiteX1" fmla="*/ 0 w 9525"/>
                <a:gd name="connsiteY1" fmla="*/ 652844 h 652843"/>
              </a:gdLst>
              <a:ahLst/>
              <a:cxnLst>
                <a:cxn ang="0">
                  <a:pos x="connsiteX0" y="connsiteY0"/>
                </a:cxn>
                <a:cxn ang="0">
                  <a:pos x="connsiteX1" y="connsiteY1"/>
                </a:cxn>
              </a:cxnLst>
              <a:rect l="l" t="t" r="r" b="b"/>
              <a:pathLst>
                <a:path w="9525" h="652843">
                  <a:moveTo>
                    <a:pt x="0" y="0"/>
                  </a:moveTo>
                  <a:lnTo>
                    <a:pt x="0" y="652844"/>
                  </a:lnTo>
                </a:path>
              </a:pathLst>
            </a:custGeom>
            <a:ln w="9525" cap="flat">
              <a:solidFill>
                <a:srgbClr val="15003C"/>
              </a:solidFill>
              <a:prstDash val="solid"/>
              <a:round/>
            </a:ln>
          </p:spPr>
          <p:txBody>
            <a:bodyPr rtlCol="0" anchor="ctr"/>
            <a:lstStyle/>
            <a:p>
              <a:endParaRPr lang="da-DK"/>
            </a:p>
          </p:txBody>
        </p:sp>
        <p:grpSp>
          <p:nvGrpSpPr>
            <p:cNvPr id="26" name="Grafik 103">
              <a:extLst>
                <a:ext uri="{FF2B5EF4-FFF2-40B4-BE49-F238E27FC236}">
                  <a16:creationId xmlns:a16="http://schemas.microsoft.com/office/drawing/2014/main" id="{468D3185-1263-0269-F7ED-6395A2331480}"/>
                </a:ext>
              </a:extLst>
            </p:cNvPr>
            <p:cNvGrpSpPr/>
            <p:nvPr/>
          </p:nvGrpSpPr>
          <p:grpSpPr>
            <a:xfrm>
              <a:off x="8769438" y="4230075"/>
              <a:ext cx="783145" cy="1710785"/>
              <a:chOff x="8769438" y="4230075"/>
              <a:chExt cx="783145" cy="1710785"/>
            </a:xfrm>
            <a:noFill/>
          </p:grpSpPr>
          <p:sp>
            <p:nvSpPr>
              <p:cNvPr id="220" name="Kombinationstegning: figur 219">
                <a:extLst>
                  <a:ext uri="{FF2B5EF4-FFF2-40B4-BE49-F238E27FC236}">
                    <a16:creationId xmlns:a16="http://schemas.microsoft.com/office/drawing/2014/main" id="{85E3C356-FFFD-B3AC-1DAF-2C01100CA577}"/>
                  </a:ext>
                </a:extLst>
              </p:cNvPr>
              <p:cNvSpPr/>
              <p:nvPr/>
            </p:nvSpPr>
            <p:spPr>
              <a:xfrm>
                <a:off x="9038416" y="4307704"/>
                <a:ext cx="255069" cy="548544"/>
              </a:xfrm>
              <a:custGeom>
                <a:avLst/>
                <a:gdLst>
                  <a:gd name="connsiteX0" fmla="*/ 124976 w 255069"/>
                  <a:gd name="connsiteY0" fmla="*/ 95 h 548544"/>
                  <a:gd name="connsiteX1" fmla="*/ 246896 w 255069"/>
                  <a:gd name="connsiteY1" fmla="*/ 534638 h 548544"/>
                  <a:gd name="connsiteX2" fmla="*/ 252897 w 255069"/>
                  <a:gd name="connsiteY2" fmla="*/ 548545 h 548544"/>
                  <a:gd name="connsiteX3" fmla="*/ 2294 w 255069"/>
                  <a:gd name="connsiteY3" fmla="*/ 548545 h 548544"/>
                  <a:gd name="connsiteX4" fmla="*/ 770 w 255069"/>
                  <a:gd name="connsiteY4" fmla="*/ 545306 h 548544"/>
                  <a:gd name="connsiteX5" fmla="*/ 124595 w 255069"/>
                  <a:gd name="connsiteY5" fmla="*/ 0 h 548544"/>
                  <a:gd name="connsiteX6" fmla="*/ 124976 w 255069"/>
                  <a:gd name="connsiteY6" fmla="*/ 0 h 54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69" h="548544">
                    <a:moveTo>
                      <a:pt x="124976" y="95"/>
                    </a:moveTo>
                    <a:cubicBezTo>
                      <a:pt x="159361" y="82582"/>
                      <a:pt x="196604" y="458438"/>
                      <a:pt x="246896" y="534638"/>
                    </a:cubicBezTo>
                    <a:cubicBezTo>
                      <a:pt x="249563" y="539591"/>
                      <a:pt x="259374" y="548545"/>
                      <a:pt x="252897" y="548545"/>
                    </a:cubicBezTo>
                    <a:cubicBezTo>
                      <a:pt x="187936" y="548545"/>
                      <a:pt x="76780" y="548545"/>
                      <a:pt x="2294" y="548545"/>
                    </a:cubicBezTo>
                    <a:cubicBezTo>
                      <a:pt x="103" y="548545"/>
                      <a:pt x="-754" y="547688"/>
                      <a:pt x="770" y="545306"/>
                    </a:cubicBezTo>
                    <a:cubicBezTo>
                      <a:pt x="62778" y="462820"/>
                      <a:pt x="81352" y="95441"/>
                      <a:pt x="124595" y="0"/>
                    </a:cubicBezTo>
                    <a:lnTo>
                      <a:pt x="124976" y="0"/>
                    </a:lnTo>
                    <a:close/>
                  </a:path>
                </a:pathLst>
              </a:custGeom>
              <a:noFill/>
              <a:ln w="9525" cap="rnd">
                <a:solidFill>
                  <a:srgbClr val="15003C"/>
                </a:solidFill>
                <a:prstDash val="solid"/>
                <a:round/>
              </a:ln>
            </p:spPr>
            <p:txBody>
              <a:bodyPr rtlCol="0" anchor="ctr"/>
              <a:lstStyle/>
              <a:p>
                <a:endParaRPr lang="da-DK"/>
              </a:p>
            </p:txBody>
          </p:sp>
          <p:sp>
            <p:nvSpPr>
              <p:cNvPr id="221" name="Kombinationstegning: figur 220">
                <a:extLst>
                  <a:ext uri="{FF2B5EF4-FFF2-40B4-BE49-F238E27FC236}">
                    <a16:creationId xmlns:a16="http://schemas.microsoft.com/office/drawing/2014/main" id="{B28E5A9D-B2E6-3473-0905-4428D8CDD856}"/>
                  </a:ext>
                </a:extLst>
              </p:cNvPr>
              <p:cNvSpPr/>
              <p:nvPr/>
            </p:nvSpPr>
            <p:spPr>
              <a:xfrm>
                <a:off x="9163106" y="4254840"/>
                <a:ext cx="9525" cy="54483"/>
              </a:xfrm>
              <a:custGeom>
                <a:avLst/>
                <a:gdLst>
                  <a:gd name="connsiteX0" fmla="*/ 0 w 9525"/>
                  <a:gd name="connsiteY0" fmla="*/ 54483 h 54483"/>
                  <a:gd name="connsiteX1" fmla="*/ 0 w 9525"/>
                  <a:gd name="connsiteY1" fmla="*/ 0 h 54483"/>
                </a:gdLst>
                <a:ahLst/>
                <a:cxnLst>
                  <a:cxn ang="0">
                    <a:pos x="connsiteX0" y="connsiteY0"/>
                  </a:cxn>
                  <a:cxn ang="0">
                    <a:pos x="connsiteX1" y="connsiteY1"/>
                  </a:cxn>
                </a:cxnLst>
                <a:rect l="l" t="t" r="r" b="b"/>
                <a:pathLst>
                  <a:path w="9525" h="54483">
                    <a:moveTo>
                      <a:pt x="0" y="54483"/>
                    </a:moveTo>
                    <a:lnTo>
                      <a:pt x="0" y="0"/>
                    </a:lnTo>
                  </a:path>
                </a:pathLst>
              </a:custGeom>
              <a:ln w="9525" cap="rnd">
                <a:solidFill>
                  <a:srgbClr val="15003C"/>
                </a:solidFill>
                <a:prstDash val="solid"/>
                <a:round/>
              </a:ln>
            </p:spPr>
            <p:txBody>
              <a:bodyPr rtlCol="0" anchor="ctr"/>
              <a:lstStyle/>
              <a:p>
                <a:endParaRPr lang="da-DK"/>
              </a:p>
            </p:txBody>
          </p:sp>
          <p:sp>
            <p:nvSpPr>
              <p:cNvPr id="222" name="Kombinationstegning: figur 221">
                <a:extLst>
                  <a:ext uri="{FF2B5EF4-FFF2-40B4-BE49-F238E27FC236}">
                    <a16:creationId xmlns:a16="http://schemas.microsoft.com/office/drawing/2014/main" id="{1F4E44DD-B4FB-DA6A-2A09-8C567DC7D835}"/>
                  </a:ext>
                </a:extLst>
              </p:cNvPr>
              <p:cNvSpPr/>
              <p:nvPr/>
            </p:nvSpPr>
            <p:spPr>
              <a:xfrm>
                <a:off x="9151390" y="4230075"/>
                <a:ext cx="23431" cy="23431"/>
              </a:xfrm>
              <a:custGeom>
                <a:avLst/>
                <a:gdLst>
                  <a:gd name="connsiteX0" fmla="*/ 23432 w 23431"/>
                  <a:gd name="connsiteY0" fmla="*/ 11716 h 23431"/>
                  <a:gd name="connsiteX1" fmla="*/ 11716 w 23431"/>
                  <a:gd name="connsiteY1" fmla="*/ 23432 h 23431"/>
                  <a:gd name="connsiteX2" fmla="*/ 0 w 23431"/>
                  <a:gd name="connsiteY2" fmla="*/ 11716 h 23431"/>
                  <a:gd name="connsiteX3" fmla="*/ 11716 w 23431"/>
                  <a:gd name="connsiteY3" fmla="*/ 0 h 23431"/>
                  <a:gd name="connsiteX4" fmla="*/ 23432 w 23431"/>
                  <a:gd name="connsiteY4" fmla="*/ 11716 h 23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31" h="23431">
                    <a:moveTo>
                      <a:pt x="23432" y="11716"/>
                    </a:moveTo>
                    <a:cubicBezTo>
                      <a:pt x="23432" y="18186"/>
                      <a:pt x="18186" y="23432"/>
                      <a:pt x="11716" y="23432"/>
                    </a:cubicBezTo>
                    <a:cubicBezTo>
                      <a:pt x="5245" y="23432"/>
                      <a:pt x="0" y="18186"/>
                      <a:pt x="0" y="11716"/>
                    </a:cubicBezTo>
                    <a:cubicBezTo>
                      <a:pt x="0" y="5245"/>
                      <a:pt x="5245" y="0"/>
                      <a:pt x="11716" y="0"/>
                    </a:cubicBezTo>
                    <a:cubicBezTo>
                      <a:pt x="18186" y="0"/>
                      <a:pt x="23432" y="5245"/>
                      <a:pt x="23432" y="11716"/>
                    </a:cubicBezTo>
                    <a:close/>
                  </a:path>
                </a:pathLst>
              </a:custGeom>
              <a:noFill/>
              <a:ln w="9525" cap="rnd">
                <a:solidFill>
                  <a:srgbClr val="15003C"/>
                </a:solidFill>
                <a:prstDash val="solid"/>
                <a:round/>
              </a:ln>
            </p:spPr>
            <p:txBody>
              <a:bodyPr rtlCol="0" anchor="ctr"/>
              <a:lstStyle/>
              <a:p>
                <a:endParaRPr lang="da-DK"/>
              </a:p>
            </p:txBody>
          </p:sp>
          <p:sp>
            <p:nvSpPr>
              <p:cNvPr id="223" name="Kombinationstegning: figur 222">
                <a:extLst>
                  <a:ext uri="{FF2B5EF4-FFF2-40B4-BE49-F238E27FC236}">
                    <a16:creationId xmlns:a16="http://schemas.microsoft.com/office/drawing/2014/main" id="{552504BB-3723-0302-32CC-54B948357088}"/>
                  </a:ext>
                </a:extLst>
              </p:cNvPr>
              <p:cNvSpPr/>
              <p:nvPr/>
            </p:nvSpPr>
            <p:spPr>
              <a:xfrm>
                <a:off x="9281026" y="5469849"/>
                <a:ext cx="232981" cy="471011"/>
              </a:xfrm>
              <a:custGeom>
                <a:avLst/>
                <a:gdLst>
                  <a:gd name="connsiteX0" fmla="*/ 0 w 232981"/>
                  <a:gd name="connsiteY0" fmla="*/ 0 h 471011"/>
                  <a:gd name="connsiteX1" fmla="*/ 188023 w 232981"/>
                  <a:gd name="connsiteY1" fmla="*/ 0 h 471011"/>
                  <a:gd name="connsiteX2" fmla="*/ 232981 w 232981"/>
                  <a:gd name="connsiteY2" fmla="*/ 149447 h 471011"/>
                  <a:gd name="connsiteX3" fmla="*/ 232981 w 232981"/>
                  <a:gd name="connsiteY3" fmla="*/ 471011 h 471011"/>
                </a:gdLst>
                <a:ahLst/>
                <a:cxnLst>
                  <a:cxn ang="0">
                    <a:pos x="connsiteX0" y="connsiteY0"/>
                  </a:cxn>
                  <a:cxn ang="0">
                    <a:pos x="connsiteX1" y="connsiteY1"/>
                  </a:cxn>
                  <a:cxn ang="0">
                    <a:pos x="connsiteX2" y="connsiteY2"/>
                  </a:cxn>
                  <a:cxn ang="0">
                    <a:pos x="connsiteX3" y="connsiteY3"/>
                  </a:cxn>
                </a:cxnLst>
                <a:rect l="l" t="t" r="r" b="b"/>
                <a:pathLst>
                  <a:path w="232981" h="471011">
                    <a:moveTo>
                      <a:pt x="0" y="0"/>
                    </a:moveTo>
                    <a:lnTo>
                      <a:pt x="188023" y="0"/>
                    </a:lnTo>
                    <a:lnTo>
                      <a:pt x="232981" y="149447"/>
                    </a:lnTo>
                    <a:lnTo>
                      <a:pt x="232981" y="471011"/>
                    </a:lnTo>
                  </a:path>
                </a:pathLst>
              </a:custGeom>
              <a:noFill/>
              <a:ln w="9525" cap="rnd">
                <a:solidFill>
                  <a:srgbClr val="15003C"/>
                </a:solidFill>
                <a:prstDash val="solid"/>
                <a:round/>
              </a:ln>
            </p:spPr>
            <p:txBody>
              <a:bodyPr rtlCol="0" anchor="ctr"/>
              <a:lstStyle/>
              <a:p>
                <a:endParaRPr lang="da-DK"/>
              </a:p>
            </p:txBody>
          </p:sp>
          <p:sp>
            <p:nvSpPr>
              <p:cNvPr id="224" name="Kombinationstegning: figur 223">
                <a:extLst>
                  <a:ext uri="{FF2B5EF4-FFF2-40B4-BE49-F238E27FC236}">
                    <a16:creationId xmlns:a16="http://schemas.microsoft.com/office/drawing/2014/main" id="{0C77C5BB-9924-2A0D-E699-CFF46E97DB9B}"/>
                  </a:ext>
                </a:extLst>
              </p:cNvPr>
              <p:cNvSpPr/>
              <p:nvPr/>
            </p:nvSpPr>
            <p:spPr>
              <a:xfrm>
                <a:off x="8809157" y="5469849"/>
                <a:ext cx="241934" cy="459295"/>
              </a:xfrm>
              <a:custGeom>
                <a:avLst/>
                <a:gdLst>
                  <a:gd name="connsiteX0" fmla="*/ 0 w 241934"/>
                  <a:gd name="connsiteY0" fmla="*/ 459296 h 459295"/>
                  <a:gd name="connsiteX1" fmla="*/ 0 w 241934"/>
                  <a:gd name="connsiteY1" fmla="*/ 149447 h 459295"/>
                  <a:gd name="connsiteX2" fmla="*/ 56102 w 241934"/>
                  <a:gd name="connsiteY2" fmla="*/ 0 h 459295"/>
                  <a:gd name="connsiteX3" fmla="*/ 241935 w 241934"/>
                  <a:gd name="connsiteY3" fmla="*/ 0 h 459295"/>
                </a:gdLst>
                <a:ahLst/>
                <a:cxnLst>
                  <a:cxn ang="0">
                    <a:pos x="connsiteX0" y="connsiteY0"/>
                  </a:cxn>
                  <a:cxn ang="0">
                    <a:pos x="connsiteX1" y="connsiteY1"/>
                  </a:cxn>
                  <a:cxn ang="0">
                    <a:pos x="connsiteX2" y="connsiteY2"/>
                  </a:cxn>
                  <a:cxn ang="0">
                    <a:pos x="connsiteX3" y="connsiteY3"/>
                  </a:cxn>
                </a:cxnLst>
                <a:rect l="l" t="t" r="r" b="b"/>
                <a:pathLst>
                  <a:path w="241934" h="459295">
                    <a:moveTo>
                      <a:pt x="0" y="459296"/>
                    </a:moveTo>
                    <a:lnTo>
                      <a:pt x="0" y="149447"/>
                    </a:lnTo>
                    <a:lnTo>
                      <a:pt x="56102" y="0"/>
                    </a:lnTo>
                    <a:lnTo>
                      <a:pt x="241935" y="0"/>
                    </a:lnTo>
                  </a:path>
                </a:pathLst>
              </a:custGeom>
              <a:noFill/>
              <a:ln w="9525" cap="rnd">
                <a:solidFill>
                  <a:srgbClr val="15003C"/>
                </a:solidFill>
                <a:prstDash val="solid"/>
                <a:round/>
              </a:ln>
            </p:spPr>
            <p:txBody>
              <a:bodyPr rtlCol="0" anchor="ctr"/>
              <a:lstStyle/>
              <a:p>
                <a:endParaRPr lang="da-DK"/>
              </a:p>
            </p:txBody>
          </p:sp>
          <p:sp>
            <p:nvSpPr>
              <p:cNvPr id="225" name="Kombinationstegning: figur 224">
                <a:extLst>
                  <a:ext uri="{FF2B5EF4-FFF2-40B4-BE49-F238E27FC236}">
                    <a16:creationId xmlns:a16="http://schemas.microsoft.com/office/drawing/2014/main" id="{C3593883-2785-732F-DC06-326549E12BEB}"/>
                  </a:ext>
                </a:extLst>
              </p:cNvPr>
              <p:cNvSpPr/>
              <p:nvPr/>
            </p:nvSpPr>
            <p:spPr>
              <a:xfrm>
                <a:off x="9139828" y="4928221"/>
                <a:ext cx="54827" cy="54827"/>
              </a:xfrm>
              <a:custGeom>
                <a:avLst/>
                <a:gdLst>
                  <a:gd name="connsiteX0" fmla="*/ 54520 w 54827"/>
                  <a:gd name="connsiteY0" fmla="*/ 54615 h 54827"/>
                  <a:gd name="connsiteX1" fmla="*/ 322 w 54827"/>
                  <a:gd name="connsiteY1" fmla="*/ 54520 h 54827"/>
                  <a:gd name="connsiteX2" fmla="*/ 322 w 54827"/>
                  <a:gd name="connsiteY2" fmla="*/ 322 h 54827"/>
                  <a:gd name="connsiteX3" fmla="*/ 54520 w 54827"/>
                  <a:gd name="connsiteY3" fmla="*/ 322 h 54827"/>
                  <a:gd name="connsiteX4" fmla="*/ 54615 w 54827"/>
                  <a:gd name="connsiteY4" fmla="*/ 54520 h 54827"/>
                  <a:gd name="connsiteX5" fmla="*/ 54520 w 54827"/>
                  <a:gd name="connsiteY5" fmla="*/ 54520 h 54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27" h="54827">
                    <a:moveTo>
                      <a:pt x="54520" y="54615"/>
                    </a:moveTo>
                    <a:cubicBezTo>
                      <a:pt x="39089" y="54710"/>
                      <a:pt x="15943" y="55091"/>
                      <a:pt x="322" y="54520"/>
                    </a:cubicBezTo>
                    <a:cubicBezTo>
                      <a:pt x="-154" y="39375"/>
                      <a:pt x="-58" y="14800"/>
                      <a:pt x="322" y="322"/>
                    </a:cubicBezTo>
                    <a:cubicBezTo>
                      <a:pt x="14896" y="-59"/>
                      <a:pt x="39375" y="-154"/>
                      <a:pt x="54520" y="322"/>
                    </a:cubicBezTo>
                    <a:cubicBezTo>
                      <a:pt x="55091" y="16039"/>
                      <a:pt x="54710" y="39184"/>
                      <a:pt x="54615" y="54520"/>
                    </a:cubicBezTo>
                    <a:lnTo>
                      <a:pt x="54520" y="54520"/>
                    </a:lnTo>
                    <a:close/>
                  </a:path>
                </a:pathLst>
              </a:custGeom>
              <a:noFill/>
              <a:ln w="9525" cap="rnd">
                <a:solidFill>
                  <a:srgbClr val="15003C"/>
                </a:solidFill>
                <a:prstDash val="solid"/>
                <a:round/>
              </a:ln>
            </p:spPr>
            <p:txBody>
              <a:bodyPr rtlCol="0" anchor="ctr"/>
              <a:lstStyle/>
              <a:p>
                <a:endParaRPr lang="da-DK"/>
              </a:p>
            </p:txBody>
          </p:sp>
          <p:sp>
            <p:nvSpPr>
              <p:cNvPr id="226" name="Kombinationstegning: figur 225">
                <a:extLst>
                  <a:ext uri="{FF2B5EF4-FFF2-40B4-BE49-F238E27FC236}">
                    <a16:creationId xmlns:a16="http://schemas.microsoft.com/office/drawing/2014/main" id="{37AB36D8-6817-FF7D-0E1F-EE0A58831BE8}"/>
                  </a:ext>
                </a:extLst>
              </p:cNvPr>
              <p:cNvSpPr/>
              <p:nvPr/>
            </p:nvSpPr>
            <p:spPr>
              <a:xfrm>
                <a:off x="9217318" y="4936179"/>
                <a:ext cx="42466" cy="42050"/>
              </a:xfrm>
              <a:custGeom>
                <a:avLst/>
                <a:gdLst>
                  <a:gd name="connsiteX0" fmla="*/ 42467 w 42466"/>
                  <a:gd name="connsiteY0" fmla="*/ 21511 h 42050"/>
                  <a:gd name="connsiteX1" fmla="*/ 81 w 42466"/>
                  <a:gd name="connsiteY1" fmla="*/ 23321 h 42050"/>
                  <a:gd name="connsiteX2" fmla="*/ 42467 w 42466"/>
                  <a:gd name="connsiteY2" fmla="*/ 20558 h 42050"/>
                  <a:gd name="connsiteX3" fmla="*/ 42467 w 42466"/>
                  <a:gd name="connsiteY3" fmla="*/ 21511 h 42050"/>
                </a:gdLst>
                <a:ahLst/>
                <a:cxnLst>
                  <a:cxn ang="0">
                    <a:pos x="connsiteX0" y="connsiteY0"/>
                  </a:cxn>
                  <a:cxn ang="0">
                    <a:pos x="connsiteX1" y="connsiteY1"/>
                  </a:cxn>
                  <a:cxn ang="0">
                    <a:pos x="connsiteX2" y="connsiteY2"/>
                  </a:cxn>
                  <a:cxn ang="0">
                    <a:pos x="connsiteX3" y="connsiteY3"/>
                  </a:cxn>
                </a:cxnLst>
                <a:rect l="l" t="t" r="r" b="b"/>
                <a:pathLst>
                  <a:path w="42466" h="42050">
                    <a:moveTo>
                      <a:pt x="42467" y="21511"/>
                    </a:moveTo>
                    <a:cubicBezTo>
                      <a:pt x="41610" y="47609"/>
                      <a:pt x="3129" y="49515"/>
                      <a:pt x="81" y="23321"/>
                    </a:cubicBezTo>
                    <a:cubicBezTo>
                      <a:pt x="-2110" y="-6016"/>
                      <a:pt x="40943" y="-8493"/>
                      <a:pt x="42467" y="20558"/>
                    </a:cubicBezTo>
                    <a:lnTo>
                      <a:pt x="42467" y="21511"/>
                    </a:lnTo>
                    <a:close/>
                  </a:path>
                </a:pathLst>
              </a:custGeom>
              <a:noFill/>
              <a:ln w="9525" cap="rnd">
                <a:solidFill>
                  <a:srgbClr val="15003C"/>
                </a:solidFill>
                <a:prstDash val="solid"/>
                <a:round/>
              </a:ln>
            </p:spPr>
            <p:txBody>
              <a:bodyPr rtlCol="0" anchor="ctr"/>
              <a:lstStyle/>
              <a:p>
                <a:endParaRPr lang="da-DK"/>
              </a:p>
            </p:txBody>
          </p:sp>
          <p:sp>
            <p:nvSpPr>
              <p:cNvPr id="227" name="Kombinationstegning: figur 226">
                <a:extLst>
                  <a:ext uri="{FF2B5EF4-FFF2-40B4-BE49-F238E27FC236}">
                    <a16:creationId xmlns:a16="http://schemas.microsoft.com/office/drawing/2014/main" id="{75F30F3D-7A81-D496-3CD0-9B8EA19FD240}"/>
                  </a:ext>
                </a:extLst>
              </p:cNvPr>
              <p:cNvSpPr/>
              <p:nvPr/>
            </p:nvSpPr>
            <p:spPr>
              <a:xfrm>
                <a:off x="9073857" y="4935973"/>
                <a:ext cx="42279" cy="42576"/>
              </a:xfrm>
              <a:custGeom>
                <a:avLst/>
                <a:gdLst>
                  <a:gd name="connsiteX0" fmla="*/ 0 w 42279"/>
                  <a:gd name="connsiteY0" fmla="*/ 21241 h 42576"/>
                  <a:gd name="connsiteX1" fmla="*/ 21241 w 42279"/>
                  <a:gd name="connsiteY1" fmla="*/ 0 h 42576"/>
                  <a:gd name="connsiteX2" fmla="*/ 21241 w 42279"/>
                  <a:gd name="connsiteY2" fmla="*/ 42577 h 42576"/>
                  <a:gd name="connsiteX3" fmla="*/ 0 w 42279"/>
                  <a:gd name="connsiteY3" fmla="*/ 21336 h 42576"/>
                </a:gdLst>
                <a:ahLst/>
                <a:cxnLst>
                  <a:cxn ang="0">
                    <a:pos x="connsiteX0" y="connsiteY0"/>
                  </a:cxn>
                  <a:cxn ang="0">
                    <a:pos x="connsiteX1" y="connsiteY1"/>
                  </a:cxn>
                  <a:cxn ang="0">
                    <a:pos x="connsiteX2" y="connsiteY2"/>
                  </a:cxn>
                  <a:cxn ang="0">
                    <a:pos x="connsiteX3" y="connsiteY3"/>
                  </a:cxn>
                </a:cxnLst>
                <a:rect l="l" t="t" r="r" b="b"/>
                <a:pathLst>
                  <a:path w="42279" h="42576">
                    <a:moveTo>
                      <a:pt x="0" y="21241"/>
                    </a:moveTo>
                    <a:cubicBezTo>
                      <a:pt x="0" y="9525"/>
                      <a:pt x="9525" y="0"/>
                      <a:pt x="21241" y="0"/>
                    </a:cubicBezTo>
                    <a:cubicBezTo>
                      <a:pt x="49244" y="762"/>
                      <a:pt x="49339" y="41815"/>
                      <a:pt x="21241" y="42577"/>
                    </a:cubicBezTo>
                    <a:cubicBezTo>
                      <a:pt x="9525" y="42577"/>
                      <a:pt x="0" y="33052"/>
                      <a:pt x="0" y="21336"/>
                    </a:cubicBezTo>
                    <a:close/>
                  </a:path>
                </a:pathLst>
              </a:custGeom>
              <a:noFill/>
              <a:ln w="9525" cap="rnd">
                <a:solidFill>
                  <a:srgbClr val="15003C"/>
                </a:solidFill>
                <a:prstDash val="solid"/>
                <a:round/>
              </a:ln>
            </p:spPr>
            <p:txBody>
              <a:bodyPr rtlCol="0" anchor="ctr"/>
              <a:lstStyle/>
              <a:p>
                <a:endParaRPr lang="da-DK"/>
              </a:p>
            </p:txBody>
          </p:sp>
          <p:sp>
            <p:nvSpPr>
              <p:cNvPr id="228" name="Kombinationstegning: figur 227">
                <a:extLst>
                  <a:ext uri="{FF2B5EF4-FFF2-40B4-BE49-F238E27FC236}">
                    <a16:creationId xmlns:a16="http://schemas.microsoft.com/office/drawing/2014/main" id="{7505AE34-B387-025D-9A3C-1BF0D69AB642}"/>
                  </a:ext>
                </a:extLst>
              </p:cNvPr>
              <p:cNvSpPr/>
              <p:nvPr/>
            </p:nvSpPr>
            <p:spPr>
              <a:xfrm>
                <a:off x="9152857" y="4941300"/>
                <a:ext cx="28918" cy="28669"/>
              </a:xfrm>
              <a:custGeom>
                <a:avLst/>
                <a:gdLst>
                  <a:gd name="connsiteX0" fmla="*/ 28918 w 28918"/>
                  <a:gd name="connsiteY0" fmla="*/ 14676 h 28669"/>
                  <a:gd name="connsiteX1" fmla="*/ 57 w 28918"/>
                  <a:gd name="connsiteY1" fmla="*/ 15914 h 28669"/>
                  <a:gd name="connsiteX2" fmla="*/ 28918 w 28918"/>
                  <a:gd name="connsiteY2" fmla="*/ 14009 h 28669"/>
                  <a:gd name="connsiteX3" fmla="*/ 28918 w 28918"/>
                  <a:gd name="connsiteY3" fmla="*/ 14676 h 28669"/>
                </a:gdLst>
                <a:ahLst/>
                <a:cxnLst>
                  <a:cxn ang="0">
                    <a:pos x="connsiteX0" y="connsiteY0"/>
                  </a:cxn>
                  <a:cxn ang="0">
                    <a:pos x="connsiteX1" y="connsiteY1"/>
                  </a:cxn>
                  <a:cxn ang="0">
                    <a:pos x="connsiteX2" y="connsiteY2"/>
                  </a:cxn>
                  <a:cxn ang="0">
                    <a:pos x="connsiteX3" y="connsiteY3"/>
                  </a:cxn>
                </a:cxnLst>
                <a:rect l="l" t="t" r="r" b="b"/>
                <a:pathLst>
                  <a:path w="28918" h="28669">
                    <a:moveTo>
                      <a:pt x="28918" y="14676"/>
                    </a:moveTo>
                    <a:cubicBezTo>
                      <a:pt x="28347" y="32487"/>
                      <a:pt x="2153" y="33726"/>
                      <a:pt x="57" y="15914"/>
                    </a:cubicBezTo>
                    <a:cubicBezTo>
                      <a:pt x="-1467" y="-4089"/>
                      <a:pt x="27870" y="-5803"/>
                      <a:pt x="28918" y="14009"/>
                    </a:cubicBezTo>
                    <a:lnTo>
                      <a:pt x="28918" y="14676"/>
                    </a:lnTo>
                    <a:close/>
                  </a:path>
                </a:pathLst>
              </a:custGeom>
              <a:noFill/>
              <a:ln w="9525" cap="rnd">
                <a:solidFill>
                  <a:srgbClr val="15003C"/>
                </a:solidFill>
                <a:prstDash val="solid"/>
                <a:round/>
              </a:ln>
            </p:spPr>
            <p:txBody>
              <a:bodyPr rtlCol="0" anchor="ctr"/>
              <a:lstStyle/>
              <a:p>
                <a:endParaRPr lang="da-DK"/>
              </a:p>
            </p:txBody>
          </p:sp>
          <p:sp>
            <p:nvSpPr>
              <p:cNvPr id="229" name="Kombinationstegning: figur 228">
                <a:extLst>
                  <a:ext uri="{FF2B5EF4-FFF2-40B4-BE49-F238E27FC236}">
                    <a16:creationId xmlns:a16="http://schemas.microsoft.com/office/drawing/2014/main" id="{19034789-F6DE-BB4A-CA37-11DFEB3A2E4D}"/>
                  </a:ext>
                </a:extLst>
              </p:cNvPr>
              <p:cNvSpPr/>
              <p:nvPr/>
            </p:nvSpPr>
            <p:spPr>
              <a:xfrm>
                <a:off x="9153129" y="5018762"/>
                <a:ext cx="28100" cy="43710"/>
              </a:xfrm>
              <a:custGeom>
                <a:avLst/>
                <a:gdLst>
                  <a:gd name="connsiteX0" fmla="*/ 27789 w 28100"/>
                  <a:gd name="connsiteY0" fmla="*/ 43607 h 43710"/>
                  <a:gd name="connsiteX1" fmla="*/ 262 w 28100"/>
                  <a:gd name="connsiteY1" fmla="*/ 43512 h 43710"/>
                  <a:gd name="connsiteX2" fmla="*/ 71 w 28100"/>
                  <a:gd name="connsiteY2" fmla="*/ 15223 h 43710"/>
                  <a:gd name="connsiteX3" fmla="*/ 19407 w 28100"/>
                  <a:gd name="connsiteY3" fmla="*/ 1126 h 43710"/>
                  <a:gd name="connsiteX4" fmla="*/ 27980 w 28100"/>
                  <a:gd name="connsiteY4" fmla="*/ 20367 h 43710"/>
                  <a:gd name="connsiteX5" fmla="*/ 27980 w 28100"/>
                  <a:gd name="connsiteY5" fmla="*/ 43512 h 43710"/>
                  <a:gd name="connsiteX6" fmla="*/ 27884 w 28100"/>
                  <a:gd name="connsiteY6" fmla="*/ 43512 h 4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00" h="43710">
                    <a:moveTo>
                      <a:pt x="27789" y="43607"/>
                    </a:moveTo>
                    <a:cubicBezTo>
                      <a:pt x="22836" y="43607"/>
                      <a:pt x="71" y="43893"/>
                      <a:pt x="262" y="43512"/>
                    </a:cubicBezTo>
                    <a:cubicBezTo>
                      <a:pt x="-310" y="36654"/>
                      <a:pt x="262" y="20271"/>
                      <a:pt x="71" y="15223"/>
                    </a:cubicBezTo>
                    <a:cubicBezTo>
                      <a:pt x="-595" y="4650"/>
                      <a:pt x="10263" y="-2970"/>
                      <a:pt x="19407" y="1126"/>
                    </a:cubicBezTo>
                    <a:cubicBezTo>
                      <a:pt x="27313" y="4365"/>
                      <a:pt x="28551" y="12461"/>
                      <a:pt x="27980" y="20367"/>
                    </a:cubicBezTo>
                    <a:cubicBezTo>
                      <a:pt x="27980" y="25415"/>
                      <a:pt x="27980" y="40083"/>
                      <a:pt x="27980" y="43512"/>
                    </a:cubicBezTo>
                    <a:lnTo>
                      <a:pt x="27884" y="43512"/>
                    </a:lnTo>
                    <a:close/>
                  </a:path>
                </a:pathLst>
              </a:custGeom>
              <a:noFill/>
              <a:ln w="9525" cap="rnd">
                <a:solidFill>
                  <a:srgbClr val="15003C"/>
                </a:solidFill>
                <a:prstDash val="solid"/>
                <a:round/>
              </a:ln>
            </p:spPr>
            <p:txBody>
              <a:bodyPr rtlCol="0" anchor="ctr"/>
              <a:lstStyle/>
              <a:p>
                <a:endParaRPr lang="da-DK"/>
              </a:p>
            </p:txBody>
          </p:sp>
          <p:sp>
            <p:nvSpPr>
              <p:cNvPr id="230" name="Kombinationstegning: figur 229">
                <a:extLst>
                  <a:ext uri="{FF2B5EF4-FFF2-40B4-BE49-F238E27FC236}">
                    <a16:creationId xmlns:a16="http://schemas.microsoft.com/office/drawing/2014/main" id="{4D340FE8-DCCF-179D-CE74-3A366D70C69B}"/>
                  </a:ext>
                </a:extLst>
              </p:cNvPr>
              <p:cNvSpPr/>
              <p:nvPr/>
            </p:nvSpPr>
            <p:spPr>
              <a:xfrm>
                <a:off x="9156605" y="5227897"/>
                <a:ext cx="19073" cy="29764"/>
              </a:xfrm>
              <a:custGeom>
                <a:avLst/>
                <a:gdLst>
                  <a:gd name="connsiteX0" fmla="*/ 18883 w 19073"/>
                  <a:gd name="connsiteY0" fmla="*/ 29639 h 29764"/>
                  <a:gd name="connsiteX1" fmla="*/ 24 w 19073"/>
                  <a:gd name="connsiteY1" fmla="*/ 29258 h 29764"/>
                  <a:gd name="connsiteX2" fmla="*/ 24 w 19073"/>
                  <a:gd name="connsiteY2" fmla="*/ 17162 h 29764"/>
                  <a:gd name="connsiteX3" fmla="*/ 405 w 19073"/>
                  <a:gd name="connsiteY3" fmla="*/ 7256 h 29764"/>
                  <a:gd name="connsiteX4" fmla="*/ 16216 w 19073"/>
                  <a:gd name="connsiteY4" fmla="*/ 2684 h 29764"/>
                  <a:gd name="connsiteX5" fmla="*/ 19074 w 19073"/>
                  <a:gd name="connsiteY5" fmla="*/ 14209 h 29764"/>
                  <a:gd name="connsiteX6" fmla="*/ 19074 w 19073"/>
                  <a:gd name="connsiteY6" fmla="*/ 29449 h 29764"/>
                  <a:gd name="connsiteX7" fmla="*/ 18978 w 19073"/>
                  <a:gd name="connsiteY7" fmla="*/ 29449 h 2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73" h="29764">
                    <a:moveTo>
                      <a:pt x="18883" y="29639"/>
                    </a:moveTo>
                    <a:cubicBezTo>
                      <a:pt x="15550" y="29354"/>
                      <a:pt x="2595" y="30306"/>
                      <a:pt x="24" y="29258"/>
                    </a:cubicBezTo>
                    <a:cubicBezTo>
                      <a:pt x="24" y="26115"/>
                      <a:pt x="24" y="22019"/>
                      <a:pt x="24" y="17162"/>
                    </a:cubicBezTo>
                    <a:cubicBezTo>
                      <a:pt x="119" y="13352"/>
                      <a:pt x="-262" y="10494"/>
                      <a:pt x="405" y="7256"/>
                    </a:cubicBezTo>
                    <a:cubicBezTo>
                      <a:pt x="2024" y="17"/>
                      <a:pt x="11263" y="-2365"/>
                      <a:pt x="16216" y="2684"/>
                    </a:cubicBezTo>
                    <a:cubicBezTo>
                      <a:pt x="19550" y="6494"/>
                      <a:pt x="18978" y="8684"/>
                      <a:pt x="19074" y="14209"/>
                    </a:cubicBezTo>
                    <a:cubicBezTo>
                      <a:pt x="19074" y="17638"/>
                      <a:pt x="19074" y="27258"/>
                      <a:pt x="19074" y="29449"/>
                    </a:cubicBezTo>
                    <a:lnTo>
                      <a:pt x="18978" y="29449"/>
                    </a:lnTo>
                    <a:close/>
                  </a:path>
                </a:pathLst>
              </a:custGeom>
              <a:noFill/>
              <a:ln w="9525" cap="rnd">
                <a:solidFill>
                  <a:srgbClr val="15003C"/>
                </a:solidFill>
                <a:prstDash val="solid"/>
                <a:round/>
              </a:ln>
            </p:spPr>
            <p:txBody>
              <a:bodyPr rtlCol="0" anchor="ctr"/>
              <a:lstStyle/>
              <a:p>
                <a:endParaRPr lang="da-DK"/>
              </a:p>
            </p:txBody>
          </p:sp>
          <p:sp>
            <p:nvSpPr>
              <p:cNvPr id="231" name="Kombinationstegning: figur 230">
                <a:extLst>
                  <a:ext uri="{FF2B5EF4-FFF2-40B4-BE49-F238E27FC236}">
                    <a16:creationId xmlns:a16="http://schemas.microsoft.com/office/drawing/2014/main" id="{D10FE228-225E-4D62-A47D-855EF2853960}"/>
                  </a:ext>
                </a:extLst>
              </p:cNvPr>
              <p:cNvSpPr/>
              <p:nvPr/>
            </p:nvSpPr>
            <p:spPr>
              <a:xfrm>
                <a:off x="9127578" y="5383814"/>
                <a:ext cx="73914" cy="116789"/>
              </a:xfrm>
              <a:custGeom>
                <a:avLst/>
                <a:gdLst>
                  <a:gd name="connsiteX0" fmla="*/ 0 w 73914"/>
                  <a:gd name="connsiteY0" fmla="*/ 116705 h 116789"/>
                  <a:gd name="connsiteX1" fmla="*/ 0 w 73914"/>
                  <a:gd name="connsiteY1" fmla="*/ 29647 h 116789"/>
                  <a:gd name="connsiteX2" fmla="*/ 73914 w 73914"/>
                  <a:gd name="connsiteY2" fmla="*/ 29647 h 116789"/>
                  <a:gd name="connsiteX3" fmla="*/ 73819 w 73914"/>
                  <a:gd name="connsiteY3" fmla="*/ 116705 h 116789"/>
                  <a:gd name="connsiteX4" fmla="*/ 95 w 73914"/>
                  <a:gd name="connsiteY4" fmla="*/ 116705 h 116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4" h="116789">
                    <a:moveTo>
                      <a:pt x="0" y="116705"/>
                    </a:moveTo>
                    <a:cubicBezTo>
                      <a:pt x="0" y="103751"/>
                      <a:pt x="0" y="47554"/>
                      <a:pt x="0" y="29647"/>
                    </a:cubicBezTo>
                    <a:cubicBezTo>
                      <a:pt x="0" y="-9882"/>
                      <a:pt x="73914" y="-9882"/>
                      <a:pt x="73914" y="29647"/>
                    </a:cubicBezTo>
                    <a:cubicBezTo>
                      <a:pt x="73914" y="36124"/>
                      <a:pt x="73914" y="109752"/>
                      <a:pt x="73819" y="116705"/>
                    </a:cubicBezTo>
                    <a:cubicBezTo>
                      <a:pt x="44291" y="116896"/>
                      <a:pt x="23051" y="116705"/>
                      <a:pt x="95" y="116705"/>
                    </a:cubicBezTo>
                    <a:close/>
                  </a:path>
                </a:pathLst>
              </a:custGeom>
              <a:noFill/>
              <a:ln w="9525" cap="rnd">
                <a:solidFill>
                  <a:srgbClr val="15003C"/>
                </a:solidFill>
                <a:prstDash val="solid"/>
                <a:round/>
              </a:ln>
            </p:spPr>
            <p:txBody>
              <a:bodyPr rtlCol="0" anchor="ctr"/>
              <a:lstStyle/>
              <a:p>
                <a:endParaRPr lang="da-DK"/>
              </a:p>
            </p:txBody>
          </p:sp>
          <p:sp>
            <p:nvSpPr>
              <p:cNvPr id="232" name="Kombinationstegning: figur 231">
                <a:extLst>
                  <a:ext uri="{FF2B5EF4-FFF2-40B4-BE49-F238E27FC236}">
                    <a16:creationId xmlns:a16="http://schemas.microsoft.com/office/drawing/2014/main" id="{CF0F3117-7C9D-9254-3BA8-F61BE926683E}"/>
                  </a:ext>
                </a:extLst>
              </p:cNvPr>
              <p:cNvSpPr/>
              <p:nvPr/>
            </p:nvSpPr>
            <p:spPr>
              <a:xfrm>
                <a:off x="9109194" y="5573100"/>
                <a:ext cx="110670" cy="169050"/>
              </a:xfrm>
              <a:custGeom>
                <a:avLst/>
                <a:gdLst>
                  <a:gd name="connsiteX0" fmla="*/ 110204 w 110670"/>
                  <a:gd name="connsiteY0" fmla="*/ 168688 h 169050"/>
                  <a:gd name="connsiteX1" fmla="*/ 0 w 110670"/>
                  <a:gd name="connsiteY1" fmla="*/ 168974 h 169050"/>
                  <a:gd name="connsiteX2" fmla="*/ 0 w 110670"/>
                  <a:gd name="connsiteY2" fmla="*/ 72485 h 169050"/>
                  <a:gd name="connsiteX3" fmla="*/ 54959 w 110670"/>
                  <a:gd name="connsiteY3" fmla="*/ 0 h 169050"/>
                  <a:gd name="connsiteX4" fmla="*/ 110585 w 110670"/>
                  <a:gd name="connsiteY4" fmla="*/ 72485 h 169050"/>
                  <a:gd name="connsiteX5" fmla="*/ 110395 w 110670"/>
                  <a:gd name="connsiteY5" fmla="*/ 168592 h 169050"/>
                  <a:gd name="connsiteX6" fmla="*/ 110300 w 110670"/>
                  <a:gd name="connsiteY6" fmla="*/ 168592 h 1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70" h="169050">
                    <a:moveTo>
                      <a:pt x="110204" y="168688"/>
                    </a:moveTo>
                    <a:cubicBezTo>
                      <a:pt x="86773" y="169354"/>
                      <a:pt x="7620" y="168878"/>
                      <a:pt x="0" y="168974"/>
                    </a:cubicBezTo>
                    <a:lnTo>
                      <a:pt x="0" y="72485"/>
                    </a:lnTo>
                    <a:cubicBezTo>
                      <a:pt x="0" y="31242"/>
                      <a:pt x="22955" y="0"/>
                      <a:pt x="54959" y="0"/>
                    </a:cubicBezTo>
                    <a:cubicBezTo>
                      <a:pt x="100870" y="0"/>
                      <a:pt x="110585" y="43815"/>
                      <a:pt x="110585" y="72485"/>
                    </a:cubicBezTo>
                    <a:cubicBezTo>
                      <a:pt x="110585" y="80296"/>
                      <a:pt x="110871" y="155448"/>
                      <a:pt x="110395" y="168592"/>
                    </a:cubicBezTo>
                    <a:lnTo>
                      <a:pt x="110300" y="168592"/>
                    </a:lnTo>
                    <a:close/>
                  </a:path>
                </a:pathLst>
              </a:custGeom>
              <a:noFill/>
              <a:ln w="9525" cap="rnd">
                <a:solidFill>
                  <a:srgbClr val="15003C"/>
                </a:solidFill>
                <a:prstDash val="solid"/>
                <a:round/>
              </a:ln>
            </p:spPr>
            <p:txBody>
              <a:bodyPr rtlCol="0" anchor="ctr"/>
              <a:lstStyle/>
              <a:p>
                <a:endParaRPr lang="da-DK"/>
              </a:p>
            </p:txBody>
          </p:sp>
          <p:sp>
            <p:nvSpPr>
              <p:cNvPr id="233" name="Kombinationstegning: figur 232">
                <a:extLst>
                  <a:ext uri="{FF2B5EF4-FFF2-40B4-BE49-F238E27FC236}">
                    <a16:creationId xmlns:a16="http://schemas.microsoft.com/office/drawing/2014/main" id="{33376658-CAA2-42AE-6617-0CAE3F87A411}"/>
                  </a:ext>
                </a:extLst>
              </p:cNvPr>
              <p:cNvSpPr/>
              <p:nvPr/>
            </p:nvSpPr>
            <p:spPr>
              <a:xfrm>
                <a:off x="8883452" y="5674637"/>
                <a:ext cx="93440" cy="143541"/>
              </a:xfrm>
              <a:custGeom>
                <a:avLst/>
                <a:gdLst>
                  <a:gd name="connsiteX0" fmla="*/ 93345 w 93440"/>
                  <a:gd name="connsiteY0" fmla="*/ 143542 h 143541"/>
                  <a:gd name="connsiteX1" fmla="*/ 0 w 93440"/>
                  <a:gd name="connsiteY1" fmla="*/ 143542 h 143541"/>
                  <a:gd name="connsiteX2" fmla="*/ 0 w 93440"/>
                  <a:gd name="connsiteY2" fmla="*/ 56102 h 143541"/>
                  <a:gd name="connsiteX3" fmla="*/ 44387 w 93440"/>
                  <a:gd name="connsiteY3" fmla="*/ 0 h 143541"/>
                  <a:gd name="connsiteX4" fmla="*/ 49149 w 93440"/>
                  <a:gd name="connsiteY4" fmla="*/ 0 h 143541"/>
                  <a:gd name="connsiteX5" fmla="*/ 93440 w 93440"/>
                  <a:gd name="connsiteY5" fmla="*/ 56007 h 143541"/>
                  <a:gd name="connsiteX6" fmla="*/ 93440 w 93440"/>
                  <a:gd name="connsiteY6" fmla="*/ 143542 h 14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40" h="143541">
                    <a:moveTo>
                      <a:pt x="93345" y="143542"/>
                    </a:moveTo>
                    <a:lnTo>
                      <a:pt x="0" y="143542"/>
                    </a:lnTo>
                    <a:lnTo>
                      <a:pt x="0" y="56102"/>
                    </a:lnTo>
                    <a:cubicBezTo>
                      <a:pt x="0" y="31623"/>
                      <a:pt x="19907" y="0"/>
                      <a:pt x="44387" y="0"/>
                    </a:cubicBezTo>
                    <a:lnTo>
                      <a:pt x="49149" y="0"/>
                    </a:lnTo>
                    <a:cubicBezTo>
                      <a:pt x="73628" y="0"/>
                      <a:pt x="93440" y="31528"/>
                      <a:pt x="93440" y="56007"/>
                    </a:cubicBezTo>
                    <a:lnTo>
                      <a:pt x="93440" y="143542"/>
                    </a:lnTo>
                    <a:close/>
                  </a:path>
                </a:pathLst>
              </a:custGeom>
              <a:noFill/>
              <a:ln w="9525" cap="flat">
                <a:solidFill>
                  <a:srgbClr val="15003C"/>
                </a:solidFill>
                <a:prstDash val="solid"/>
                <a:round/>
              </a:ln>
            </p:spPr>
            <p:txBody>
              <a:bodyPr rtlCol="0" anchor="ctr"/>
              <a:lstStyle/>
              <a:p>
                <a:endParaRPr lang="da-DK"/>
              </a:p>
            </p:txBody>
          </p:sp>
          <p:sp>
            <p:nvSpPr>
              <p:cNvPr id="234" name="Kombinationstegning: figur 233">
                <a:extLst>
                  <a:ext uri="{FF2B5EF4-FFF2-40B4-BE49-F238E27FC236}">
                    <a16:creationId xmlns:a16="http://schemas.microsoft.com/office/drawing/2014/main" id="{C4E60081-FAA4-2138-8549-5B909552530B}"/>
                  </a:ext>
                </a:extLst>
              </p:cNvPr>
              <p:cNvSpPr/>
              <p:nvPr/>
            </p:nvSpPr>
            <p:spPr>
              <a:xfrm>
                <a:off x="9350844" y="5674637"/>
                <a:ext cx="93440" cy="143541"/>
              </a:xfrm>
              <a:custGeom>
                <a:avLst/>
                <a:gdLst>
                  <a:gd name="connsiteX0" fmla="*/ 93345 w 93440"/>
                  <a:gd name="connsiteY0" fmla="*/ 143542 h 143541"/>
                  <a:gd name="connsiteX1" fmla="*/ 0 w 93440"/>
                  <a:gd name="connsiteY1" fmla="*/ 143542 h 143541"/>
                  <a:gd name="connsiteX2" fmla="*/ 0 w 93440"/>
                  <a:gd name="connsiteY2" fmla="*/ 56102 h 143541"/>
                  <a:gd name="connsiteX3" fmla="*/ 44387 w 93440"/>
                  <a:gd name="connsiteY3" fmla="*/ 0 h 143541"/>
                  <a:gd name="connsiteX4" fmla="*/ 49149 w 93440"/>
                  <a:gd name="connsiteY4" fmla="*/ 0 h 143541"/>
                  <a:gd name="connsiteX5" fmla="*/ 93440 w 93440"/>
                  <a:gd name="connsiteY5" fmla="*/ 56007 h 143541"/>
                  <a:gd name="connsiteX6" fmla="*/ 93440 w 93440"/>
                  <a:gd name="connsiteY6" fmla="*/ 143542 h 14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40" h="143541">
                    <a:moveTo>
                      <a:pt x="93345" y="143542"/>
                    </a:moveTo>
                    <a:lnTo>
                      <a:pt x="0" y="143542"/>
                    </a:lnTo>
                    <a:lnTo>
                      <a:pt x="0" y="56102"/>
                    </a:lnTo>
                    <a:cubicBezTo>
                      <a:pt x="0" y="31623"/>
                      <a:pt x="19908" y="0"/>
                      <a:pt x="44387" y="0"/>
                    </a:cubicBezTo>
                    <a:lnTo>
                      <a:pt x="49149" y="0"/>
                    </a:lnTo>
                    <a:cubicBezTo>
                      <a:pt x="73628" y="0"/>
                      <a:pt x="93440" y="31528"/>
                      <a:pt x="93440" y="56007"/>
                    </a:cubicBezTo>
                    <a:lnTo>
                      <a:pt x="93440" y="143542"/>
                    </a:lnTo>
                    <a:close/>
                  </a:path>
                </a:pathLst>
              </a:custGeom>
              <a:noFill/>
              <a:ln w="9525" cap="flat">
                <a:solidFill>
                  <a:srgbClr val="15003C"/>
                </a:solidFill>
                <a:prstDash val="solid"/>
                <a:round/>
              </a:ln>
            </p:spPr>
            <p:txBody>
              <a:bodyPr rtlCol="0" anchor="ctr"/>
              <a:lstStyle/>
              <a:p>
                <a:endParaRPr lang="da-DK"/>
              </a:p>
            </p:txBody>
          </p:sp>
          <p:sp>
            <p:nvSpPr>
              <p:cNvPr id="235" name="Kombinationstegning: figur 234">
                <a:extLst>
                  <a:ext uri="{FF2B5EF4-FFF2-40B4-BE49-F238E27FC236}">
                    <a16:creationId xmlns:a16="http://schemas.microsoft.com/office/drawing/2014/main" id="{235FD2DF-4227-9658-27DD-2D080E896B73}"/>
                  </a:ext>
                </a:extLst>
              </p:cNvPr>
              <p:cNvSpPr/>
              <p:nvPr/>
            </p:nvSpPr>
            <p:spPr>
              <a:xfrm>
                <a:off x="9116910" y="5803553"/>
                <a:ext cx="98488" cy="115684"/>
              </a:xfrm>
              <a:custGeom>
                <a:avLst/>
                <a:gdLst>
                  <a:gd name="connsiteX0" fmla="*/ 98488 w 98488"/>
                  <a:gd name="connsiteY0" fmla="*/ 115685 h 115684"/>
                  <a:gd name="connsiteX1" fmla="*/ 98488 w 98488"/>
                  <a:gd name="connsiteY1" fmla="*/ 40152 h 115684"/>
                  <a:gd name="connsiteX2" fmla="*/ 0 w 98488"/>
                  <a:gd name="connsiteY2" fmla="*/ 40152 h 115684"/>
                  <a:gd name="connsiteX3" fmla="*/ 0 w 98488"/>
                  <a:gd name="connsiteY3" fmla="*/ 111970 h 115684"/>
                </a:gdLst>
                <a:ahLst/>
                <a:cxnLst>
                  <a:cxn ang="0">
                    <a:pos x="connsiteX0" y="connsiteY0"/>
                  </a:cxn>
                  <a:cxn ang="0">
                    <a:pos x="connsiteX1" y="connsiteY1"/>
                  </a:cxn>
                  <a:cxn ang="0">
                    <a:pos x="connsiteX2" y="connsiteY2"/>
                  </a:cxn>
                  <a:cxn ang="0">
                    <a:pos x="connsiteX3" y="connsiteY3"/>
                  </a:cxn>
                </a:cxnLst>
                <a:rect l="l" t="t" r="r" b="b"/>
                <a:pathLst>
                  <a:path w="98488" h="115684">
                    <a:moveTo>
                      <a:pt x="98488" y="115685"/>
                    </a:moveTo>
                    <a:lnTo>
                      <a:pt x="98488" y="40152"/>
                    </a:lnTo>
                    <a:cubicBezTo>
                      <a:pt x="92583" y="-12331"/>
                      <a:pt x="7239" y="-14427"/>
                      <a:pt x="0" y="40152"/>
                    </a:cubicBezTo>
                    <a:lnTo>
                      <a:pt x="0" y="111970"/>
                    </a:lnTo>
                  </a:path>
                </a:pathLst>
              </a:custGeom>
              <a:noFill/>
              <a:ln w="9525" cap="flat">
                <a:solidFill>
                  <a:srgbClr val="15003C"/>
                </a:solidFill>
                <a:prstDash val="solid"/>
                <a:round/>
              </a:ln>
            </p:spPr>
            <p:txBody>
              <a:bodyPr rtlCol="0" anchor="ctr"/>
              <a:lstStyle/>
              <a:p>
                <a:endParaRPr lang="da-DK"/>
              </a:p>
            </p:txBody>
          </p:sp>
          <p:sp>
            <p:nvSpPr>
              <p:cNvPr id="236" name="Kombinationstegning: figur 235">
                <a:extLst>
                  <a:ext uri="{FF2B5EF4-FFF2-40B4-BE49-F238E27FC236}">
                    <a16:creationId xmlns:a16="http://schemas.microsoft.com/office/drawing/2014/main" id="{07B8B997-0F61-6CD1-4C07-0E334350A006}"/>
                  </a:ext>
                </a:extLst>
              </p:cNvPr>
              <p:cNvSpPr/>
              <p:nvPr/>
            </p:nvSpPr>
            <p:spPr>
              <a:xfrm>
                <a:off x="9099924" y="5128688"/>
                <a:ext cx="16423" cy="54762"/>
              </a:xfrm>
              <a:custGeom>
                <a:avLst/>
                <a:gdLst>
                  <a:gd name="connsiteX0" fmla="*/ 15939 w 16423"/>
                  <a:gd name="connsiteY0" fmla="*/ 54649 h 54762"/>
                  <a:gd name="connsiteX1" fmla="*/ 127 w 16423"/>
                  <a:gd name="connsiteY1" fmla="*/ 54458 h 54762"/>
                  <a:gd name="connsiteX2" fmla="*/ 127 w 16423"/>
                  <a:gd name="connsiteY2" fmla="*/ 9596 h 54762"/>
                  <a:gd name="connsiteX3" fmla="*/ 11081 w 16423"/>
                  <a:gd name="connsiteY3" fmla="*/ 642 h 54762"/>
                  <a:gd name="connsiteX4" fmla="*/ 16320 w 16423"/>
                  <a:gd name="connsiteY4" fmla="*/ 21121 h 54762"/>
                  <a:gd name="connsiteX5" fmla="*/ 16320 w 16423"/>
                  <a:gd name="connsiteY5" fmla="*/ 54554 h 54762"/>
                  <a:gd name="connsiteX6" fmla="*/ 16129 w 16423"/>
                  <a:gd name="connsiteY6" fmla="*/ 54554 h 5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23" h="54762">
                    <a:moveTo>
                      <a:pt x="15939" y="54649"/>
                    </a:moveTo>
                    <a:cubicBezTo>
                      <a:pt x="14796" y="54458"/>
                      <a:pt x="1651" y="55125"/>
                      <a:pt x="127" y="54458"/>
                    </a:cubicBezTo>
                    <a:cubicBezTo>
                      <a:pt x="-159" y="43600"/>
                      <a:pt x="127" y="15120"/>
                      <a:pt x="127" y="9596"/>
                    </a:cubicBezTo>
                    <a:cubicBezTo>
                      <a:pt x="-254" y="3214"/>
                      <a:pt x="6032" y="-1834"/>
                      <a:pt x="11081" y="642"/>
                    </a:cubicBezTo>
                    <a:cubicBezTo>
                      <a:pt x="18701" y="4452"/>
                      <a:pt x="15748" y="13120"/>
                      <a:pt x="16320" y="21121"/>
                    </a:cubicBezTo>
                    <a:cubicBezTo>
                      <a:pt x="16320" y="29693"/>
                      <a:pt x="16415" y="48172"/>
                      <a:pt x="16320" y="54554"/>
                    </a:cubicBezTo>
                    <a:lnTo>
                      <a:pt x="16129" y="54554"/>
                    </a:lnTo>
                    <a:close/>
                  </a:path>
                </a:pathLst>
              </a:custGeom>
              <a:noFill/>
              <a:ln w="9525" cap="rnd">
                <a:solidFill>
                  <a:srgbClr val="15003C"/>
                </a:solidFill>
                <a:prstDash val="solid"/>
                <a:round/>
              </a:ln>
            </p:spPr>
            <p:txBody>
              <a:bodyPr rtlCol="0" anchor="ctr"/>
              <a:lstStyle/>
              <a:p>
                <a:endParaRPr lang="da-DK"/>
              </a:p>
            </p:txBody>
          </p:sp>
          <p:sp>
            <p:nvSpPr>
              <p:cNvPr id="237" name="Kombinationstegning: figur 236">
                <a:extLst>
                  <a:ext uri="{FF2B5EF4-FFF2-40B4-BE49-F238E27FC236}">
                    <a16:creationId xmlns:a16="http://schemas.microsoft.com/office/drawing/2014/main" id="{AC9F0202-0017-C406-AFC0-3DD8CF58ABCC}"/>
                  </a:ext>
                </a:extLst>
              </p:cNvPr>
              <p:cNvSpPr/>
              <p:nvPr/>
            </p:nvSpPr>
            <p:spPr>
              <a:xfrm>
                <a:off x="9131261" y="5128688"/>
                <a:ext cx="17719" cy="54762"/>
              </a:xfrm>
              <a:custGeom>
                <a:avLst/>
                <a:gdLst>
                  <a:gd name="connsiteX0" fmla="*/ 17177 w 17719"/>
                  <a:gd name="connsiteY0" fmla="*/ 54649 h 54762"/>
                  <a:gd name="connsiteX1" fmla="*/ 127 w 17719"/>
                  <a:gd name="connsiteY1" fmla="*/ 54458 h 54762"/>
                  <a:gd name="connsiteX2" fmla="*/ 127 w 17719"/>
                  <a:gd name="connsiteY2" fmla="*/ 9596 h 54762"/>
                  <a:gd name="connsiteX3" fmla="*/ 11938 w 17719"/>
                  <a:gd name="connsiteY3" fmla="*/ 642 h 54762"/>
                  <a:gd name="connsiteX4" fmla="*/ 17558 w 17719"/>
                  <a:gd name="connsiteY4" fmla="*/ 21121 h 54762"/>
                  <a:gd name="connsiteX5" fmla="*/ 17558 w 17719"/>
                  <a:gd name="connsiteY5" fmla="*/ 54554 h 54762"/>
                  <a:gd name="connsiteX6" fmla="*/ 17367 w 17719"/>
                  <a:gd name="connsiteY6" fmla="*/ 54554 h 5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9" h="54762">
                    <a:moveTo>
                      <a:pt x="17177" y="54649"/>
                    </a:moveTo>
                    <a:cubicBezTo>
                      <a:pt x="15939" y="54458"/>
                      <a:pt x="1746" y="55125"/>
                      <a:pt x="127" y="54458"/>
                    </a:cubicBezTo>
                    <a:cubicBezTo>
                      <a:pt x="-159" y="43600"/>
                      <a:pt x="127" y="15120"/>
                      <a:pt x="127" y="9596"/>
                    </a:cubicBezTo>
                    <a:cubicBezTo>
                      <a:pt x="-254" y="3214"/>
                      <a:pt x="6509" y="-1834"/>
                      <a:pt x="11938" y="642"/>
                    </a:cubicBezTo>
                    <a:cubicBezTo>
                      <a:pt x="20225" y="4452"/>
                      <a:pt x="16986" y="13120"/>
                      <a:pt x="17558" y="21121"/>
                    </a:cubicBezTo>
                    <a:cubicBezTo>
                      <a:pt x="17558" y="29693"/>
                      <a:pt x="17748" y="48172"/>
                      <a:pt x="17558" y="54554"/>
                    </a:cubicBezTo>
                    <a:lnTo>
                      <a:pt x="17367" y="54554"/>
                    </a:lnTo>
                    <a:close/>
                  </a:path>
                </a:pathLst>
              </a:custGeom>
              <a:noFill/>
              <a:ln w="9525" cap="rnd">
                <a:solidFill>
                  <a:srgbClr val="15003C"/>
                </a:solidFill>
                <a:prstDash val="solid"/>
                <a:round/>
              </a:ln>
            </p:spPr>
            <p:txBody>
              <a:bodyPr rtlCol="0" anchor="ctr"/>
              <a:lstStyle/>
              <a:p>
                <a:endParaRPr lang="da-DK"/>
              </a:p>
            </p:txBody>
          </p:sp>
          <p:sp>
            <p:nvSpPr>
              <p:cNvPr id="238" name="Kombinationstegning: figur 237">
                <a:extLst>
                  <a:ext uri="{FF2B5EF4-FFF2-40B4-BE49-F238E27FC236}">
                    <a16:creationId xmlns:a16="http://schemas.microsoft.com/office/drawing/2014/main" id="{C0C5D871-6DDC-AB48-37C0-4C1EC73FC946}"/>
                  </a:ext>
                </a:extLst>
              </p:cNvPr>
              <p:cNvSpPr/>
              <p:nvPr/>
            </p:nvSpPr>
            <p:spPr>
              <a:xfrm>
                <a:off x="9187077" y="5128688"/>
                <a:ext cx="17719" cy="54762"/>
              </a:xfrm>
              <a:custGeom>
                <a:avLst/>
                <a:gdLst>
                  <a:gd name="connsiteX0" fmla="*/ 17177 w 17719"/>
                  <a:gd name="connsiteY0" fmla="*/ 54649 h 54762"/>
                  <a:gd name="connsiteX1" fmla="*/ 127 w 17719"/>
                  <a:gd name="connsiteY1" fmla="*/ 54458 h 54762"/>
                  <a:gd name="connsiteX2" fmla="*/ 127 w 17719"/>
                  <a:gd name="connsiteY2" fmla="*/ 9596 h 54762"/>
                  <a:gd name="connsiteX3" fmla="*/ 11938 w 17719"/>
                  <a:gd name="connsiteY3" fmla="*/ 642 h 54762"/>
                  <a:gd name="connsiteX4" fmla="*/ 17558 w 17719"/>
                  <a:gd name="connsiteY4" fmla="*/ 21121 h 54762"/>
                  <a:gd name="connsiteX5" fmla="*/ 17558 w 17719"/>
                  <a:gd name="connsiteY5" fmla="*/ 54554 h 54762"/>
                  <a:gd name="connsiteX6" fmla="*/ 17367 w 17719"/>
                  <a:gd name="connsiteY6" fmla="*/ 54554 h 5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9" h="54762">
                    <a:moveTo>
                      <a:pt x="17177" y="54649"/>
                    </a:moveTo>
                    <a:cubicBezTo>
                      <a:pt x="15939" y="54458"/>
                      <a:pt x="1746" y="55125"/>
                      <a:pt x="127" y="54458"/>
                    </a:cubicBezTo>
                    <a:cubicBezTo>
                      <a:pt x="-159" y="43600"/>
                      <a:pt x="127" y="15120"/>
                      <a:pt x="127" y="9596"/>
                    </a:cubicBezTo>
                    <a:cubicBezTo>
                      <a:pt x="-254" y="3214"/>
                      <a:pt x="6509" y="-1834"/>
                      <a:pt x="11938" y="642"/>
                    </a:cubicBezTo>
                    <a:cubicBezTo>
                      <a:pt x="20225" y="4452"/>
                      <a:pt x="16986" y="13120"/>
                      <a:pt x="17558" y="21121"/>
                    </a:cubicBezTo>
                    <a:cubicBezTo>
                      <a:pt x="17558" y="29693"/>
                      <a:pt x="17748" y="48172"/>
                      <a:pt x="17558" y="54554"/>
                    </a:cubicBezTo>
                    <a:lnTo>
                      <a:pt x="17367" y="54554"/>
                    </a:lnTo>
                    <a:close/>
                  </a:path>
                </a:pathLst>
              </a:custGeom>
              <a:noFill/>
              <a:ln w="9525" cap="rnd">
                <a:solidFill>
                  <a:srgbClr val="15003C"/>
                </a:solidFill>
                <a:prstDash val="solid"/>
                <a:round/>
              </a:ln>
            </p:spPr>
            <p:txBody>
              <a:bodyPr rtlCol="0" anchor="ctr"/>
              <a:lstStyle/>
              <a:p>
                <a:endParaRPr lang="da-DK"/>
              </a:p>
            </p:txBody>
          </p:sp>
          <p:sp>
            <p:nvSpPr>
              <p:cNvPr id="239" name="Kombinationstegning: figur 238">
                <a:extLst>
                  <a:ext uri="{FF2B5EF4-FFF2-40B4-BE49-F238E27FC236}">
                    <a16:creationId xmlns:a16="http://schemas.microsoft.com/office/drawing/2014/main" id="{48C5ACF7-18E8-977C-AD64-06C874EB75D5}"/>
                  </a:ext>
                </a:extLst>
              </p:cNvPr>
              <p:cNvSpPr/>
              <p:nvPr/>
            </p:nvSpPr>
            <p:spPr>
              <a:xfrm>
                <a:off x="9219748" y="5128688"/>
                <a:ext cx="17719" cy="54762"/>
              </a:xfrm>
              <a:custGeom>
                <a:avLst/>
                <a:gdLst>
                  <a:gd name="connsiteX0" fmla="*/ 17177 w 17719"/>
                  <a:gd name="connsiteY0" fmla="*/ 54649 h 54762"/>
                  <a:gd name="connsiteX1" fmla="*/ 127 w 17719"/>
                  <a:gd name="connsiteY1" fmla="*/ 54458 h 54762"/>
                  <a:gd name="connsiteX2" fmla="*/ 127 w 17719"/>
                  <a:gd name="connsiteY2" fmla="*/ 9596 h 54762"/>
                  <a:gd name="connsiteX3" fmla="*/ 11938 w 17719"/>
                  <a:gd name="connsiteY3" fmla="*/ 642 h 54762"/>
                  <a:gd name="connsiteX4" fmla="*/ 17558 w 17719"/>
                  <a:gd name="connsiteY4" fmla="*/ 21121 h 54762"/>
                  <a:gd name="connsiteX5" fmla="*/ 17558 w 17719"/>
                  <a:gd name="connsiteY5" fmla="*/ 54554 h 54762"/>
                  <a:gd name="connsiteX6" fmla="*/ 17367 w 17719"/>
                  <a:gd name="connsiteY6" fmla="*/ 54554 h 5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9" h="54762">
                    <a:moveTo>
                      <a:pt x="17177" y="54649"/>
                    </a:moveTo>
                    <a:cubicBezTo>
                      <a:pt x="15939" y="54458"/>
                      <a:pt x="1746" y="55125"/>
                      <a:pt x="127" y="54458"/>
                    </a:cubicBezTo>
                    <a:cubicBezTo>
                      <a:pt x="-159" y="43600"/>
                      <a:pt x="127" y="15120"/>
                      <a:pt x="127" y="9596"/>
                    </a:cubicBezTo>
                    <a:cubicBezTo>
                      <a:pt x="-254" y="3214"/>
                      <a:pt x="6509" y="-1834"/>
                      <a:pt x="11938" y="642"/>
                    </a:cubicBezTo>
                    <a:cubicBezTo>
                      <a:pt x="20225" y="4452"/>
                      <a:pt x="16986" y="13120"/>
                      <a:pt x="17558" y="21121"/>
                    </a:cubicBezTo>
                    <a:cubicBezTo>
                      <a:pt x="17558" y="29693"/>
                      <a:pt x="17748" y="48172"/>
                      <a:pt x="17558" y="54554"/>
                    </a:cubicBezTo>
                    <a:lnTo>
                      <a:pt x="17367" y="54554"/>
                    </a:lnTo>
                    <a:close/>
                  </a:path>
                </a:pathLst>
              </a:custGeom>
              <a:noFill/>
              <a:ln w="9525" cap="rnd">
                <a:solidFill>
                  <a:srgbClr val="15003C"/>
                </a:solidFill>
                <a:prstDash val="solid"/>
                <a:round/>
              </a:ln>
            </p:spPr>
            <p:txBody>
              <a:bodyPr rtlCol="0" anchor="ctr"/>
              <a:lstStyle/>
              <a:p>
                <a:endParaRPr lang="da-DK"/>
              </a:p>
            </p:txBody>
          </p:sp>
          <p:sp>
            <p:nvSpPr>
              <p:cNvPr id="240" name="Kombinationstegning: figur 239">
                <a:extLst>
                  <a:ext uri="{FF2B5EF4-FFF2-40B4-BE49-F238E27FC236}">
                    <a16:creationId xmlns:a16="http://schemas.microsoft.com/office/drawing/2014/main" id="{442EADC6-A240-E038-575B-CEC5A8FF6578}"/>
                  </a:ext>
                </a:extLst>
              </p:cNvPr>
              <p:cNvSpPr/>
              <p:nvPr/>
            </p:nvSpPr>
            <p:spPr>
              <a:xfrm>
                <a:off x="9139960" y="5826060"/>
                <a:ext cx="52482" cy="93845"/>
              </a:xfrm>
              <a:custGeom>
                <a:avLst/>
                <a:gdLst>
                  <a:gd name="connsiteX0" fmla="*/ 52483 w 52482"/>
                  <a:gd name="connsiteY0" fmla="*/ 93178 h 93845"/>
                  <a:gd name="connsiteX1" fmla="*/ 52483 w 52482"/>
                  <a:gd name="connsiteY1" fmla="*/ 31361 h 93845"/>
                  <a:gd name="connsiteX2" fmla="*/ 0 w 52482"/>
                  <a:gd name="connsiteY2" fmla="*/ 31361 h 93845"/>
                  <a:gd name="connsiteX3" fmla="*/ 0 w 52482"/>
                  <a:gd name="connsiteY3" fmla="*/ 93845 h 93845"/>
                </a:gdLst>
                <a:ahLst/>
                <a:cxnLst>
                  <a:cxn ang="0">
                    <a:pos x="connsiteX0" y="connsiteY0"/>
                  </a:cxn>
                  <a:cxn ang="0">
                    <a:pos x="connsiteX1" y="connsiteY1"/>
                  </a:cxn>
                  <a:cxn ang="0">
                    <a:pos x="connsiteX2" y="connsiteY2"/>
                  </a:cxn>
                  <a:cxn ang="0">
                    <a:pos x="connsiteX3" y="connsiteY3"/>
                  </a:cxn>
                </a:cxnLst>
                <a:rect l="l" t="t" r="r" b="b"/>
                <a:pathLst>
                  <a:path w="52482" h="93845">
                    <a:moveTo>
                      <a:pt x="52483" y="93178"/>
                    </a:moveTo>
                    <a:lnTo>
                      <a:pt x="52483" y="31361"/>
                    </a:lnTo>
                    <a:cubicBezTo>
                      <a:pt x="49054" y="-10454"/>
                      <a:pt x="3429" y="-10454"/>
                      <a:pt x="0" y="31361"/>
                    </a:cubicBezTo>
                    <a:lnTo>
                      <a:pt x="0" y="93845"/>
                    </a:lnTo>
                  </a:path>
                </a:pathLst>
              </a:custGeom>
              <a:noFill/>
              <a:ln w="9525" cap="flat">
                <a:solidFill>
                  <a:srgbClr val="15003C"/>
                </a:solidFill>
                <a:prstDash val="solid"/>
                <a:round/>
              </a:ln>
            </p:spPr>
            <p:txBody>
              <a:bodyPr rtlCol="0" anchor="ctr"/>
              <a:lstStyle/>
              <a:p>
                <a:endParaRPr lang="da-DK"/>
              </a:p>
            </p:txBody>
          </p:sp>
          <p:sp>
            <p:nvSpPr>
              <p:cNvPr id="241" name="Kombinationstegning: figur 240">
                <a:extLst>
                  <a:ext uri="{FF2B5EF4-FFF2-40B4-BE49-F238E27FC236}">
                    <a16:creationId xmlns:a16="http://schemas.microsoft.com/office/drawing/2014/main" id="{71CA464A-ECAE-2CB3-B86E-E187B6B59C33}"/>
                  </a:ext>
                </a:extLst>
              </p:cNvPr>
              <p:cNvSpPr/>
              <p:nvPr/>
            </p:nvSpPr>
            <p:spPr>
              <a:xfrm>
                <a:off x="9209507" y="5295173"/>
                <a:ext cx="42467" cy="42053"/>
              </a:xfrm>
              <a:custGeom>
                <a:avLst/>
                <a:gdLst>
                  <a:gd name="connsiteX0" fmla="*/ 42467 w 42467"/>
                  <a:gd name="connsiteY0" fmla="*/ 21514 h 42053"/>
                  <a:gd name="connsiteX1" fmla="*/ 81 w 42467"/>
                  <a:gd name="connsiteY1" fmla="*/ 23324 h 42053"/>
                  <a:gd name="connsiteX2" fmla="*/ 42467 w 42467"/>
                  <a:gd name="connsiteY2" fmla="*/ 20562 h 42053"/>
                  <a:gd name="connsiteX3" fmla="*/ 42467 w 42467"/>
                  <a:gd name="connsiteY3" fmla="*/ 21514 h 42053"/>
                </a:gdLst>
                <a:ahLst/>
                <a:cxnLst>
                  <a:cxn ang="0">
                    <a:pos x="connsiteX0" y="connsiteY0"/>
                  </a:cxn>
                  <a:cxn ang="0">
                    <a:pos x="connsiteX1" y="connsiteY1"/>
                  </a:cxn>
                  <a:cxn ang="0">
                    <a:pos x="connsiteX2" y="connsiteY2"/>
                  </a:cxn>
                  <a:cxn ang="0">
                    <a:pos x="connsiteX3" y="connsiteY3"/>
                  </a:cxn>
                </a:cxnLst>
                <a:rect l="l" t="t" r="r" b="b"/>
                <a:pathLst>
                  <a:path w="42467" h="42053">
                    <a:moveTo>
                      <a:pt x="42467" y="21514"/>
                    </a:moveTo>
                    <a:cubicBezTo>
                      <a:pt x="41610" y="47613"/>
                      <a:pt x="3129" y="49518"/>
                      <a:pt x="81" y="23324"/>
                    </a:cubicBezTo>
                    <a:cubicBezTo>
                      <a:pt x="-2110" y="-5918"/>
                      <a:pt x="40943" y="-8585"/>
                      <a:pt x="42467" y="20562"/>
                    </a:cubicBezTo>
                    <a:lnTo>
                      <a:pt x="42467" y="21514"/>
                    </a:lnTo>
                    <a:close/>
                  </a:path>
                </a:pathLst>
              </a:custGeom>
              <a:noFill/>
              <a:ln w="9525" cap="rnd">
                <a:solidFill>
                  <a:srgbClr val="15003C"/>
                </a:solidFill>
                <a:prstDash val="solid"/>
                <a:round/>
              </a:ln>
            </p:spPr>
            <p:txBody>
              <a:bodyPr rtlCol="0" anchor="ctr"/>
              <a:lstStyle/>
              <a:p>
                <a:endParaRPr lang="da-DK"/>
              </a:p>
            </p:txBody>
          </p:sp>
          <p:sp>
            <p:nvSpPr>
              <p:cNvPr id="242" name="Kombinationstegning: figur 241">
                <a:extLst>
                  <a:ext uri="{FF2B5EF4-FFF2-40B4-BE49-F238E27FC236}">
                    <a16:creationId xmlns:a16="http://schemas.microsoft.com/office/drawing/2014/main" id="{6A764EAF-25ED-81CC-9CF1-EC19E85618AA}"/>
                  </a:ext>
                </a:extLst>
              </p:cNvPr>
              <p:cNvSpPr/>
              <p:nvPr/>
            </p:nvSpPr>
            <p:spPr>
              <a:xfrm>
                <a:off x="9081667" y="5294970"/>
                <a:ext cx="42278" cy="42576"/>
              </a:xfrm>
              <a:custGeom>
                <a:avLst/>
                <a:gdLst>
                  <a:gd name="connsiteX0" fmla="*/ 0 w 42278"/>
                  <a:gd name="connsiteY0" fmla="*/ 21241 h 42576"/>
                  <a:gd name="connsiteX1" fmla="*/ 21241 w 42278"/>
                  <a:gd name="connsiteY1" fmla="*/ 0 h 42576"/>
                  <a:gd name="connsiteX2" fmla="*/ 21241 w 42278"/>
                  <a:gd name="connsiteY2" fmla="*/ 42577 h 42576"/>
                  <a:gd name="connsiteX3" fmla="*/ 0 w 42278"/>
                  <a:gd name="connsiteY3" fmla="*/ 21336 h 42576"/>
                </a:gdLst>
                <a:ahLst/>
                <a:cxnLst>
                  <a:cxn ang="0">
                    <a:pos x="connsiteX0" y="connsiteY0"/>
                  </a:cxn>
                  <a:cxn ang="0">
                    <a:pos x="connsiteX1" y="connsiteY1"/>
                  </a:cxn>
                  <a:cxn ang="0">
                    <a:pos x="connsiteX2" y="connsiteY2"/>
                  </a:cxn>
                  <a:cxn ang="0">
                    <a:pos x="connsiteX3" y="connsiteY3"/>
                  </a:cxn>
                </a:cxnLst>
                <a:rect l="l" t="t" r="r" b="b"/>
                <a:pathLst>
                  <a:path w="42278" h="42576">
                    <a:moveTo>
                      <a:pt x="0" y="21241"/>
                    </a:moveTo>
                    <a:cubicBezTo>
                      <a:pt x="0" y="9525"/>
                      <a:pt x="9525" y="0"/>
                      <a:pt x="21241" y="0"/>
                    </a:cubicBezTo>
                    <a:cubicBezTo>
                      <a:pt x="49244" y="762"/>
                      <a:pt x="49339" y="41815"/>
                      <a:pt x="21241" y="42577"/>
                    </a:cubicBezTo>
                    <a:cubicBezTo>
                      <a:pt x="9525" y="42577"/>
                      <a:pt x="0" y="33052"/>
                      <a:pt x="0" y="21336"/>
                    </a:cubicBezTo>
                    <a:close/>
                  </a:path>
                </a:pathLst>
              </a:custGeom>
              <a:noFill/>
              <a:ln w="9525" cap="rnd">
                <a:solidFill>
                  <a:srgbClr val="15003C"/>
                </a:solidFill>
                <a:prstDash val="solid"/>
                <a:round/>
              </a:ln>
            </p:spPr>
            <p:txBody>
              <a:bodyPr rtlCol="0" anchor="ctr"/>
              <a:lstStyle/>
              <a:p>
                <a:endParaRPr lang="da-DK"/>
              </a:p>
            </p:txBody>
          </p:sp>
          <p:sp>
            <p:nvSpPr>
              <p:cNvPr id="243" name="Kombinationstegning: figur 242">
                <a:extLst>
                  <a:ext uri="{FF2B5EF4-FFF2-40B4-BE49-F238E27FC236}">
                    <a16:creationId xmlns:a16="http://schemas.microsoft.com/office/drawing/2014/main" id="{D1085EAA-1360-E9E1-559A-79A28ACB142B}"/>
                  </a:ext>
                </a:extLst>
              </p:cNvPr>
              <p:cNvSpPr/>
              <p:nvPr/>
            </p:nvSpPr>
            <p:spPr>
              <a:xfrm>
                <a:off x="9155111" y="5303450"/>
                <a:ext cx="25616" cy="25298"/>
              </a:xfrm>
              <a:custGeom>
                <a:avLst/>
                <a:gdLst>
                  <a:gd name="connsiteX0" fmla="*/ 25617 w 25616"/>
                  <a:gd name="connsiteY0" fmla="*/ 13142 h 25298"/>
                  <a:gd name="connsiteX1" fmla="*/ 185 w 25616"/>
                  <a:gd name="connsiteY1" fmla="*/ 10380 h 25298"/>
                  <a:gd name="connsiteX2" fmla="*/ 25617 w 25616"/>
                  <a:gd name="connsiteY2" fmla="*/ 12285 h 25298"/>
                  <a:gd name="connsiteX3" fmla="*/ 25617 w 25616"/>
                  <a:gd name="connsiteY3" fmla="*/ 13142 h 25298"/>
                </a:gdLst>
                <a:ahLst/>
                <a:cxnLst>
                  <a:cxn ang="0">
                    <a:pos x="connsiteX0" y="connsiteY0"/>
                  </a:cxn>
                  <a:cxn ang="0">
                    <a:pos x="connsiteX1" y="connsiteY1"/>
                  </a:cxn>
                  <a:cxn ang="0">
                    <a:pos x="connsiteX2" y="connsiteY2"/>
                  </a:cxn>
                  <a:cxn ang="0">
                    <a:pos x="connsiteX3" y="connsiteY3"/>
                  </a:cxn>
                </a:cxnLst>
                <a:rect l="l" t="t" r="r" b="b"/>
                <a:pathLst>
                  <a:path w="25616" h="25298">
                    <a:moveTo>
                      <a:pt x="25617" y="13142"/>
                    </a:moveTo>
                    <a:cubicBezTo>
                      <a:pt x="24569" y="30954"/>
                      <a:pt x="-2482" y="28477"/>
                      <a:pt x="185" y="10380"/>
                    </a:cubicBezTo>
                    <a:cubicBezTo>
                      <a:pt x="3043" y="-4670"/>
                      <a:pt x="25045" y="-2765"/>
                      <a:pt x="25617" y="12285"/>
                    </a:cubicBezTo>
                    <a:lnTo>
                      <a:pt x="25617" y="13142"/>
                    </a:lnTo>
                    <a:close/>
                  </a:path>
                </a:pathLst>
              </a:custGeom>
              <a:noFill/>
              <a:ln w="9525" cap="rnd">
                <a:solidFill>
                  <a:srgbClr val="15003C"/>
                </a:solidFill>
                <a:prstDash val="solid"/>
                <a:round/>
              </a:ln>
            </p:spPr>
            <p:txBody>
              <a:bodyPr rtlCol="0" anchor="ctr"/>
              <a:lstStyle/>
              <a:p>
                <a:endParaRPr lang="da-DK"/>
              </a:p>
            </p:txBody>
          </p:sp>
          <p:sp>
            <p:nvSpPr>
              <p:cNvPr id="244" name="Kombinationstegning: figur 243">
                <a:extLst>
                  <a:ext uri="{FF2B5EF4-FFF2-40B4-BE49-F238E27FC236}">
                    <a16:creationId xmlns:a16="http://schemas.microsoft.com/office/drawing/2014/main" id="{93B383E6-3C41-1F88-576F-135ABC2EB36A}"/>
                  </a:ext>
                </a:extLst>
              </p:cNvPr>
              <p:cNvSpPr/>
              <p:nvPr/>
            </p:nvSpPr>
            <p:spPr>
              <a:xfrm>
                <a:off x="8809157" y="5619296"/>
                <a:ext cx="241934" cy="9525"/>
              </a:xfrm>
              <a:custGeom>
                <a:avLst/>
                <a:gdLst>
                  <a:gd name="connsiteX0" fmla="*/ 0 w 241934"/>
                  <a:gd name="connsiteY0" fmla="*/ 0 h 9525"/>
                  <a:gd name="connsiteX1" fmla="*/ 241935 w 241934"/>
                  <a:gd name="connsiteY1" fmla="*/ 0 h 9525"/>
                </a:gdLst>
                <a:ahLst/>
                <a:cxnLst>
                  <a:cxn ang="0">
                    <a:pos x="connsiteX0" y="connsiteY0"/>
                  </a:cxn>
                  <a:cxn ang="0">
                    <a:pos x="connsiteX1" y="connsiteY1"/>
                  </a:cxn>
                </a:cxnLst>
                <a:rect l="l" t="t" r="r" b="b"/>
                <a:pathLst>
                  <a:path w="241934" h="9525">
                    <a:moveTo>
                      <a:pt x="0" y="0"/>
                    </a:moveTo>
                    <a:lnTo>
                      <a:pt x="241935" y="0"/>
                    </a:lnTo>
                  </a:path>
                </a:pathLst>
              </a:custGeom>
              <a:ln w="9525" cap="rnd">
                <a:solidFill>
                  <a:srgbClr val="15003C"/>
                </a:solidFill>
                <a:prstDash val="solid"/>
                <a:round/>
              </a:ln>
            </p:spPr>
            <p:txBody>
              <a:bodyPr rtlCol="0" anchor="ctr"/>
              <a:lstStyle/>
              <a:p>
                <a:endParaRPr lang="da-DK"/>
              </a:p>
            </p:txBody>
          </p:sp>
          <p:sp>
            <p:nvSpPr>
              <p:cNvPr id="245" name="Kombinationstegning: figur 244">
                <a:extLst>
                  <a:ext uri="{FF2B5EF4-FFF2-40B4-BE49-F238E27FC236}">
                    <a16:creationId xmlns:a16="http://schemas.microsoft.com/office/drawing/2014/main" id="{50D397CF-7DEB-5682-0785-9C6A739486F5}"/>
                  </a:ext>
                </a:extLst>
              </p:cNvPr>
              <p:cNvSpPr/>
              <p:nvPr/>
            </p:nvSpPr>
            <p:spPr>
              <a:xfrm>
                <a:off x="9281026" y="5619296"/>
                <a:ext cx="232981" cy="9525"/>
              </a:xfrm>
              <a:custGeom>
                <a:avLst/>
                <a:gdLst>
                  <a:gd name="connsiteX0" fmla="*/ 232981 w 232981"/>
                  <a:gd name="connsiteY0" fmla="*/ 0 h 9525"/>
                  <a:gd name="connsiteX1" fmla="*/ 0 w 232981"/>
                  <a:gd name="connsiteY1" fmla="*/ 0 h 9525"/>
                </a:gdLst>
                <a:ahLst/>
                <a:cxnLst>
                  <a:cxn ang="0">
                    <a:pos x="connsiteX0" y="connsiteY0"/>
                  </a:cxn>
                  <a:cxn ang="0">
                    <a:pos x="connsiteX1" y="connsiteY1"/>
                  </a:cxn>
                </a:cxnLst>
                <a:rect l="l" t="t" r="r" b="b"/>
                <a:pathLst>
                  <a:path w="232981" h="9525">
                    <a:moveTo>
                      <a:pt x="232981" y="0"/>
                    </a:moveTo>
                    <a:lnTo>
                      <a:pt x="0" y="0"/>
                    </a:lnTo>
                  </a:path>
                </a:pathLst>
              </a:custGeom>
              <a:ln w="9525" cap="rnd">
                <a:solidFill>
                  <a:srgbClr val="15003C"/>
                </a:solidFill>
                <a:prstDash val="solid"/>
                <a:round/>
              </a:ln>
            </p:spPr>
            <p:txBody>
              <a:bodyPr rtlCol="0" anchor="ctr"/>
              <a:lstStyle/>
              <a:p>
                <a:endParaRPr lang="da-DK"/>
              </a:p>
            </p:txBody>
          </p:sp>
          <p:sp>
            <p:nvSpPr>
              <p:cNvPr id="246" name="Kombinationstegning: figur 245">
                <a:extLst>
                  <a:ext uri="{FF2B5EF4-FFF2-40B4-BE49-F238E27FC236}">
                    <a16:creationId xmlns:a16="http://schemas.microsoft.com/office/drawing/2014/main" id="{3A2B3D56-A62E-5A82-E639-40EC65D67704}"/>
                  </a:ext>
                </a:extLst>
              </p:cNvPr>
              <p:cNvSpPr/>
              <p:nvPr/>
            </p:nvSpPr>
            <p:spPr>
              <a:xfrm>
                <a:off x="9281026" y="5268997"/>
                <a:ext cx="270986" cy="177039"/>
              </a:xfrm>
              <a:custGeom>
                <a:avLst/>
                <a:gdLst>
                  <a:gd name="connsiteX0" fmla="*/ 270986 w 270986"/>
                  <a:gd name="connsiteY0" fmla="*/ 177039 h 177039"/>
                  <a:gd name="connsiteX1" fmla="*/ 235839 w 270986"/>
                  <a:gd name="connsiteY1" fmla="*/ 13780 h 177039"/>
                  <a:gd name="connsiteX2" fmla="*/ 217646 w 270986"/>
                  <a:gd name="connsiteY2" fmla="*/ 65 h 177039"/>
                  <a:gd name="connsiteX3" fmla="*/ 0 w 270986"/>
                  <a:gd name="connsiteY3" fmla="*/ 65 h 177039"/>
                </a:gdLst>
                <a:ahLst/>
                <a:cxnLst>
                  <a:cxn ang="0">
                    <a:pos x="connsiteX0" y="connsiteY0"/>
                  </a:cxn>
                  <a:cxn ang="0">
                    <a:pos x="connsiteX1" y="connsiteY1"/>
                  </a:cxn>
                  <a:cxn ang="0">
                    <a:pos x="connsiteX2" y="connsiteY2"/>
                  </a:cxn>
                  <a:cxn ang="0">
                    <a:pos x="connsiteX3" y="connsiteY3"/>
                  </a:cxn>
                </a:cxnLst>
                <a:rect l="l" t="t" r="r" b="b"/>
                <a:pathLst>
                  <a:path w="270986" h="177039">
                    <a:moveTo>
                      <a:pt x="270986" y="177039"/>
                    </a:moveTo>
                    <a:cubicBezTo>
                      <a:pt x="260509" y="127509"/>
                      <a:pt x="246888" y="65215"/>
                      <a:pt x="235839" y="13780"/>
                    </a:cubicBezTo>
                    <a:cubicBezTo>
                      <a:pt x="233267" y="-2126"/>
                      <a:pt x="230219" y="160"/>
                      <a:pt x="217646" y="65"/>
                    </a:cubicBezTo>
                    <a:cubicBezTo>
                      <a:pt x="149543" y="65"/>
                      <a:pt x="65437" y="65"/>
                      <a:pt x="0" y="65"/>
                    </a:cubicBezTo>
                  </a:path>
                </a:pathLst>
              </a:custGeom>
              <a:noFill/>
              <a:ln w="9525" cap="rnd">
                <a:solidFill>
                  <a:srgbClr val="15003C"/>
                </a:solidFill>
                <a:prstDash val="solid"/>
                <a:round/>
              </a:ln>
            </p:spPr>
            <p:txBody>
              <a:bodyPr rtlCol="0" anchor="ctr"/>
              <a:lstStyle/>
              <a:p>
                <a:endParaRPr lang="da-DK"/>
              </a:p>
            </p:txBody>
          </p:sp>
          <p:sp>
            <p:nvSpPr>
              <p:cNvPr id="247" name="Kombinationstegning: figur 246">
                <a:extLst>
                  <a:ext uri="{FF2B5EF4-FFF2-40B4-BE49-F238E27FC236}">
                    <a16:creationId xmlns:a16="http://schemas.microsoft.com/office/drawing/2014/main" id="{B0AC067E-53AD-53D6-958D-46D6DD017856}"/>
                  </a:ext>
                </a:extLst>
              </p:cNvPr>
              <p:cNvSpPr/>
              <p:nvPr/>
            </p:nvSpPr>
            <p:spPr>
              <a:xfrm>
                <a:off x="9281026" y="5448227"/>
                <a:ext cx="271557" cy="483393"/>
              </a:xfrm>
              <a:custGeom>
                <a:avLst/>
                <a:gdLst>
                  <a:gd name="connsiteX0" fmla="*/ 0 w 271557"/>
                  <a:gd name="connsiteY0" fmla="*/ 0 h 483393"/>
                  <a:gd name="connsiteX1" fmla="*/ 271558 w 271557"/>
                  <a:gd name="connsiteY1" fmla="*/ 0 h 483393"/>
                  <a:gd name="connsiteX2" fmla="*/ 271558 w 271557"/>
                  <a:gd name="connsiteY2" fmla="*/ 483394 h 483393"/>
                </a:gdLst>
                <a:ahLst/>
                <a:cxnLst>
                  <a:cxn ang="0">
                    <a:pos x="connsiteX0" y="connsiteY0"/>
                  </a:cxn>
                  <a:cxn ang="0">
                    <a:pos x="connsiteX1" y="connsiteY1"/>
                  </a:cxn>
                  <a:cxn ang="0">
                    <a:pos x="connsiteX2" y="connsiteY2"/>
                  </a:cxn>
                </a:cxnLst>
                <a:rect l="l" t="t" r="r" b="b"/>
                <a:pathLst>
                  <a:path w="271557" h="483393">
                    <a:moveTo>
                      <a:pt x="0" y="0"/>
                    </a:moveTo>
                    <a:lnTo>
                      <a:pt x="271558" y="0"/>
                    </a:lnTo>
                    <a:lnTo>
                      <a:pt x="271558" y="483394"/>
                    </a:lnTo>
                  </a:path>
                </a:pathLst>
              </a:custGeom>
              <a:noFill/>
              <a:ln w="9525" cap="rnd">
                <a:solidFill>
                  <a:srgbClr val="15003C"/>
                </a:solidFill>
                <a:prstDash val="solid"/>
                <a:round/>
              </a:ln>
            </p:spPr>
            <p:txBody>
              <a:bodyPr rtlCol="0" anchor="ctr"/>
              <a:lstStyle/>
              <a:p>
                <a:endParaRPr lang="da-DK"/>
              </a:p>
            </p:txBody>
          </p:sp>
          <p:sp>
            <p:nvSpPr>
              <p:cNvPr id="248" name="Kombinationstegning: figur 247">
                <a:extLst>
                  <a:ext uri="{FF2B5EF4-FFF2-40B4-BE49-F238E27FC236}">
                    <a16:creationId xmlns:a16="http://schemas.microsoft.com/office/drawing/2014/main" id="{DF69EC05-10FB-86FC-A38C-DD8EE40ADFE6}"/>
                  </a:ext>
                </a:extLst>
              </p:cNvPr>
              <p:cNvSpPr/>
              <p:nvPr/>
            </p:nvSpPr>
            <p:spPr>
              <a:xfrm>
                <a:off x="8769914" y="5268966"/>
                <a:ext cx="282225" cy="177356"/>
              </a:xfrm>
              <a:custGeom>
                <a:avLst/>
                <a:gdLst>
                  <a:gd name="connsiteX0" fmla="*/ 0 w 282225"/>
                  <a:gd name="connsiteY0" fmla="*/ 177357 h 177356"/>
                  <a:gd name="connsiteX1" fmla="*/ 35147 w 282225"/>
                  <a:gd name="connsiteY1" fmla="*/ 13717 h 177356"/>
                  <a:gd name="connsiteX2" fmla="*/ 49816 w 282225"/>
                  <a:gd name="connsiteY2" fmla="*/ 1 h 177356"/>
                  <a:gd name="connsiteX3" fmla="*/ 282226 w 282225"/>
                  <a:gd name="connsiteY3" fmla="*/ 1 h 177356"/>
                </a:gdLst>
                <a:ahLst/>
                <a:cxnLst>
                  <a:cxn ang="0">
                    <a:pos x="connsiteX0" y="connsiteY0"/>
                  </a:cxn>
                  <a:cxn ang="0">
                    <a:pos x="connsiteX1" y="connsiteY1"/>
                  </a:cxn>
                  <a:cxn ang="0">
                    <a:pos x="connsiteX2" y="connsiteY2"/>
                  </a:cxn>
                  <a:cxn ang="0">
                    <a:pos x="connsiteX3" y="connsiteY3"/>
                  </a:cxn>
                </a:cxnLst>
                <a:rect l="l" t="t" r="r" b="b"/>
                <a:pathLst>
                  <a:path w="282225" h="177356">
                    <a:moveTo>
                      <a:pt x="0" y="177357"/>
                    </a:moveTo>
                    <a:cubicBezTo>
                      <a:pt x="10382" y="128017"/>
                      <a:pt x="24194" y="65152"/>
                      <a:pt x="35147" y="13717"/>
                    </a:cubicBezTo>
                    <a:cubicBezTo>
                      <a:pt x="38195" y="-380"/>
                      <a:pt x="37910" y="1"/>
                      <a:pt x="49816" y="1"/>
                    </a:cubicBezTo>
                    <a:cubicBezTo>
                      <a:pt x="122396" y="1"/>
                      <a:pt x="212407" y="1"/>
                      <a:pt x="282226" y="1"/>
                    </a:cubicBezTo>
                  </a:path>
                </a:pathLst>
              </a:custGeom>
              <a:noFill/>
              <a:ln w="9525" cap="rnd">
                <a:solidFill>
                  <a:srgbClr val="15003C"/>
                </a:solidFill>
                <a:prstDash val="solid"/>
                <a:round/>
              </a:ln>
            </p:spPr>
            <p:txBody>
              <a:bodyPr rtlCol="0" anchor="ctr"/>
              <a:lstStyle/>
              <a:p>
                <a:endParaRPr lang="da-DK"/>
              </a:p>
            </p:txBody>
          </p:sp>
          <p:sp>
            <p:nvSpPr>
              <p:cNvPr id="249" name="Kombinationstegning: figur 248">
                <a:extLst>
                  <a:ext uri="{FF2B5EF4-FFF2-40B4-BE49-F238E27FC236}">
                    <a16:creationId xmlns:a16="http://schemas.microsoft.com/office/drawing/2014/main" id="{33A3CDCF-1289-E658-7EC3-7885058155E5}"/>
                  </a:ext>
                </a:extLst>
              </p:cNvPr>
              <p:cNvSpPr/>
              <p:nvPr/>
            </p:nvSpPr>
            <p:spPr>
              <a:xfrm>
                <a:off x="8769438" y="5448227"/>
                <a:ext cx="282701" cy="480917"/>
              </a:xfrm>
              <a:custGeom>
                <a:avLst/>
                <a:gdLst>
                  <a:gd name="connsiteX0" fmla="*/ 282702 w 282701"/>
                  <a:gd name="connsiteY0" fmla="*/ 0 h 480917"/>
                  <a:gd name="connsiteX1" fmla="*/ 0 w 282701"/>
                  <a:gd name="connsiteY1" fmla="*/ 0 h 480917"/>
                  <a:gd name="connsiteX2" fmla="*/ 0 w 282701"/>
                  <a:gd name="connsiteY2" fmla="*/ 480917 h 480917"/>
                </a:gdLst>
                <a:ahLst/>
                <a:cxnLst>
                  <a:cxn ang="0">
                    <a:pos x="connsiteX0" y="connsiteY0"/>
                  </a:cxn>
                  <a:cxn ang="0">
                    <a:pos x="connsiteX1" y="connsiteY1"/>
                  </a:cxn>
                  <a:cxn ang="0">
                    <a:pos x="connsiteX2" y="connsiteY2"/>
                  </a:cxn>
                </a:cxnLst>
                <a:rect l="l" t="t" r="r" b="b"/>
                <a:pathLst>
                  <a:path w="282701" h="480917">
                    <a:moveTo>
                      <a:pt x="282702" y="0"/>
                    </a:moveTo>
                    <a:lnTo>
                      <a:pt x="0" y="0"/>
                    </a:lnTo>
                    <a:lnTo>
                      <a:pt x="0" y="480917"/>
                    </a:lnTo>
                  </a:path>
                </a:pathLst>
              </a:custGeom>
              <a:noFill/>
              <a:ln w="9525" cap="rnd">
                <a:solidFill>
                  <a:srgbClr val="15003C"/>
                </a:solidFill>
                <a:prstDash val="solid"/>
                <a:round/>
              </a:ln>
            </p:spPr>
            <p:txBody>
              <a:bodyPr rtlCol="0" anchor="ctr"/>
              <a:lstStyle/>
              <a:p>
                <a:endParaRPr lang="da-DK"/>
              </a:p>
            </p:txBody>
          </p:sp>
          <p:sp>
            <p:nvSpPr>
              <p:cNvPr id="250" name="Kombinationstegning: figur 249">
                <a:extLst>
                  <a:ext uri="{FF2B5EF4-FFF2-40B4-BE49-F238E27FC236}">
                    <a16:creationId xmlns:a16="http://schemas.microsoft.com/office/drawing/2014/main" id="{A2BC4F83-3FAA-FBF8-AFE9-33B70A7EF32D}"/>
                  </a:ext>
                </a:extLst>
              </p:cNvPr>
              <p:cNvSpPr/>
              <p:nvPr/>
            </p:nvSpPr>
            <p:spPr>
              <a:xfrm>
                <a:off x="9281026" y="4856344"/>
                <a:ext cx="9525" cy="1062894"/>
              </a:xfrm>
              <a:custGeom>
                <a:avLst/>
                <a:gdLst>
                  <a:gd name="connsiteX0" fmla="*/ 0 w 9525"/>
                  <a:gd name="connsiteY0" fmla="*/ 0 h 1062894"/>
                  <a:gd name="connsiteX1" fmla="*/ 0 w 9525"/>
                  <a:gd name="connsiteY1" fmla="*/ 1062895 h 1062894"/>
                </a:gdLst>
                <a:ahLst/>
                <a:cxnLst>
                  <a:cxn ang="0">
                    <a:pos x="connsiteX0" y="connsiteY0"/>
                  </a:cxn>
                  <a:cxn ang="0">
                    <a:pos x="connsiteX1" y="connsiteY1"/>
                  </a:cxn>
                </a:cxnLst>
                <a:rect l="l" t="t" r="r" b="b"/>
                <a:pathLst>
                  <a:path w="9525" h="1062894">
                    <a:moveTo>
                      <a:pt x="0" y="0"/>
                    </a:moveTo>
                    <a:lnTo>
                      <a:pt x="0" y="1062895"/>
                    </a:lnTo>
                  </a:path>
                </a:pathLst>
              </a:custGeom>
              <a:ln w="9525" cap="rnd">
                <a:solidFill>
                  <a:srgbClr val="15003C"/>
                </a:solidFill>
                <a:prstDash val="solid"/>
                <a:round/>
              </a:ln>
            </p:spPr>
            <p:txBody>
              <a:bodyPr rtlCol="0" anchor="ctr"/>
              <a:lstStyle/>
              <a:p>
                <a:endParaRPr lang="da-DK"/>
              </a:p>
            </p:txBody>
          </p:sp>
          <p:sp>
            <p:nvSpPr>
              <p:cNvPr id="251" name="Kombinationstegning: figur 250">
                <a:extLst>
                  <a:ext uri="{FF2B5EF4-FFF2-40B4-BE49-F238E27FC236}">
                    <a16:creationId xmlns:a16="http://schemas.microsoft.com/office/drawing/2014/main" id="{5CD11CF6-5664-2DB1-BB95-546B2441EF95}"/>
                  </a:ext>
                </a:extLst>
              </p:cNvPr>
              <p:cNvSpPr/>
              <p:nvPr/>
            </p:nvSpPr>
            <p:spPr>
              <a:xfrm>
                <a:off x="9051092" y="4856344"/>
                <a:ext cx="9525" cy="1062894"/>
              </a:xfrm>
              <a:custGeom>
                <a:avLst/>
                <a:gdLst>
                  <a:gd name="connsiteX0" fmla="*/ 0 w 9525"/>
                  <a:gd name="connsiteY0" fmla="*/ 0 h 1062894"/>
                  <a:gd name="connsiteX1" fmla="*/ 0 w 9525"/>
                  <a:gd name="connsiteY1" fmla="*/ 1062895 h 1062894"/>
                </a:gdLst>
                <a:ahLst/>
                <a:cxnLst>
                  <a:cxn ang="0">
                    <a:pos x="connsiteX0" y="connsiteY0"/>
                  </a:cxn>
                  <a:cxn ang="0">
                    <a:pos x="connsiteX1" y="connsiteY1"/>
                  </a:cxn>
                </a:cxnLst>
                <a:rect l="l" t="t" r="r" b="b"/>
                <a:pathLst>
                  <a:path w="9525" h="1062894">
                    <a:moveTo>
                      <a:pt x="0" y="0"/>
                    </a:moveTo>
                    <a:lnTo>
                      <a:pt x="0" y="1062895"/>
                    </a:lnTo>
                  </a:path>
                </a:pathLst>
              </a:custGeom>
              <a:ln w="9525" cap="rnd">
                <a:solidFill>
                  <a:srgbClr val="15003C"/>
                </a:solidFill>
                <a:prstDash val="solid"/>
                <a:round/>
              </a:ln>
            </p:spPr>
            <p:txBody>
              <a:bodyPr rtlCol="0" anchor="ctr"/>
              <a:lstStyle/>
              <a:p>
                <a:endParaRPr lang="da-DK"/>
              </a:p>
            </p:txBody>
          </p:sp>
        </p:grpSp>
        <p:sp>
          <p:nvSpPr>
            <p:cNvPr id="27" name="Kombinationstegning: figur 26">
              <a:extLst>
                <a:ext uri="{FF2B5EF4-FFF2-40B4-BE49-F238E27FC236}">
                  <a16:creationId xmlns:a16="http://schemas.microsoft.com/office/drawing/2014/main" id="{9C43C92A-5803-2DE8-CDC8-9E84C9F8B504}"/>
                </a:ext>
              </a:extLst>
            </p:cNvPr>
            <p:cNvSpPr/>
            <p:nvPr/>
          </p:nvSpPr>
          <p:spPr>
            <a:xfrm>
              <a:off x="7372692" y="5892158"/>
              <a:ext cx="2780442" cy="395191"/>
            </a:xfrm>
            <a:custGeom>
              <a:avLst/>
              <a:gdLst>
                <a:gd name="connsiteX0" fmla="*/ 0 w 2780442"/>
                <a:gd name="connsiteY0" fmla="*/ 395126 h 395191"/>
                <a:gd name="connsiteX1" fmla="*/ 1701260 w 2780442"/>
                <a:gd name="connsiteY1" fmla="*/ 26985 h 395191"/>
                <a:gd name="connsiteX2" fmla="*/ 2341340 w 2780442"/>
                <a:gd name="connsiteY2" fmla="*/ 17079 h 395191"/>
                <a:gd name="connsiteX3" fmla="*/ 2780443 w 2780442"/>
                <a:gd name="connsiteY3" fmla="*/ 48035 h 395191"/>
              </a:gdLst>
              <a:ahLst/>
              <a:cxnLst>
                <a:cxn ang="0">
                  <a:pos x="connsiteX0" y="connsiteY0"/>
                </a:cxn>
                <a:cxn ang="0">
                  <a:pos x="connsiteX1" y="connsiteY1"/>
                </a:cxn>
                <a:cxn ang="0">
                  <a:pos x="connsiteX2" y="connsiteY2"/>
                </a:cxn>
                <a:cxn ang="0">
                  <a:pos x="connsiteX3" y="connsiteY3"/>
                </a:cxn>
              </a:cxnLst>
              <a:rect l="l" t="t" r="r" b="b"/>
              <a:pathLst>
                <a:path w="2780442" h="395191">
                  <a:moveTo>
                    <a:pt x="0" y="395126"/>
                  </a:moveTo>
                  <a:cubicBezTo>
                    <a:pt x="243935" y="400842"/>
                    <a:pt x="750380" y="26985"/>
                    <a:pt x="1701260" y="26985"/>
                  </a:cubicBezTo>
                  <a:cubicBezTo>
                    <a:pt x="2071592" y="26985"/>
                    <a:pt x="1963388" y="95946"/>
                    <a:pt x="2341340" y="17079"/>
                  </a:cubicBezTo>
                  <a:cubicBezTo>
                    <a:pt x="2646140" y="-27403"/>
                    <a:pt x="2741486" y="26604"/>
                    <a:pt x="2780443" y="48035"/>
                  </a:cubicBezTo>
                </a:path>
              </a:pathLst>
            </a:custGeom>
            <a:noFill/>
            <a:ln w="9525" cap="rnd">
              <a:solidFill>
                <a:srgbClr val="15003C"/>
              </a:solidFill>
              <a:prstDash val="solid"/>
              <a:round/>
            </a:ln>
          </p:spPr>
          <p:txBody>
            <a:bodyPr rtlCol="0" anchor="ctr"/>
            <a:lstStyle/>
            <a:p>
              <a:endParaRPr lang="da-DK"/>
            </a:p>
          </p:txBody>
        </p:sp>
        <p:sp>
          <p:nvSpPr>
            <p:cNvPr id="28" name="Kombinationstegning: figur 27">
              <a:extLst>
                <a:ext uri="{FF2B5EF4-FFF2-40B4-BE49-F238E27FC236}">
                  <a16:creationId xmlns:a16="http://schemas.microsoft.com/office/drawing/2014/main" id="{6BAFF44B-76E7-2EF0-23DE-9ECEA0670ADC}"/>
                </a:ext>
              </a:extLst>
            </p:cNvPr>
            <p:cNvSpPr/>
            <p:nvPr/>
          </p:nvSpPr>
          <p:spPr>
            <a:xfrm>
              <a:off x="5834690" y="5669785"/>
              <a:ext cx="2936843" cy="334035"/>
            </a:xfrm>
            <a:custGeom>
              <a:avLst/>
              <a:gdLst>
                <a:gd name="connsiteX0" fmla="*/ 2936843 w 2936843"/>
                <a:gd name="connsiteY0" fmla="*/ 2470 h 334035"/>
                <a:gd name="connsiteX1" fmla="*/ 0 w 2936843"/>
                <a:gd name="connsiteY1" fmla="*/ 334035 h 334035"/>
              </a:gdLst>
              <a:ahLst/>
              <a:cxnLst>
                <a:cxn ang="0">
                  <a:pos x="connsiteX0" y="connsiteY0"/>
                </a:cxn>
                <a:cxn ang="0">
                  <a:pos x="connsiteX1" y="connsiteY1"/>
                </a:cxn>
              </a:cxnLst>
              <a:rect l="l" t="t" r="r" b="b"/>
              <a:pathLst>
                <a:path w="2936843" h="334035">
                  <a:moveTo>
                    <a:pt x="2936843" y="2470"/>
                  </a:moveTo>
                  <a:cubicBezTo>
                    <a:pt x="2936843" y="2470"/>
                    <a:pt x="1468565" y="-50489"/>
                    <a:pt x="0" y="334035"/>
                  </a:cubicBezTo>
                </a:path>
              </a:pathLst>
            </a:custGeom>
            <a:noFill/>
            <a:ln w="9525" cap="rnd">
              <a:solidFill>
                <a:srgbClr val="15003C"/>
              </a:solidFill>
              <a:prstDash val="solid"/>
              <a:round/>
            </a:ln>
          </p:spPr>
          <p:txBody>
            <a:bodyPr rtlCol="0" anchor="ctr"/>
            <a:lstStyle/>
            <a:p>
              <a:endParaRPr lang="da-DK"/>
            </a:p>
          </p:txBody>
        </p:sp>
        <p:sp>
          <p:nvSpPr>
            <p:cNvPr id="29" name="Kombinationstegning: figur 28">
              <a:extLst>
                <a:ext uri="{FF2B5EF4-FFF2-40B4-BE49-F238E27FC236}">
                  <a16:creationId xmlns:a16="http://schemas.microsoft.com/office/drawing/2014/main" id="{E99E7838-BE2E-D166-E9C3-2C063CFFCF82}"/>
                </a:ext>
              </a:extLst>
            </p:cNvPr>
            <p:cNvSpPr/>
            <p:nvPr/>
          </p:nvSpPr>
          <p:spPr>
            <a:xfrm>
              <a:off x="8101735" y="5158858"/>
              <a:ext cx="379475" cy="476631"/>
            </a:xfrm>
            <a:custGeom>
              <a:avLst/>
              <a:gdLst>
                <a:gd name="connsiteX0" fmla="*/ 379476 w 379475"/>
                <a:gd name="connsiteY0" fmla="*/ 251841 h 476631"/>
                <a:gd name="connsiteX1" fmla="*/ 326707 w 379475"/>
                <a:gd name="connsiteY1" fmla="*/ 219932 h 476631"/>
                <a:gd name="connsiteX2" fmla="*/ 357854 w 379475"/>
                <a:gd name="connsiteY2" fmla="*/ 159353 h 476631"/>
                <a:gd name="connsiteX3" fmla="*/ 283178 w 379475"/>
                <a:gd name="connsiteY3" fmla="*/ 84677 h 476631"/>
                <a:gd name="connsiteX4" fmla="*/ 254413 w 379475"/>
                <a:gd name="connsiteY4" fmla="*/ 90488 h 476631"/>
                <a:gd name="connsiteX5" fmla="*/ 258699 w 379475"/>
                <a:gd name="connsiteY5" fmla="*/ 67056 h 476631"/>
                <a:gd name="connsiteX6" fmla="*/ 191643 w 379475"/>
                <a:gd name="connsiteY6" fmla="*/ 0 h 476631"/>
                <a:gd name="connsiteX7" fmla="*/ 124587 w 379475"/>
                <a:gd name="connsiteY7" fmla="*/ 67056 h 476631"/>
                <a:gd name="connsiteX8" fmla="*/ 139065 w 379475"/>
                <a:gd name="connsiteY8" fmla="*/ 108585 h 476631"/>
                <a:gd name="connsiteX9" fmla="*/ 132874 w 379475"/>
                <a:gd name="connsiteY9" fmla="*/ 108299 h 476631"/>
                <a:gd name="connsiteX10" fmla="*/ 45529 w 379475"/>
                <a:gd name="connsiteY10" fmla="*/ 195644 h 476631"/>
                <a:gd name="connsiteX11" fmla="*/ 72295 w 379475"/>
                <a:gd name="connsiteY11" fmla="*/ 258509 h 476631"/>
                <a:gd name="connsiteX12" fmla="*/ 0 w 379475"/>
                <a:gd name="connsiteY12" fmla="*/ 363760 h 476631"/>
                <a:gd name="connsiteX13" fmla="*/ 112871 w 379475"/>
                <a:gd name="connsiteY13" fmla="*/ 476631 h 476631"/>
                <a:gd name="connsiteX14" fmla="*/ 205930 w 379475"/>
                <a:gd name="connsiteY14" fmla="*/ 416433 h 476631"/>
                <a:gd name="connsiteX15" fmla="*/ 294608 w 379475"/>
                <a:gd name="connsiteY15" fmla="*/ 449866 h 476631"/>
                <a:gd name="connsiteX16" fmla="*/ 317278 w 379475"/>
                <a:gd name="connsiteY16" fmla="*/ 447675 h 47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9475" h="476631">
                  <a:moveTo>
                    <a:pt x="379476" y="251841"/>
                  </a:moveTo>
                  <a:cubicBezTo>
                    <a:pt x="365284" y="236887"/>
                    <a:pt x="347091" y="225742"/>
                    <a:pt x="326707" y="219932"/>
                  </a:cubicBezTo>
                  <a:cubicBezTo>
                    <a:pt x="345567" y="206407"/>
                    <a:pt x="357854" y="184309"/>
                    <a:pt x="357854" y="159353"/>
                  </a:cubicBezTo>
                  <a:cubicBezTo>
                    <a:pt x="357854" y="118110"/>
                    <a:pt x="324421" y="84677"/>
                    <a:pt x="283178" y="84677"/>
                  </a:cubicBezTo>
                  <a:cubicBezTo>
                    <a:pt x="272987" y="84677"/>
                    <a:pt x="263271" y="86773"/>
                    <a:pt x="254413" y="90488"/>
                  </a:cubicBezTo>
                  <a:cubicBezTo>
                    <a:pt x="257175" y="83153"/>
                    <a:pt x="258699" y="75343"/>
                    <a:pt x="258699" y="67056"/>
                  </a:cubicBezTo>
                  <a:cubicBezTo>
                    <a:pt x="258699" y="30004"/>
                    <a:pt x="228695" y="0"/>
                    <a:pt x="191643" y="0"/>
                  </a:cubicBezTo>
                  <a:cubicBezTo>
                    <a:pt x="154591" y="0"/>
                    <a:pt x="124587" y="30004"/>
                    <a:pt x="124587" y="67056"/>
                  </a:cubicBezTo>
                  <a:cubicBezTo>
                    <a:pt x="124587" y="82772"/>
                    <a:pt x="130016" y="97155"/>
                    <a:pt x="139065" y="108585"/>
                  </a:cubicBezTo>
                  <a:cubicBezTo>
                    <a:pt x="136970" y="108394"/>
                    <a:pt x="134969" y="108299"/>
                    <a:pt x="132874" y="108299"/>
                  </a:cubicBezTo>
                  <a:cubicBezTo>
                    <a:pt x="84677" y="108299"/>
                    <a:pt x="45529" y="147447"/>
                    <a:pt x="45529" y="195644"/>
                  </a:cubicBezTo>
                  <a:cubicBezTo>
                    <a:pt x="45529" y="220313"/>
                    <a:pt x="55816" y="242602"/>
                    <a:pt x="72295" y="258509"/>
                  </a:cubicBezTo>
                  <a:cubicBezTo>
                    <a:pt x="30004" y="274796"/>
                    <a:pt x="0" y="315754"/>
                    <a:pt x="0" y="363760"/>
                  </a:cubicBezTo>
                  <a:cubicBezTo>
                    <a:pt x="0" y="426053"/>
                    <a:pt x="50578" y="476631"/>
                    <a:pt x="112871" y="476631"/>
                  </a:cubicBezTo>
                  <a:cubicBezTo>
                    <a:pt x="156210" y="476631"/>
                    <a:pt x="186976" y="452247"/>
                    <a:pt x="205930" y="416433"/>
                  </a:cubicBezTo>
                  <a:cubicBezTo>
                    <a:pt x="227076" y="437102"/>
                    <a:pt x="262699" y="449866"/>
                    <a:pt x="294608" y="449866"/>
                  </a:cubicBezTo>
                  <a:cubicBezTo>
                    <a:pt x="302419" y="449866"/>
                    <a:pt x="309944" y="449104"/>
                    <a:pt x="317278" y="447675"/>
                  </a:cubicBezTo>
                </a:path>
              </a:pathLst>
            </a:custGeom>
            <a:noFill/>
            <a:ln w="9525" cap="sq">
              <a:solidFill>
                <a:srgbClr val="15003C"/>
              </a:solidFill>
              <a:prstDash val="solid"/>
              <a:round/>
            </a:ln>
          </p:spPr>
          <p:txBody>
            <a:bodyPr rtlCol="0" anchor="ctr"/>
            <a:lstStyle/>
            <a:p>
              <a:endParaRPr lang="da-DK"/>
            </a:p>
          </p:txBody>
        </p:sp>
        <p:sp>
          <p:nvSpPr>
            <p:cNvPr id="30" name="Kombinationstegning: figur 29">
              <a:extLst>
                <a:ext uri="{FF2B5EF4-FFF2-40B4-BE49-F238E27FC236}">
                  <a16:creationId xmlns:a16="http://schemas.microsoft.com/office/drawing/2014/main" id="{C5D27960-F7F6-9D4E-5C3C-EF4DE04F2386}"/>
                </a:ext>
              </a:extLst>
            </p:cNvPr>
            <p:cNvSpPr/>
            <p:nvPr/>
          </p:nvSpPr>
          <p:spPr>
            <a:xfrm>
              <a:off x="8209082" y="5452037"/>
              <a:ext cx="98583" cy="50006"/>
            </a:xfrm>
            <a:custGeom>
              <a:avLst/>
              <a:gdLst>
                <a:gd name="connsiteX0" fmla="*/ 98584 w 98583"/>
                <a:gd name="connsiteY0" fmla="*/ 50006 h 50006"/>
                <a:gd name="connsiteX1" fmla="*/ 32385 w 98583"/>
                <a:gd name="connsiteY1" fmla="*/ 24956 h 50006"/>
                <a:gd name="connsiteX2" fmla="*/ 0 w 98583"/>
                <a:gd name="connsiteY2" fmla="*/ 0 h 50006"/>
              </a:gdLst>
              <a:ahLst/>
              <a:cxnLst>
                <a:cxn ang="0">
                  <a:pos x="connsiteX0" y="connsiteY0"/>
                </a:cxn>
                <a:cxn ang="0">
                  <a:pos x="connsiteX1" y="connsiteY1"/>
                </a:cxn>
                <a:cxn ang="0">
                  <a:pos x="connsiteX2" y="connsiteY2"/>
                </a:cxn>
              </a:cxnLst>
              <a:rect l="l" t="t" r="r" b="b"/>
              <a:pathLst>
                <a:path w="98583" h="50006">
                  <a:moveTo>
                    <a:pt x="98584" y="50006"/>
                  </a:moveTo>
                  <a:lnTo>
                    <a:pt x="32385" y="24956"/>
                  </a:lnTo>
                  <a:lnTo>
                    <a:pt x="0" y="0"/>
                  </a:lnTo>
                </a:path>
              </a:pathLst>
            </a:custGeom>
            <a:noFill/>
            <a:ln w="9525" cap="sq">
              <a:solidFill>
                <a:srgbClr val="15003C"/>
              </a:solidFill>
              <a:prstDash val="solid"/>
              <a:round/>
            </a:ln>
          </p:spPr>
          <p:txBody>
            <a:bodyPr rtlCol="0" anchor="ctr"/>
            <a:lstStyle/>
            <a:p>
              <a:endParaRPr lang="da-DK"/>
            </a:p>
          </p:txBody>
        </p:sp>
        <p:sp>
          <p:nvSpPr>
            <p:cNvPr id="31" name="Kombinationstegning: figur 30">
              <a:extLst>
                <a:ext uri="{FF2B5EF4-FFF2-40B4-BE49-F238E27FC236}">
                  <a16:creationId xmlns:a16="http://schemas.microsoft.com/office/drawing/2014/main" id="{0C2F287F-1667-A306-8D0E-FC6195E0AD21}"/>
                </a:ext>
              </a:extLst>
            </p:cNvPr>
            <p:cNvSpPr/>
            <p:nvPr/>
          </p:nvSpPr>
          <p:spPr>
            <a:xfrm>
              <a:off x="8307666" y="5294113"/>
              <a:ext cx="9525" cy="376618"/>
            </a:xfrm>
            <a:custGeom>
              <a:avLst/>
              <a:gdLst>
                <a:gd name="connsiteX0" fmla="*/ 0 w 9525"/>
                <a:gd name="connsiteY0" fmla="*/ 376619 h 376618"/>
                <a:gd name="connsiteX1" fmla="*/ 0 w 9525"/>
                <a:gd name="connsiteY1" fmla="*/ 0 h 376618"/>
              </a:gdLst>
              <a:ahLst/>
              <a:cxnLst>
                <a:cxn ang="0">
                  <a:pos x="connsiteX0" y="connsiteY0"/>
                </a:cxn>
                <a:cxn ang="0">
                  <a:pos x="connsiteX1" y="connsiteY1"/>
                </a:cxn>
              </a:cxnLst>
              <a:rect l="l" t="t" r="r" b="b"/>
              <a:pathLst>
                <a:path w="9525" h="376618">
                  <a:moveTo>
                    <a:pt x="0" y="376619"/>
                  </a:moveTo>
                  <a:lnTo>
                    <a:pt x="0" y="0"/>
                  </a:lnTo>
                </a:path>
              </a:pathLst>
            </a:custGeom>
            <a:ln w="9525" cap="sq">
              <a:solidFill>
                <a:srgbClr val="15003C"/>
              </a:solidFill>
              <a:prstDash val="solid"/>
              <a:round/>
            </a:ln>
          </p:spPr>
          <p:txBody>
            <a:bodyPr rtlCol="0" anchor="ctr"/>
            <a:lstStyle/>
            <a:p>
              <a:endParaRPr lang="da-DK"/>
            </a:p>
          </p:txBody>
        </p:sp>
        <p:sp>
          <p:nvSpPr>
            <p:cNvPr id="128" name="Kombinationstegning: figur 127">
              <a:extLst>
                <a:ext uri="{FF2B5EF4-FFF2-40B4-BE49-F238E27FC236}">
                  <a16:creationId xmlns:a16="http://schemas.microsoft.com/office/drawing/2014/main" id="{E6A0AF54-452F-DE26-0531-124F59A4B484}"/>
                </a:ext>
              </a:extLst>
            </p:cNvPr>
            <p:cNvSpPr/>
            <p:nvPr/>
          </p:nvSpPr>
          <p:spPr>
            <a:xfrm>
              <a:off x="8240134" y="5336404"/>
              <a:ext cx="128587" cy="38004"/>
            </a:xfrm>
            <a:custGeom>
              <a:avLst/>
              <a:gdLst>
                <a:gd name="connsiteX0" fmla="*/ 128588 w 128587"/>
                <a:gd name="connsiteY0" fmla="*/ 0 h 38004"/>
                <a:gd name="connsiteX1" fmla="*/ 67532 w 128587"/>
                <a:gd name="connsiteY1" fmla="*/ 38005 h 38004"/>
                <a:gd name="connsiteX2" fmla="*/ 0 w 128587"/>
                <a:gd name="connsiteY2" fmla="*/ 0 h 38004"/>
              </a:gdLst>
              <a:ahLst/>
              <a:cxnLst>
                <a:cxn ang="0">
                  <a:pos x="connsiteX0" y="connsiteY0"/>
                </a:cxn>
                <a:cxn ang="0">
                  <a:pos x="connsiteX1" y="connsiteY1"/>
                </a:cxn>
                <a:cxn ang="0">
                  <a:pos x="connsiteX2" y="connsiteY2"/>
                </a:cxn>
              </a:cxnLst>
              <a:rect l="l" t="t" r="r" b="b"/>
              <a:pathLst>
                <a:path w="128587" h="38004">
                  <a:moveTo>
                    <a:pt x="128588" y="0"/>
                  </a:moveTo>
                  <a:lnTo>
                    <a:pt x="67532" y="38005"/>
                  </a:lnTo>
                  <a:lnTo>
                    <a:pt x="0" y="0"/>
                  </a:lnTo>
                </a:path>
              </a:pathLst>
            </a:custGeom>
            <a:noFill/>
            <a:ln w="9525" cap="sq">
              <a:solidFill>
                <a:srgbClr val="15003C"/>
              </a:solidFill>
              <a:prstDash val="solid"/>
              <a:round/>
            </a:ln>
          </p:spPr>
          <p:txBody>
            <a:bodyPr rtlCol="0" anchor="ctr"/>
            <a:lstStyle/>
            <a:p>
              <a:endParaRPr lang="da-DK"/>
            </a:p>
          </p:txBody>
        </p:sp>
        <p:sp>
          <p:nvSpPr>
            <p:cNvPr id="129" name="Kombinationstegning: figur 128">
              <a:extLst>
                <a:ext uri="{FF2B5EF4-FFF2-40B4-BE49-F238E27FC236}">
                  <a16:creationId xmlns:a16="http://schemas.microsoft.com/office/drawing/2014/main" id="{2D41D4D0-D4E4-A2AF-B6C8-46D1F846EE9F}"/>
                </a:ext>
              </a:extLst>
            </p:cNvPr>
            <p:cNvSpPr/>
            <p:nvPr/>
          </p:nvSpPr>
          <p:spPr>
            <a:xfrm>
              <a:off x="8307666" y="5452037"/>
              <a:ext cx="115538" cy="50006"/>
            </a:xfrm>
            <a:custGeom>
              <a:avLst/>
              <a:gdLst>
                <a:gd name="connsiteX0" fmla="*/ 0 w 115538"/>
                <a:gd name="connsiteY0" fmla="*/ 50006 h 50006"/>
                <a:gd name="connsiteX1" fmla="*/ 77629 w 115538"/>
                <a:gd name="connsiteY1" fmla="*/ 29242 h 50006"/>
                <a:gd name="connsiteX2" fmla="*/ 115538 w 115538"/>
                <a:gd name="connsiteY2" fmla="*/ 0 h 50006"/>
              </a:gdLst>
              <a:ahLst/>
              <a:cxnLst>
                <a:cxn ang="0">
                  <a:pos x="connsiteX0" y="connsiteY0"/>
                </a:cxn>
                <a:cxn ang="0">
                  <a:pos x="connsiteX1" y="connsiteY1"/>
                </a:cxn>
                <a:cxn ang="0">
                  <a:pos x="connsiteX2" y="connsiteY2"/>
                </a:cxn>
              </a:cxnLst>
              <a:rect l="l" t="t" r="r" b="b"/>
              <a:pathLst>
                <a:path w="115538" h="50006">
                  <a:moveTo>
                    <a:pt x="0" y="50006"/>
                  </a:moveTo>
                  <a:lnTo>
                    <a:pt x="77629" y="29242"/>
                  </a:lnTo>
                  <a:lnTo>
                    <a:pt x="115538" y="0"/>
                  </a:lnTo>
                </a:path>
              </a:pathLst>
            </a:custGeom>
            <a:noFill/>
            <a:ln w="9525" cap="sq">
              <a:solidFill>
                <a:srgbClr val="15003C"/>
              </a:solidFill>
              <a:prstDash val="solid"/>
              <a:round/>
            </a:ln>
          </p:spPr>
          <p:txBody>
            <a:bodyPr rtlCol="0" anchor="ctr"/>
            <a:lstStyle/>
            <a:p>
              <a:endParaRPr lang="da-DK"/>
            </a:p>
          </p:txBody>
        </p:sp>
        <p:sp>
          <p:nvSpPr>
            <p:cNvPr id="130" name="Kombinationstegning: figur 129">
              <a:extLst>
                <a:ext uri="{FF2B5EF4-FFF2-40B4-BE49-F238E27FC236}">
                  <a16:creationId xmlns:a16="http://schemas.microsoft.com/office/drawing/2014/main" id="{5AC73ABD-59C4-045D-2645-78C77A886F41}"/>
                </a:ext>
              </a:extLst>
            </p:cNvPr>
            <p:cNvSpPr/>
            <p:nvPr/>
          </p:nvSpPr>
          <p:spPr>
            <a:xfrm>
              <a:off x="8192223" y="5476993"/>
              <a:ext cx="49244" cy="35528"/>
            </a:xfrm>
            <a:custGeom>
              <a:avLst/>
              <a:gdLst>
                <a:gd name="connsiteX0" fmla="*/ 0 w 49244"/>
                <a:gd name="connsiteY0" fmla="*/ 35528 h 35528"/>
                <a:gd name="connsiteX1" fmla="*/ 49244 w 49244"/>
                <a:gd name="connsiteY1" fmla="*/ 0 h 35528"/>
              </a:gdLst>
              <a:ahLst/>
              <a:cxnLst>
                <a:cxn ang="0">
                  <a:pos x="connsiteX0" y="connsiteY0"/>
                </a:cxn>
                <a:cxn ang="0">
                  <a:pos x="connsiteX1" y="connsiteY1"/>
                </a:cxn>
              </a:cxnLst>
              <a:rect l="l" t="t" r="r" b="b"/>
              <a:pathLst>
                <a:path w="49244" h="35528">
                  <a:moveTo>
                    <a:pt x="0" y="35528"/>
                  </a:moveTo>
                  <a:lnTo>
                    <a:pt x="49244" y="0"/>
                  </a:lnTo>
                </a:path>
              </a:pathLst>
            </a:custGeom>
            <a:ln w="9525" cap="sq">
              <a:solidFill>
                <a:srgbClr val="15003C"/>
              </a:solidFill>
              <a:prstDash val="solid"/>
              <a:round/>
            </a:ln>
          </p:spPr>
          <p:txBody>
            <a:bodyPr rtlCol="0" anchor="ctr"/>
            <a:lstStyle/>
            <a:p>
              <a:endParaRPr lang="da-DK"/>
            </a:p>
          </p:txBody>
        </p:sp>
        <p:sp>
          <p:nvSpPr>
            <p:cNvPr id="131" name="Kombinationstegning: figur 130">
              <a:extLst>
                <a:ext uri="{FF2B5EF4-FFF2-40B4-BE49-F238E27FC236}">
                  <a16:creationId xmlns:a16="http://schemas.microsoft.com/office/drawing/2014/main" id="{3F6B554B-A9EC-379E-F0C7-C71216A6A8B0}"/>
                </a:ext>
              </a:extLst>
            </p:cNvPr>
            <p:cNvSpPr/>
            <p:nvPr/>
          </p:nvSpPr>
          <p:spPr>
            <a:xfrm>
              <a:off x="8385676" y="5459372"/>
              <a:ext cx="20764" cy="30765"/>
            </a:xfrm>
            <a:custGeom>
              <a:avLst/>
              <a:gdLst>
                <a:gd name="connsiteX0" fmla="*/ 0 w 20764"/>
                <a:gd name="connsiteY0" fmla="*/ 0 h 30765"/>
                <a:gd name="connsiteX1" fmla="*/ 20764 w 20764"/>
                <a:gd name="connsiteY1" fmla="*/ 30766 h 30765"/>
              </a:gdLst>
              <a:ahLst/>
              <a:cxnLst>
                <a:cxn ang="0">
                  <a:pos x="connsiteX0" y="connsiteY0"/>
                </a:cxn>
                <a:cxn ang="0">
                  <a:pos x="connsiteX1" y="connsiteY1"/>
                </a:cxn>
              </a:cxnLst>
              <a:rect l="l" t="t" r="r" b="b"/>
              <a:pathLst>
                <a:path w="20764" h="30765">
                  <a:moveTo>
                    <a:pt x="0" y="0"/>
                  </a:moveTo>
                  <a:lnTo>
                    <a:pt x="20764" y="30766"/>
                  </a:lnTo>
                </a:path>
              </a:pathLst>
            </a:custGeom>
            <a:ln w="9525" cap="sq">
              <a:solidFill>
                <a:srgbClr val="15003C"/>
              </a:solidFill>
              <a:prstDash val="solid"/>
              <a:round/>
            </a:ln>
          </p:spPr>
          <p:txBody>
            <a:bodyPr rtlCol="0" anchor="ctr"/>
            <a:lstStyle/>
            <a:p>
              <a:endParaRPr lang="da-DK"/>
            </a:p>
          </p:txBody>
        </p:sp>
        <p:sp>
          <p:nvSpPr>
            <p:cNvPr id="132" name="Kombinationstegning: figur 131">
              <a:extLst>
                <a:ext uri="{FF2B5EF4-FFF2-40B4-BE49-F238E27FC236}">
                  <a16:creationId xmlns:a16="http://schemas.microsoft.com/office/drawing/2014/main" id="{B1507EE2-0157-63FA-AC9A-2DB54D805625}"/>
                </a:ext>
              </a:extLst>
            </p:cNvPr>
            <p:cNvSpPr/>
            <p:nvPr/>
          </p:nvSpPr>
          <p:spPr>
            <a:xfrm>
              <a:off x="8447874" y="5346119"/>
              <a:ext cx="255079" cy="295275"/>
            </a:xfrm>
            <a:custGeom>
              <a:avLst/>
              <a:gdLst>
                <a:gd name="connsiteX0" fmla="*/ 0 w 255079"/>
                <a:gd name="connsiteY0" fmla="*/ 206121 h 295275"/>
                <a:gd name="connsiteX1" fmla="*/ 72580 w 255079"/>
                <a:gd name="connsiteY1" fmla="*/ 278701 h 295275"/>
                <a:gd name="connsiteX2" fmla="*/ 127540 w 255079"/>
                <a:gd name="connsiteY2" fmla="*/ 257937 h 295275"/>
                <a:gd name="connsiteX3" fmla="*/ 185166 w 255079"/>
                <a:gd name="connsiteY3" fmla="*/ 295275 h 295275"/>
                <a:gd name="connsiteX4" fmla="*/ 255079 w 255079"/>
                <a:gd name="connsiteY4" fmla="*/ 225362 h 295275"/>
                <a:gd name="connsiteX5" fmla="*/ 210217 w 255079"/>
                <a:gd name="connsiteY5" fmla="*/ 160115 h 295275"/>
                <a:gd name="connsiteX6" fmla="*/ 226790 w 255079"/>
                <a:gd name="connsiteY6" fmla="*/ 121158 h 295275"/>
                <a:gd name="connsiteX7" fmla="*/ 172688 w 255079"/>
                <a:gd name="connsiteY7" fmla="*/ 67056 h 295275"/>
                <a:gd name="connsiteX8" fmla="*/ 168878 w 255079"/>
                <a:gd name="connsiteY8" fmla="*/ 67247 h 295275"/>
                <a:gd name="connsiteX9" fmla="*/ 177832 w 255079"/>
                <a:gd name="connsiteY9" fmla="*/ 41529 h 295275"/>
                <a:gd name="connsiteX10" fmla="*/ 136303 w 255079"/>
                <a:gd name="connsiteY10" fmla="*/ 0 h 295275"/>
                <a:gd name="connsiteX11" fmla="*/ 94774 w 255079"/>
                <a:gd name="connsiteY11" fmla="*/ 41529 h 295275"/>
                <a:gd name="connsiteX12" fmla="*/ 97441 w 255079"/>
                <a:gd name="connsiteY12" fmla="*/ 56102 h 295275"/>
                <a:gd name="connsiteX13" fmla="*/ 79629 w 255079"/>
                <a:gd name="connsiteY13" fmla="*/ 52483 h 295275"/>
                <a:gd name="connsiteX14" fmla="*/ 33338 w 255079"/>
                <a:gd name="connsiteY14" fmla="*/ 98774 h 295275"/>
                <a:gd name="connsiteX15" fmla="*/ 52673 w 255079"/>
                <a:gd name="connsiteY15" fmla="*/ 136303 h 295275"/>
                <a:gd name="connsiteX16" fmla="*/ 0 w 255079"/>
                <a:gd name="connsiteY16" fmla="*/ 206121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5079" h="295275">
                  <a:moveTo>
                    <a:pt x="0" y="206121"/>
                  </a:moveTo>
                  <a:cubicBezTo>
                    <a:pt x="0" y="246221"/>
                    <a:pt x="32480" y="278701"/>
                    <a:pt x="72580" y="278701"/>
                  </a:cubicBezTo>
                  <a:cubicBezTo>
                    <a:pt x="92393" y="278701"/>
                    <a:pt x="114490" y="270796"/>
                    <a:pt x="127540" y="257937"/>
                  </a:cubicBezTo>
                  <a:cubicBezTo>
                    <a:pt x="139255" y="280130"/>
                    <a:pt x="158305" y="295275"/>
                    <a:pt x="185166" y="295275"/>
                  </a:cubicBezTo>
                  <a:cubicBezTo>
                    <a:pt x="223838" y="295275"/>
                    <a:pt x="255079" y="263938"/>
                    <a:pt x="255079" y="225362"/>
                  </a:cubicBezTo>
                  <a:cubicBezTo>
                    <a:pt x="255079" y="195644"/>
                    <a:pt x="236506" y="170212"/>
                    <a:pt x="210217" y="160115"/>
                  </a:cubicBezTo>
                  <a:cubicBezTo>
                    <a:pt x="220409" y="150304"/>
                    <a:pt x="226790" y="136493"/>
                    <a:pt x="226790" y="121158"/>
                  </a:cubicBezTo>
                  <a:cubicBezTo>
                    <a:pt x="226790" y="91250"/>
                    <a:pt x="202597" y="67056"/>
                    <a:pt x="172688" y="67056"/>
                  </a:cubicBezTo>
                  <a:cubicBezTo>
                    <a:pt x="171355" y="67056"/>
                    <a:pt x="170116" y="67151"/>
                    <a:pt x="168878" y="67247"/>
                  </a:cubicBezTo>
                  <a:cubicBezTo>
                    <a:pt x="174498" y="60198"/>
                    <a:pt x="177832" y="51245"/>
                    <a:pt x="177832" y="41529"/>
                  </a:cubicBezTo>
                  <a:cubicBezTo>
                    <a:pt x="177832" y="18574"/>
                    <a:pt x="159258" y="0"/>
                    <a:pt x="136303" y="0"/>
                  </a:cubicBezTo>
                  <a:cubicBezTo>
                    <a:pt x="113347" y="0"/>
                    <a:pt x="94774" y="18574"/>
                    <a:pt x="94774" y="41529"/>
                  </a:cubicBezTo>
                  <a:cubicBezTo>
                    <a:pt x="94774" y="46673"/>
                    <a:pt x="95726" y="51530"/>
                    <a:pt x="97441" y="56102"/>
                  </a:cubicBezTo>
                  <a:cubicBezTo>
                    <a:pt x="91916" y="53816"/>
                    <a:pt x="85915" y="52483"/>
                    <a:pt x="79629" y="52483"/>
                  </a:cubicBezTo>
                  <a:cubicBezTo>
                    <a:pt x="54102" y="52483"/>
                    <a:pt x="33338" y="73247"/>
                    <a:pt x="33338" y="98774"/>
                  </a:cubicBezTo>
                  <a:cubicBezTo>
                    <a:pt x="33338" y="114300"/>
                    <a:pt x="40957" y="127921"/>
                    <a:pt x="52673" y="136303"/>
                  </a:cubicBezTo>
                  <a:cubicBezTo>
                    <a:pt x="22288" y="144971"/>
                    <a:pt x="0" y="172879"/>
                    <a:pt x="0" y="206121"/>
                  </a:cubicBezTo>
                  <a:close/>
                </a:path>
              </a:pathLst>
            </a:custGeom>
            <a:noFill/>
            <a:ln w="9525" cap="sq">
              <a:solidFill>
                <a:srgbClr val="15003C"/>
              </a:solidFill>
              <a:prstDash val="solid"/>
              <a:round/>
            </a:ln>
          </p:spPr>
          <p:txBody>
            <a:bodyPr rtlCol="0" anchor="ctr"/>
            <a:lstStyle/>
            <a:p>
              <a:endParaRPr lang="da-DK"/>
            </a:p>
          </p:txBody>
        </p:sp>
        <p:sp>
          <p:nvSpPr>
            <p:cNvPr id="133" name="Kombinationstegning: figur 132">
              <a:extLst>
                <a:ext uri="{FF2B5EF4-FFF2-40B4-BE49-F238E27FC236}">
                  <a16:creationId xmlns:a16="http://schemas.microsoft.com/office/drawing/2014/main" id="{8A0B8630-2508-0996-9201-5E84946E374E}"/>
                </a:ext>
              </a:extLst>
            </p:cNvPr>
            <p:cNvSpPr/>
            <p:nvPr/>
          </p:nvSpPr>
          <p:spPr>
            <a:xfrm>
              <a:off x="8575509" y="5535571"/>
              <a:ext cx="61055" cy="30956"/>
            </a:xfrm>
            <a:custGeom>
              <a:avLst/>
              <a:gdLst>
                <a:gd name="connsiteX0" fmla="*/ 0 w 61055"/>
                <a:gd name="connsiteY0" fmla="*/ 30956 h 30956"/>
                <a:gd name="connsiteX1" fmla="*/ 40958 w 61055"/>
                <a:gd name="connsiteY1" fmla="*/ 15526 h 30956"/>
                <a:gd name="connsiteX2" fmla="*/ 61055 w 61055"/>
                <a:gd name="connsiteY2" fmla="*/ 0 h 30956"/>
              </a:gdLst>
              <a:ahLst/>
              <a:cxnLst>
                <a:cxn ang="0">
                  <a:pos x="connsiteX0" y="connsiteY0"/>
                </a:cxn>
                <a:cxn ang="0">
                  <a:pos x="connsiteX1" y="connsiteY1"/>
                </a:cxn>
                <a:cxn ang="0">
                  <a:pos x="connsiteX2" y="connsiteY2"/>
                </a:cxn>
              </a:cxnLst>
              <a:rect l="l" t="t" r="r" b="b"/>
              <a:pathLst>
                <a:path w="61055" h="30956">
                  <a:moveTo>
                    <a:pt x="0" y="30956"/>
                  </a:moveTo>
                  <a:lnTo>
                    <a:pt x="40958" y="15526"/>
                  </a:lnTo>
                  <a:lnTo>
                    <a:pt x="61055" y="0"/>
                  </a:lnTo>
                </a:path>
              </a:pathLst>
            </a:custGeom>
            <a:noFill/>
            <a:ln w="9525" cap="sq">
              <a:solidFill>
                <a:srgbClr val="15003C"/>
              </a:solidFill>
              <a:prstDash val="solid"/>
              <a:round/>
            </a:ln>
          </p:spPr>
          <p:txBody>
            <a:bodyPr rtlCol="0" anchor="ctr"/>
            <a:lstStyle/>
            <a:p>
              <a:endParaRPr lang="da-DK"/>
            </a:p>
          </p:txBody>
        </p:sp>
        <p:sp>
          <p:nvSpPr>
            <p:cNvPr id="134" name="Kombinationstegning: figur 133">
              <a:extLst>
                <a:ext uri="{FF2B5EF4-FFF2-40B4-BE49-F238E27FC236}">
                  <a16:creationId xmlns:a16="http://schemas.microsoft.com/office/drawing/2014/main" id="{97F2F2CC-E096-6B26-098B-368ED24CEE0F}"/>
                </a:ext>
              </a:extLst>
            </p:cNvPr>
            <p:cNvSpPr/>
            <p:nvPr/>
          </p:nvSpPr>
          <p:spPr>
            <a:xfrm>
              <a:off x="8575509" y="5437655"/>
              <a:ext cx="9525" cy="233076"/>
            </a:xfrm>
            <a:custGeom>
              <a:avLst/>
              <a:gdLst>
                <a:gd name="connsiteX0" fmla="*/ 0 w 9525"/>
                <a:gd name="connsiteY0" fmla="*/ 233077 h 233076"/>
                <a:gd name="connsiteX1" fmla="*/ 0 w 9525"/>
                <a:gd name="connsiteY1" fmla="*/ 0 h 233076"/>
              </a:gdLst>
              <a:ahLst/>
              <a:cxnLst>
                <a:cxn ang="0">
                  <a:pos x="connsiteX0" y="connsiteY0"/>
                </a:cxn>
                <a:cxn ang="0">
                  <a:pos x="connsiteX1" y="connsiteY1"/>
                </a:cxn>
              </a:cxnLst>
              <a:rect l="l" t="t" r="r" b="b"/>
              <a:pathLst>
                <a:path w="9525" h="233076">
                  <a:moveTo>
                    <a:pt x="0" y="233077"/>
                  </a:moveTo>
                  <a:lnTo>
                    <a:pt x="0" y="0"/>
                  </a:lnTo>
                </a:path>
              </a:pathLst>
            </a:custGeom>
            <a:ln w="9525" cap="sq">
              <a:solidFill>
                <a:srgbClr val="15003C"/>
              </a:solidFill>
              <a:prstDash val="solid"/>
              <a:round/>
            </a:ln>
          </p:spPr>
          <p:txBody>
            <a:bodyPr rtlCol="0" anchor="ctr"/>
            <a:lstStyle/>
            <a:p>
              <a:endParaRPr lang="da-DK"/>
            </a:p>
          </p:txBody>
        </p:sp>
        <p:sp>
          <p:nvSpPr>
            <p:cNvPr id="135" name="Kombinationstegning: figur 134">
              <a:extLst>
                <a:ext uri="{FF2B5EF4-FFF2-40B4-BE49-F238E27FC236}">
                  <a16:creationId xmlns:a16="http://schemas.microsoft.com/office/drawing/2014/main" id="{E32C1555-50DE-BC75-AF25-8099C2C68915}"/>
                </a:ext>
              </a:extLst>
            </p:cNvPr>
            <p:cNvSpPr/>
            <p:nvPr/>
          </p:nvSpPr>
          <p:spPr>
            <a:xfrm>
              <a:off x="8537599" y="5463848"/>
              <a:ext cx="79724" cy="23621"/>
            </a:xfrm>
            <a:custGeom>
              <a:avLst/>
              <a:gdLst>
                <a:gd name="connsiteX0" fmla="*/ 0 w 79724"/>
                <a:gd name="connsiteY0" fmla="*/ 0 h 23621"/>
                <a:gd name="connsiteX1" fmla="*/ 37909 w 79724"/>
                <a:gd name="connsiteY1" fmla="*/ 23622 h 23621"/>
                <a:gd name="connsiteX2" fmla="*/ 79724 w 79724"/>
                <a:gd name="connsiteY2" fmla="*/ 0 h 23621"/>
              </a:gdLst>
              <a:ahLst/>
              <a:cxnLst>
                <a:cxn ang="0">
                  <a:pos x="connsiteX0" y="connsiteY0"/>
                </a:cxn>
                <a:cxn ang="0">
                  <a:pos x="connsiteX1" y="connsiteY1"/>
                </a:cxn>
                <a:cxn ang="0">
                  <a:pos x="connsiteX2" y="connsiteY2"/>
                </a:cxn>
              </a:cxnLst>
              <a:rect l="l" t="t" r="r" b="b"/>
              <a:pathLst>
                <a:path w="79724" h="23621">
                  <a:moveTo>
                    <a:pt x="0" y="0"/>
                  </a:moveTo>
                  <a:lnTo>
                    <a:pt x="37909" y="23622"/>
                  </a:lnTo>
                  <a:lnTo>
                    <a:pt x="79724" y="0"/>
                  </a:lnTo>
                </a:path>
              </a:pathLst>
            </a:custGeom>
            <a:noFill/>
            <a:ln w="9525" cap="sq">
              <a:solidFill>
                <a:srgbClr val="15003C"/>
              </a:solidFill>
              <a:prstDash val="solid"/>
              <a:round/>
            </a:ln>
          </p:spPr>
          <p:txBody>
            <a:bodyPr rtlCol="0" anchor="ctr"/>
            <a:lstStyle/>
            <a:p>
              <a:endParaRPr lang="da-DK"/>
            </a:p>
          </p:txBody>
        </p:sp>
        <p:sp>
          <p:nvSpPr>
            <p:cNvPr id="136" name="Kombinationstegning: figur 135">
              <a:extLst>
                <a:ext uri="{FF2B5EF4-FFF2-40B4-BE49-F238E27FC236}">
                  <a16:creationId xmlns:a16="http://schemas.microsoft.com/office/drawing/2014/main" id="{B9AA843A-5E0C-0D3E-2A18-5CF3DEE6E081}"/>
                </a:ext>
              </a:extLst>
            </p:cNvPr>
            <p:cNvSpPr/>
            <p:nvPr/>
          </p:nvSpPr>
          <p:spPr>
            <a:xfrm>
              <a:off x="8503881" y="5535571"/>
              <a:ext cx="71627" cy="30956"/>
            </a:xfrm>
            <a:custGeom>
              <a:avLst/>
              <a:gdLst>
                <a:gd name="connsiteX0" fmla="*/ 71628 w 71627"/>
                <a:gd name="connsiteY0" fmla="*/ 30956 h 30956"/>
                <a:gd name="connsiteX1" fmla="*/ 23431 w 71627"/>
                <a:gd name="connsiteY1" fmla="*/ 18098 h 30956"/>
                <a:gd name="connsiteX2" fmla="*/ 0 w 71627"/>
                <a:gd name="connsiteY2" fmla="*/ 0 h 30956"/>
              </a:gdLst>
              <a:ahLst/>
              <a:cxnLst>
                <a:cxn ang="0">
                  <a:pos x="connsiteX0" y="connsiteY0"/>
                </a:cxn>
                <a:cxn ang="0">
                  <a:pos x="connsiteX1" y="connsiteY1"/>
                </a:cxn>
                <a:cxn ang="0">
                  <a:pos x="connsiteX2" y="connsiteY2"/>
                </a:cxn>
              </a:cxnLst>
              <a:rect l="l" t="t" r="r" b="b"/>
              <a:pathLst>
                <a:path w="71627" h="30956">
                  <a:moveTo>
                    <a:pt x="71628" y="30956"/>
                  </a:moveTo>
                  <a:lnTo>
                    <a:pt x="23431" y="18098"/>
                  </a:lnTo>
                  <a:lnTo>
                    <a:pt x="0" y="0"/>
                  </a:lnTo>
                </a:path>
              </a:pathLst>
            </a:custGeom>
            <a:noFill/>
            <a:ln w="9525" cap="sq">
              <a:solidFill>
                <a:srgbClr val="15003C"/>
              </a:solidFill>
              <a:prstDash val="solid"/>
              <a:round/>
            </a:ln>
          </p:spPr>
          <p:txBody>
            <a:bodyPr rtlCol="0" anchor="ctr"/>
            <a:lstStyle/>
            <a:p>
              <a:endParaRPr lang="da-DK"/>
            </a:p>
          </p:txBody>
        </p:sp>
        <p:sp>
          <p:nvSpPr>
            <p:cNvPr id="137" name="Kombinationstegning: figur 136">
              <a:extLst>
                <a:ext uri="{FF2B5EF4-FFF2-40B4-BE49-F238E27FC236}">
                  <a16:creationId xmlns:a16="http://schemas.microsoft.com/office/drawing/2014/main" id="{52988A68-BC41-0BBE-DFA1-079F3F2D8ED4}"/>
                </a:ext>
              </a:extLst>
            </p:cNvPr>
            <p:cNvSpPr/>
            <p:nvPr/>
          </p:nvSpPr>
          <p:spPr>
            <a:xfrm>
              <a:off x="8616466" y="5551097"/>
              <a:ext cx="30575" cy="22002"/>
            </a:xfrm>
            <a:custGeom>
              <a:avLst/>
              <a:gdLst>
                <a:gd name="connsiteX0" fmla="*/ 30575 w 30575"/>
                <a:gd name="connsiteY0" fmla="*/ 22003 h 22002"/>
                <a:gd name="connsiteX1" fmla="*/ 0 w 30575"/>
                <a:gd name="connsiteY1" fmla="*/ 0 h 22002"/>
              </a:gdLst>
              <a:ahLst/>
              <a:cxnLst>
                <a:cxn ang="0">
                  <a:pos x="connsiteX0" y="connsiteY0"/>
                </a:cxn>
                <a:cxn ang="0">
                  <a:pos x="connsiteX1" y="connsiteY1"/>
                </a:cxn>
              </a:cxnLst>
              <a:rect l="l" t="t" r="r" b="b"/>
              <a:pathLst>
                <a:path w="30575" h="22002">
                  <a:moveTo>
                    <a:pt x="30575" y="22003"/>
                  </a:moveTo>
                  <a:lnTo>
                    <a:pt x="0" y="0"/>
                  </a:lnTo>
                </a:path>
              </a:pathLst>
            </a:custGeom>
            <a:ln w="9525" cap="sq">
              <a:solidFill>
                <a:srgbClr val="15003C"/>
              </a:solidFill>
              <a:prstDash val="solid"/>
              <a:round/>
            </a:ln>
          </p:spPr>
          <p:txBody>
            <a:bodyPr rtlCol="0" anchor="ctr"/>
            <a:lstStyle/>
            <a:p>
              <a:endParaRPr lang="da-DK"/>
            </a:p>
          </p:txBody>
        </p:sp>
        <p:sp>
          <p:nvSpPr>
            <p:cNvPr id="138" name="Kombinationstegning: figur 137">
              <a:extLst>
                <a:ext uri="{FF2B5EF4-FFF2-40B4-BE49-F238E27FC236}">
                  <a16:creationId xmlns:a16="http://schemas.microsoft.com/office/drawing/2014/main" id="{40072F8F-CB29-D544-A44F-5EEB5435295D}"/>
                </a:ext>
              </a:extLst>
            </p:cNvPr>
            <p:cNvSpPr/>
            <p:nvPr/>
          </p:nvSpPr>
          <p:spPr>
            <a:xfrm>
              <a:off x="8514263" y="5554526"/>
              <a:ext cx="12858" cy="19145"/>
            </a:xfrm>
            <a:custGeom>
              <a:avLst/>
              <a:gdLst>
                <a:gd name="connsiteX0" fmla="*/ 12859 w 12858"/>
                <a:gd name="connsiteY0" fmla="*/ 0 h 19145"/>
                <a:gd name="connsiteX1" fmla="*/ 0 w 12858"/>
                <a:gd name="connsiteY1" fmla="*/ 19145 h 19145"/>
              </a:gdLst>
              <a:ahLst/>
              <a:cxnLst>
                <a:cxn ang="0">
                  <a:pos x="connsiteX0" y="connsiteY0"/>
                </a:cxn>
                <a:cxn ang="0">
                  <a:pos x="connsiteX1" y="connsiteY1"/>
                </a:cxn>
              </a:cxnLst>
              <a:rect l="l" t="t" r="r" b="b"/>
              <a:pathLst>
                <a:path w="12858" h="19145">
                  <a:moveTo>
                    <a:pt x="12859" y="0"/>
                  </a:moveTo>
                  <a:lnTo>
                    <a:pt x="0" y="19145"/>
                  </a:lnTo>
                </a:path>
              </a:pathLst>
            </a:custGeom>
            <a:ln w="9525" cap="sq">
              <a:solidFill>
                <a:srgbClr val="15003C"/>
              </a:solidFill>
              <a:prstDash val="solid"/>
              <a:round/>
            </a:ln>
          </p:spPr>
          <p:txBody>
            <a:bodyPr rtlCol="0" anchor="ctr"/>
            <a:lstStyle/>
            <a:p>
              <a:endParaRPr lang="da-DK"/>
            </a:p>
          </p:txBody>
        </p:sp>
        <p:sp>
          <p:nvSpPr>
            <p:cNvPr id="139" name="Kombinationstegning: figur 138">
              <a:extLst>
                <a:ext uri="{FF2B5EF4-FFF2-40B4-BE49-F238E27FC236}">
                  <a16:creationId xmlns:a16="http://schemas.microsoft.com/office/drawing/2014/main" id="{4A728A28-A790-AE1E-A1F7-1AB42F35F906}"/>
                </a:ext>
              </a:extLst>
            </p:cNvPr>
            <p:cNvSpPr/>
            <p:nvPr/>
          </p:nvSpPr>
          <p:spPr>
            <a:xfrm>
              <a:off x="9552583" y="5185242"/>
              <a:ext cx="238791" cy="144875"/>
            </a:xfrm>
            <a:custGeom>
              <a:avLst/>
              <a:gdLst>
                <a:gd name="connsiteX0" fmla="*/ 0 w 238791"/>
                <a:gd name="connsiteY0" fmla="*/ 65818 h 144875"/>
                <a:gd name="connsiteX1" fmla="*/ 6953 w 238791"/>
                <a:gd name="connsiteY1" fmla="*/ 65246 h 144875"/>
                <a:gd name="connsiteX2" fmla="*/ 24765 w 238791"/>
                <a:gd name="connsiteY2" fmla="*/ 69628 h 144875"/>
                <a:gd name="connsiteX3" fmla="*/ 96964 w 238791"/>
                <a:gd name="connsiteY3" fmla="*/ 0 h 144875"/>
                <a:gd name="connsiteX4" fmla="*/ 168021 w 238791"/>
                <a:gd name="connsiteY4" fmla="*/ 58388 h 144875"/>
                <a:gd name="connsiteX5" fmla="*/ 192119 w 238791"/>
                <a:gd name="connsiteY5" fmla="*/ 51530 h 144875"/>
                <a:gd name="connsiteX6" fmla="*/ 238792 w 238791"/>
                <a:gd name="connsiteY6" fmla="*/ 98203 h 144875"/>
                <a:gd name="connsiteX7" fmla="*/ 192119 w 238791"/>
                <a:gd name="connsiteY7" fmla="*/ 144875 h 144875"/>
                <a:gd name="connsiteX8" fmla="*/ 27527 w 238791"/>
                <a:gd name="connsiteY8" fmla="*/ 144875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91" h="144875">
                  <a:moveTo>
                    <a:pt x="0" y="65818"/>
                  </a:moveTo>
                  <a:cubicBezTo>
                    <a:pt x="2286" y="65437"/>
                    <a:pt x="4572" y="65246"/>
                    <a:pt x="6953" y="65246"/>
                  </a:cubicBezTo>
                  <a:cubicBezTo>
                    <a:pt x="13430" y="65246"/>
                    <a:pt x="19431" y="66961"/>
                    <a:pt x="24765" y="69628"/>
                  </a:cubicBezTo>
                  <a:cubicBezTo>
                    <a:pt x="26289" y="30956"/>
                    <a:pt x="57912" y="0"/>
                    <a:pt x="96964" y="0"/>
                  </a:cubicBezTo>
                  <a:cubicBezTo>
                    <a:pt x="132207" y="0"/>
                    <a:pt x="161449" y="25146"/>
                    <a:pt x="168021" y="58388"/>
                  </a:cubicBezTo>
                  <a:cubicBezTo>
                    <a:pt x="175069" y="54102"/>
                    <a:pt x="183261" y="51530"/>
                    <a:pt x="192119" y="51530"/>
                  </a:cubicBezTo>
                  <a:cubicBezTo>
                    <a:pt x="217932" y="51530"/>
                    <a:pt x="238792" y="72390"/>
                    <a:pt x="238792" y="98203"/>
                  </a:cubicBezTo>
                  <a:cubicBezTo>
                    <a:pt x="238792" y="124016"/>
                    <a:pt x="217932" y="144875"/>
                    <a:pt x="192119" y="144875"/>
                  </a:cubicBezTo>
                  <a:lnTo>
                    <a:pt x="27527" y="144875"/>
                  </a:lnTo>
                </a:path>
              </a:pathLst>
            </a:custGeom>
            <a:noFill/>
            <a:ln w="9525" cap="sq">
              <a:solidFill>
                <a:srgbClr val="15003C"/>
              </a:solidFill>
              <a:prstDash val="solid"/>
              <a:round/>
            </a:ln>
          </p:spPr>
          <p:txBody>
            <a:bodyPr rtlCol="0" anchor="ctr"/>
            <a:lstStyle/>
            <a:p>
              <a:endParaRPr lang="da-DK"/>
            </a:p>
          </p:txBody>
        </p:sp>
        <p:sp>
          <p:nvSpPr>
            <p:cNvPr id="140" name="Kombinationstegning: figur 139">
              <a:extLst>
                <a:ext uri="{FF2B5EF4-FFF2-40B4-BE49-F238E27FC236}">
                  <a16:creationId xmlns:a16="http://schemas.microsoft.com/office/drawing/2014/main" id="{D189B5EE-DCD8-AD91-E946-3B72A92C5FE8}"/>
                </a:ext>
              </a:extLst>
            </p:cNvPr>
            <p:cNvSpPr/>
            <p:nvPr/>
          </p:nvSpPr>
          <p:spPr>
            <a:xfrm>
              <a:off x="9649548" y="5219627"/>
              <a:ext cx="35528" cy="29241"/>
            </a:xfrm>
            <a:custGeom>
              <a:avLst/>
              <a:gdLst>
                <a:gd name="connsiteX0" fmla="*/ 0 w 35528"/>
                <a:gd name="connsiteY0" fmla="*/ 0 h 29241"/>
                <a:gd name="connsiteX1" fmla="*/ 35528 w 35528"/>
                <a:gd name="connsiteY1" fmla="*/ 29242 h 29241"/>
              </a:gdLst>
              <a:ahLst/>
              <a:cxnLst>
                <a:cxn ang="0">
                  <a:pos x="connsiteX0" y="connsiteY0"/>
                </a:cxn>
                <a:cxn ang="0">
                  <a:pos x="connsiteX1" y="connsiteY1"/>
                </a:cxn>
              </a:cxnLst>
              <a:rect l="l" t="t" r="r" b="b"/>
              <a:pathLst>
                <a:path w="35528" h="29241">
                  <a:moveTo>
                    <a:pt x="0" y="0"/>
                  </a:moveTo>
                  <a:cubicBezTo>
                    <a:pt x="17240" y="0"/>
                    <a:pt x="32195" y="12287"/>
                    <a:pt x="35528" y="29242"/>
                  </a:cubicBezTo>
                </a:path>
              </a:pathLst>
            </a:custGeom>
            <a:noFill/>
            <a:ln w="9525" cap="sq">
              <a:solidFill>
                <a:srgbClr val="15003C"/>
              </a:solidFill>
              <a:prstDash val="solid"/>
              <a:round/>
            </a:ln>
          </p:spPr>
          <p:txBody>
            <a:bodyPr rtlCol="0" anchor="ctr"/>
            <a:lstStyle/>
            <a:p>
              <a:endParaRPr lang="da-DK"/>
            </a:p>
          </p:txBody>
        </p:sp>
        <p:sp>
          <p:nvSpPr>
            <p:cNvPr id="141" name="Kombinationstegning: figur 140">
              <a:extLst>
                <a:ext uri="{FF2B5EF4-FFF2-40B4-BE49-F238E27FC236}">
                  <a16:creationId xmlns:a16="http://schemas.microsoft.com/office/drawing/2014/main" id="{8C5C4175-6F15-14A5-5C71-8970F9C5A5DE}"/>
                </a:ext>
              </a:extLst>
            </p:cNvPr>
            <p:cNvSpPr/>
            <p:nvPr/>
          </p:nvSpPr>
          <p:spPr>
            <a:xfrm>
              <a:off x="9742131" y="5270015"/>
              <a:ext cx="16097" cy="16097"/>
            </a:xfrm>
            <a:custGeom>
              <a:avLst/>
              <a:gdLst>
                <a:gd name="connsiteX0" fmla="*/ 0 w 16097"/>
                <a:gd name="connsiteY0" fmla="*/ 0 h 16097"/>
                <a:gd name="connsiteX1" fmla="*/ 16097 w 16097"/>
                <a:gd name="connsiteY1" fmla="*/ 16097 h 16097"/>
              </a:gdLst>
              <a:ahLst/>
              <a:cxnLst>
                <a:cxn ang="0">
                  <a:pos x="connsiteX0" y="connsiteY0"/>
                </a:cxn>
                <a:cxn ang="0">
                  <a:pos x="connsiteX1" y="connsiteY1"/>
                </a:cxn>
              </a:cxnLst>
              <a:rect l="l" t="t" r="r" b="b"/>
              <a:pathLst>
                <a:path w="16097" h="16097">
                  <a:moveTo>
                    <a:pt x="0" y="0"/>
                  </a:moveTo>
                  <a:cubicBezTo>
                    <a:pt x="8858" y="0"/>
                    <a:pt x="16097" y="7239"/>
                    <a:pt x="16097" y="16097"/>
                  </a:cubicBezTo>
                </a:path>
              </a:pathLst>
            </a:custGeom>
            <a:noFill/>
            <a:ln w="9525" cap="sq">
              <a:solidFill>
                <a:srgbClr val="15003C"/>
              </a:solidFill>
              <a:prstDash val="solid"/>
              <a:round/>
            </a:ln>
          </p:spPr>
          <p:txBody>
            <a:bodyPr rtlCol="0" anchor="ctr"/>
            <a:lstStyle/>
            <a:p>
              <a:endParaRPr lang="da-DK"/>
            </a:p>
          </p:txBody>
        </p:sp>
        <p:sp>
          <p:nvSpPr>
            <p:cNvPr id="142" name="Kombinationstegning: figur 141">
              <a:extLst>
                <a:ext uri="{FF2B5EF4-FFF2-40B4-BE49-F238E27FC236}">
                  <a16:creationId xmlns:a16="http://schemas.microsoft.com/office/drawing/2014/main" id="{EEF84A91-6851-0AE2-CEC7-45F2156081FE}"/>
                </a:ext>
              </a:extLst>
            </p:cNvPr>
            <p:cNvSpPr/>
            <p:nvPr/>
          </p:nvSpPr>
          <p:spPr>
            <a:xfrm>
              <a:off x="7791601" y="5783983"/>
              <a:ext cx="255079" cy="295275"/>
            </a:xfrm>
            <a:custGeom>
              <a:avLst/>
              <a:gdLst>
                <a:gd name="connsiteX0" fmla="*/ 0 w 255079"/>
                <a:gd name="connsiteY0" fmla="*/ 206121 h 295275"/>
                <a:gd name="connsiteX1" fmla="*/ 72580 w 255079"/>
                <a:gd name="connsiteY1" fmla="*/ 278701 h 295275"/>
                <a:gd name="connsiteX2" fmla="*/ 127540 w 255079"/>
                <a:gd name="connsiteY2" fmla="*/ 257937 h 295275"/>
                <a:gd name="connsiteX3" fmla="*/ 185166 w 255079"/>
                <a:gd name="connsiteY3" fmla="*/ 295275 h 295275"/>
                <a:gd name="connsiteX4" fmla="*/ 255079 w 255079"/>
                <a:gd name="connsiteY4" fmla="*/ 225362 h 295275"/>
                <a:gd name="connsiteX5" fmla="*/ 210217 w 255079"/>
                <a:gd name="connsiteY5" fmla="*/ 160115 h 295275"/>
                <a:gd name="connsiteX6" fmla="*/ 226790 w 255079"/>
                <a:gd name="connsiteY6" fmla="*/ 121158 h 295275"/>
                <a:gd name="connsiteX7" fmla="*/ 172688 w 255079"/>
                <a:gd name="connsiteY7" fmla="*/ 67056 h 295275"/>
                <a:gd name="connsiteX8" fmla="*/ 168878 w 255079"/>
                <a:gd name="connsiteY8" fmla="*/ 67246 h 295275"/>
                <a:gd name="connsiteX9" fmla="*/ 177832 w 255079"/>
                <a:gd name="connsiteY9" fmla="*/ 41529 h 295275"/>
                <a:gd name="connsiteX10" fmla="*/ 136303 w 255079"/>
                <a:gd name="connsiteY10" fmla="*/ 0 h 295275"/>
                <a:gd name="connsiteX11" fmla="*/ 94774 w 255079"/>
                <a:gd name="connsiteY11" fmla="*/ 41529 h 295275"/>
                <a:gd name="connsiteX12" fmla="*/ 97441 w 255079"/>
                <a:gd name="connsiteY12" fmla="*/ 56102 h 295275"/>
                <a:gd name="connsiteX13" fmla="*/ 79629 w 255079"/>
                <a:gd name="connsiteY13" fmla="*/ 52483 h 295275"/>
                <a:gd name="connsiteX14" fmla="*/ 33338 w 255079"/>
                <a:gd name="connsiteY14" fmla="*/ 98774 h 295275"/>
                <a:gd name="connsiteX15" fmla="*/ 52673 w 255079"/>
                <a:gd name="connsiteY15" fmla="*/ 136303 h 295275"/>
                <a:gd name="connsiteX16" fmla="*/ 0 w 255079"/>
                <a:gd name="connsiteY16" fmla="*/ 206121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5079" h="295275">
                  <a:moveTo>
                    <a:pt x="0" y="206121"/>
                  </a:moveTo>
                  <a:cubicBezTo>
                    <a:pt x="0" y="246221"/>
                    <a:pt x="32480" y="278701"/>
                    <a:pt x="72580" y="278701"/>
                  </a:cubicBezTo>
                  <a:cubicBezTo>
                    <a:pt x="92392" y="278701"/>
                    <a:pt x="114490" y="270796"/>
                    <a:pt x="127540" y="257937"/>
                  </a:cubicBezTo>
                  <a:cubicBezTo>
                    <a:pt x="139255" y="280130"/>
                    <a:pt x="158305" y="295275"/>
                    <a:pt x="185166" y="295275"/>
                  </a:cubicBezTo>
                  <a:cubicBezTo>
                    <a:pt x="223838" y="295275"/>
                    <a:pt x="255079" y="263938"/>
                    <a:pt x="255079" y="225362"/>
                  </a:cubicBezTo>
                  <a:cubicBezTo>
                    <a:pt x="255079" y="195643"/>
                    <a:pt x="236506" y="170212"/>
                    <a:pt x="210217" y="160115"/>
                  </a:cubicBezTo>
                  <a:cubicBezTo>
                    <a:pt x="220409" y="150304"/>
                    <a:pt x="226790" y="136493"/>
                    <a:pt x="226790" y="121158"/>
                  </a:cubicBezTo>
                  <a:cubicBezTo>
                    <a:pt x="226790" y="91250"/>
                    <a:pt x="202597" y="67056"/>
                    <a:pt x="172688" y="67056"/>
                  </a:cubicBezTo>
                  <a:cubicBezTo>
                    <a:pt x="171355" y="67056"/>
                    <a:pt x="170117" y="67151"/>
                    <a:pt x="168878" y="67246"/>
                  </a:cubicBezTo>
                  <a:cubicBezTo>
                    <a:pt x="174498" y="60198"/>
                    <a:pt x="177832" y="51245"/>
                    <a:pt x="177832" y="41529"/>
                  </a:cubicBezTo>
                  <a:cubicBezTo>
                    <a:pt x="177832" y="18574"/>
                    <a:pt x="159258" y="0"/>
                    <a:pt x="136303" y="0"/>
                  </a:cubicBezTo>
                  <a:cubicBezTo>
                    <a:pt x="113347" y="0"/>
                    <a:pt x="94774" y="18574"/>
                    <a:pt x="94774" y="41529"/>
                  </a:cubicBezTo>
                  <a:cubicBezTo>
                    <a:pt x="94774" y="46672"/>
                    <a:pt x="95726" y="51530"/>
                    <a:pt x="97441" y="56102"/>
                  </a:cubicBezTo>
                  <a:cubicBezTo>
                    <a:pt x="91916" y="53816"/>
                    <a:pt x="85915" y="52483"/>
                    <a:pt x="79629" y="52483"/>
                  </a:cubicBezTo>
                  <a:cubicBezTo>
                    <a:pt x="54102" y="52483"/>
                    <a:pt x="33338" y="73247"/>
                    <a:pt x="33338" y="98774"/>
                  </a:cubicBezTo>
                  <a:cubicBezTo>
                    <a:pt x="33338" y="114300"/>
                    <a:pt x="40957" y="127921"/>
                    <a:pt x="52673" y="136303"/>
                  </a:cubicBezTo>
                  <a:cubicBezTo>
                    <a:pt x="22288" y="144971"/>
                    <a:pt x="0" y="172879"/>
                    <a:pt x="0" y="206121"/>
                  </a:cubicBezTo>
                  <a:close/>
                </a:path>
              </a:pathLst>
            </a:custGeom>
            <a:noFill/>
            <a:ln w="9525" cap="sq">
              <a:solidFill>
                <a:srgbClr val="15003C"/>
              </a:solidFill>
              <a:prstDash val="solid"/>
              <a:round/>
            </a:ln>
          </p:spPr>
          <p:txBody>
            <a:bodyPr rtlCol="0" anchor="ctr"/>
            <a:lstStyle/>
            <a:p>
              <a:endParaRPr lang="da-DK"/>
            </a:p>
          </p:txBody>
        </p:sp>
        <p:sp>
          <p:nvSpPr>
            <p:cNvPr id="143" name="Kombinationstegning: figur 142">
              <a:extLst>
                <a:ext uri="{FF2B5EF4-FFF2-40B4-BE49-F238E27FC236}">
                  <a16:creationId xmlns:a16="http://schemas.microsoft.com/office/drawing/2014/main" id="{FE5C43CD-B1D6-2D02-2721-1608A6CBD570}"/>
                </a:ext>
              </a:extLst>
            </p:cNvPr>
            <p:cNvSpPr/>
            <p:nvPr/>
          </p:nvSpPr>
          <p:spPr>
            <a:xfrm>
              <a:off x="7919141" y="5965721"/>
              <a:ext cx="61055" cy="30956"/>
            </a:xfrm>
            <a:custGeom>
              <a:avLst/>
              <a:gdLst>
                <a:gd name="connsiteX0" fmla="*/ 0 w 61055"/>
                <a:gd name="connsiteY0" fmla="*/ 30956 h 30956"/>
                <a:gd name="connsiteX1" fmla="*/ 41053 w 61055"/>
                <a:gd name="connsiteY1" fmla="*/ 15526 h 30956"/>
                <a:gd name="connsiteX2" fmla="*/ 61055 w 61055"/>
                <a:gd name="connsiteY2" fmla="*/ 0 h 30956"/>
              </a:gdLst>
              <a:ahLst/>
              <a:cxnLst>
                <a:cxn ang="0">
                  <a:pos x="connsiteX0" y="connsiteY0"/>
                </a:cxn>
                <a:cxn ang="0">
                  <a:pos x="connsiteX1" y="connsiteY1"/>
                </a:cxn>
                <a:cxn ang="0">
                  <a:pos x="connsiteX2" y="connsiteY2"/>
                </a:cxn>
              </a:cxnLst>
              <a:rect l="l" t="t" r="r" b="b"/>
              <a:pathLst>
                <a:path w="61055" h="30956">
                  <a:moveTo>
                    <a:pt x="0" y="30956"/>
                  </a:moveTo>
                  <a:lnTo>
                    <a:pt x="41053" y="15526"/>
                  </a:lnTo>
                  <a:lnTo>
                    <a:pt x="61055" y="0"/>
                  </a:lnTo>
                </a:path>
              </a:pathLst>
            </a:custGeom>
            <a:noFill/>
            <a:ln w="9525" cap="sq">
              <a:solidFill>
                <a:srgbClr val="15003C"/>
              </a:solidFill>
              <a:prstDash val="solid"/>
              <a:round/>
            </a:ln>
          </p:spPr>
          <p:txBody>
            <a:bodyPr rtlCol="0" anchor="ctr"/>
            <a:lstStyle/>
            <a:p>
              <a:endParaRPr lang="da-DK"/>
            </a:p>
          </p:txBody>
        </p:sp>
        <p:sp>
          <p:nvSpPr>
            <p:cNvPr id="144" name="Kombinationstegning: figur 143">
              <a:extLst>
                <a:ext uri="{FF2B5EF4-FFF2-40B4-BE49-F238E27FC236}">
                  <a16:creationId xmlns:a16="http://schemas.microsoft.com/office/drawing/2014/main" id="{4E2E0CDD-2BFB-3570-801F-53B09E4B9E7F}"/>
                </a:ext>
              </a:extLst>
            </p:cNvPr>
            <p:cNvSpPr/>
            <p:nvPr/>
          </p:nvSpPr>
          <p:spPr>
            <a:xfrm>
              <a:off x="7919141" y="5867804"/>
              <a:ext cx="9525" cy="256413"/>
            </a:xfrm>
            <a:custGeom>
              <a:avLst/>
              <a:gdLst>
                <a:gd name="connsiteX0" fmla="*/ 0 w 9525"/>
                <a:gd name="connsiteY0" fmla="*/ 256413 h 256413"/>
                <a:gd name="connsiteX1" fmla="*/ 0 w 9525"/>
                <a:gd name="connsiteY1" fmla="*/ 0 h 256413"/>
              </a:gdLst>
              <a:ahLst/>
              <a:cxnLst>
                <a:cxn ang="0">
                  <a:pos x="connsiteX0" y="connsiteY0"/>
                </a:cxn>
                <a:cxn ang="0">
                  <a:pos x="connsiteX1" y="connsiteY1"/>
                </a:cxn>
              </a:cxnLst>
              <a:rect l="l" t="t" r="r" b="b"/>
              <a:pathLst>
                <a:path w="9525" h="256413">
                  <a:moveTo>
                    <a:pt x="0" y="256413"/>
                  </a:moveTo>
                  <a:lnTo>
                    <a:pt x="0" y="0"/>
                  </a:lnTo>
                </a:path>
              </a:pathLst>
            </a:custGeom>
            <a:ln w="9525" cap="sq">
              <a:solidFill>
                <a:srgbClr val="15003C"/>
              </a:solidFill>
              <a:prstDash val="solid"/>
              <a:round/>
            </a:ln>
          </p:spPr>
          <p:txBody>
            <a:bodyPr rtlCol="0" anchor="ctr"/>
            <a:lstStyle/>
            <a:p>
              <a:endParaRPr lang="da-DK"/>
            </a:p>
          </p:txBody>
        </p:sp>
        <p:sp>
          <p:nvSpPr>
            <p:cNvPr id="145" name="Kombinationstegning: figur 144">
              <a:extLst>
                <a:ext uri="{FF2B5EF4-FFF2-40B4-BE49-F238E27FC236}">
                  <a16:creationId xmlns:a16="http://schemas.microsoft.com/office/drawing/2014/main" id="{6B91A903-79CB-7C81-A823-4B3D391B26DB}"/>
                </a:ext>
              </a:extLst>
            </p:cNvPr>
            <p:cNvSpPr/>
            <p:nvPr/>
          </p:nvSpPr>
          <p:spPr>
            <a:xfrm>
              <a:off x="7881327" y="5893997"/>
              <a:ext cx="79724" cy="23621"/>
            </a:xfrm>
            <a:custGeom>
              <a:avLst/>
              <a:gdLst>
                <a:gd name="connsiteX0" fmla="*/ 0 w 79724"/>
                <a:gd name="connsiteY0" fmla="*/ 0 h 23621"/>
                <a:gd name="connsiteX1" fmla="*/ 37814 w 79724"/>
                <a:gd name="connsiteY1" fmla="*/ 23622 h 23621"/>
                <a:gd name="connsiteX2" fmla="*/ 79724 w 79724"/>
                <a:gd name="connsiteY2" fmla="*/ 0 h 23621"/>
              </a:gdLst>
              <a:ahLst/>
              <a:cxnLst>
                <a:cxn ang="0">
                  <a:pos x="connsiteX0" y="connsiteY0"/>
                </a:cxn>
                <a:cxn ang="0">
                  <a:pos x="connsiteX1" y="connsiteY1"/>
                </a:cxn>
                <a:cxn ang="0">
                  <a:pos x="connsiteX2" y="connsiteY2"/>
                </a:cxn>
              </a:cxnLst>
              <a:rect l="l" t="t" r="r" b="b"/>
              <a:pathLst>
                <a:path w="79724" h="23621">
                  <a:moveTo>
                    <a:pt x="0" y="0"/>
                  </a:moveTo>
                  <a:lnTo>
                    <a:pt x="37814" y="23622"/>
                  </a:lnTo>
                  <a:lnTo>
                    <a:pt x="79724" y="0"/>
                  </a:lnTo>
                </a:path>
              </a:pathLst>
            </a:custGeom>
            <a:noFill/>
            <a:ln w="9525" cap="sq">
              <a:solidFill>
                <a:srgbClr val="15003C"/>
              </a:solidFill>
              <a:prstDash val="solid"/>
              <a:round/>
            </a:ln>
          </p:spPr>
          <p:txBody>
            <a:bodyPr rtlCol="0" anchor="ctr"/>
            <a:lstStyle/>
            <a:p>
              <a:endParaRPr lang="da-DK"/>
            </a:p>
          </p:txBody>
        </p:sp>
        <p:sp>
          <p:nvSpPr>
            <p:cNvPr id="146" name="Kombinationstegning: figur 145">
              <a:extLst>
                <a:ext uri="{FF2B5EF4-FFF2-40B4-BE49-F238E27FC236}">
                  <a16:creationId xmlns:a16="http://schemas.microsoft.com/office/drawing/2014/main" id="{F64C5C6D-308E-B732-6A10-ADA73B87D8CC}"/>
                </a:ext>
              </a:extLst>
            </p:cNvPr>
            <p:cNvSpPr/>
            <p:nvPr/>
          </p:nvSpPr>
          <p:spPr>
            <a:xfrm>
              <a:off x="7847513" y="5965721"/>
              <a:ext cx="71628" cy="30956"/>
            </a:xfrm>
            <a:custGeom>
              <a:avLst/>
              <a:gdLst>
                <a:gd name="connsiteX0" fmla="*/ 71628 w 71628"/>
                <a:gd name="connsiteY0" fmla="*/ 30956 h 30956"/>
                <a:gd name="connsiteX1" fmla="*/ 23527 w 71628"/>
                <a:gd name="connsiteY1" fmla="*/ 18097 h 30956"/>
                <a:gd name="connsiteX2" fmla="*/ 0 w 71628"/>
                <a:gd name="connsiteY2" fmla="*/ 0 h 30956"/>
              </a:gdLst>
              <a:ahLst/>
              <a:cxnLst>
                <a:cxn ang="0">
                  <a:pos x="connsiteX0" y="connsiteY0"/>
                </a:cxn>
                <a:cxn ang="0">
                  <a:pos x="connsiteX1" y="connsiteY1"/>
                </a:cxn>
                <a:cxn ang="0">
                  <a:pos x="connsiteX2" y="connsiteY2"/>
                </a:cxn>
              </a:cxnLst>
              <a:rect l="l" t="t" r="r" b="b"/>
              <a:pathLst>
                <a:path w="71628" h="30956">
                  <a:moveTo>
                    <a:pt x="71628" y="30956"/>
                  </a:moveTo>
                  <a:lnTo>
                    <a:pt x="23527" y="18097"/>
                  </a:lnTo>
                  <a:lnTo>
                    <a:pt x="0" y="0"/>
                  </a:lnTo>
                </a:path>
              </a:pathLst>
            </a:custGeom>
            <a:noFill/>
            <a:ln w="9525" cap="sq">
              <a:solidFill>
                <a:srgbClr val="15003C"/>
              </a:solidFill>
              <a:prstDash val="solid"/>
              <a:round/>
            </a:ln>
          </p:spPr>
          <p:txBody>
            <a:bodyPr rtlCol="0" anchor="ctr"/>
            <a:lstStyle/>
            <a:p>
              <a:endParaRPr lang="da-DK"/>
            </a:p>
          </p:txBody>
        </p:sp>
        <p:sp>
          <p:nvSpPr>
            <p:cNvPr id="147" name="Kombinationstegning: figur 146">
              <a:extLst>
                <a:ext uri="{FF2B5EF4-FFF2-40B4-BE49-F238E27FC236}">
                  <a16:creationId xmlns:a16="http://schemas.microsoft.com/office/drawing/2014/main" id="{A58F739E-4FAB-15E4-421A-D75837256DC0}"/>
                </a:ext>
              </a:extLst>
            </p:cNvPr>
            <p:cNvSpPr/>
            <p:nvPr/>
          </p:nvSpPr>
          <p:spPr>
            <a:xfrm>
              <a:off x="7960194" y="5981246"/>
              <a:ext cx="30575" cy="22002"/>
            </a:xfrm>
            <a:custGeom>
              <a:avLst/>
              <a:gdLst>
                <a:gd name="connsiteX0" fmla="*/ 30575 w 30575"/>
                <a:gd name="connsiteY0" fmla="*/ 22003 h 22002"/>
                <a:gd name="connsiteX1" fmla="*/ 0 w 30575"/>
                <a:gd name="connsiteY1" fmla="*/ 0 h 22002"/>
              </a:gdLst>
              <a:ahLst/>
              <a:cxnLst>
                <a:cxn ang="0">
                  <a:pos x="connsiteX0" y="connsiteY0"/>
                </a:cxn>
                <a:cxn ang="0">
                  <a:pos x="connsiteX1" y="connsiteY1"/>
                </a:cxn>
              </a:cxnLst>
              <a:rect l="l" t="t" r="r" b="b"/>
              <a:pathLst>
                <a:path w="30575" h="22002">
                  <a:moveTo>
                    <a:pt x="30575" y="22003"/>
                  </a:moveTo>
                  <a:lnTo>
                    <a:pt x="0" y="0"/>
                  </a:lnTo>
                </a:path>
              </a:pathLst>
            </a:custGeom>
            <a:ln w="9525" cap="sq">
              <a:solidFill>
                <a:srgbClr val="15003C"/>
              </a:solidFill>
              <a:prstDash val="solid"/>
              <a:round/>
            </a:ln>
          </p:spPr>
          <p:txBody>
            <a:bodyPr rtlCol="0" anchor="ctr"/>
            <a:lstStyle/>
            <a:p>
              <a:endParaRPr lang="da-DK"/>
            </a:p>
          </p:txBody>
        </p:sp>
        <p:sp>
          <p:nvSpPr>
            <p:cNvPr id="148" name="Kombinationstegning: figur 147">
              <a:extLst>
                <a:ext uri="{FF2B5EF4-FFF2-40B4-BE49-F238E27FC236}">
                  <a16:creationId xmlns:a16="http://schemas.microsoft.com/office/drawing/2014/main" id="{6D4FFF80-EBB1-AFED-B21E-F30C85F6060A}"/>
                </a:ext>
              </a:extLst>
            </p:cNvPr>
            <p:cNvSpPr/>
            <p:nvPr/>
          </p:nvSpPr>
          <p:spPr>
            <a:xfrm>
              <a:off x="7857991" y="5984675"/>
              <a:ext cx="12858" cy="19145"/>
            </a:xfrm>
            <a:custGeom>
              <a:avLst/>
              <a:gdLst>
                <a:gd name="connsiteX0" fmla="*/ 12859 w 12858"/>
                <a:gd name="connsiteY0" fmla="*/ 0 h 19145"/>
                <a:gd name="connsiteX1" fmla="*/ 0 w 12858"/>
                <a:gd name="connsiteY1" fmla="*/ 19145 h 19145"/>
              </a:gdLst>
              <a:ahLst/>
              <a:cxnLst>
                <a:cxn ang="0">
                  <a:pos x="connsiteX0" y="connsiteY0"/>
                </a:cxn>
                <a:cxn ang="0">
                  <a:pos x="connsiteX1" y="connsiteY1"/>
                </a:cxn>
              </a:cxnLst>
              <a:rect l="l" t="t" r="r" b="b"/>
              <a:pathLst>
                <a:path w="12858" h="19145">
                  <a:moveTo>
                    <a:pt x="12859" y="0"/>
                  </a:moveTo>
                  <a:lnTo>
                    <a:pt x="0" y="19145"/>
                  </a:lnTo>
                </a:path>
              </a:pathLst>
            </a:custGeom>
            <a:ln w="9525" cap="sq">
              <a:solidFill>
                <a:srgbClr val="15003C"/>
              </a:solidFill>
              <a:prstDash val="solid"/>
              <a:round/>
            </a:ln>
          </p:spPr>
          <p:txBody>
            <a:bodyPr rtlCol="0" anchor="ctr"/>
            <a:lstStyle/>
            <a:p>
              <a:endParaRPr lang="da-DK"/>
            </a:p>
          </p:txBody>
        </p:sp>
        <p:sp>
          <p:nvSpPr>
            <p:cNvPr id="149" name="Kombinationstegning: figur 148">
              <a:extLst>
                <a:ext uri="{FF2B5EF4-FFF2-40B4-BE49-F238E27FC236}">
                  <a16:creationId xmlns:a16="http://schemas.microsoft.com/office/drawing/2014/main" id="{22D95C15-4BE7-33FA-94AE-D25669A864F0}"/>
                </a:ext>
              </a:extLst>
            </p:cNvPr>
            <p:cNvSpPr/>
            <p:nvPr/>
          </p:nvSpPr>
          <p:spPr>
            <a:xfrm>
              <a:off x="9552583" y="5707300"/>
              <a:ext cx="1273396" cy="110878"/>
            </a:xfrm>
            <a:custGeom>
              <a:avLst/>
              <a:gdLst>
                <a:gd name="connsiteX0" fmla="*/ 0 w 1273396"/>
                <a:gd name="connsiteY0" fmla="*/ 110878 h 110878"/>
                <a:gd name="connsiteX1" fmla="*/ 642366 w 1273396"/>
                <a:gd name="connsiteY1" fmla="*/ 2293 h 110878"/>
                <a:gd name="connsiteX2" fmla="*/ 1273397 w 1273396"/>
                <a:gd name="connsiteY2" fmla="*/ 76779 h 110878"/>
              </a:gdLst>
              <a:ahLst/>
              <a:cxnLst>
                <a:cxn ang="0">
                  <a:pos x="connsiteX0" y="connsiteY0"/>
                </a:cxn>
                <a:cxn ang="0">
                  <a:pos x="connsiteX1" y="connsiteY1"/>
                </a:cxn>
                <a:cxn ang="0">
                  <a:pos x="connsiteX2" y="connsiteY2"/>
                </a:cxn>
              </a:cxnLst>
              <a:rect l="l" t="t" r="r" b="b"/>
              <a:pathLst>
                <a:path w="1273396" h="110878">
                  <a:moveTo>
                    <a:pt x="0" y="110878"/>
                  </a:moveTo>
                  <a:cubicBezTo>
                    <a:pt x="0" y="110878"/>
                    <a:pt x="363093" y="-18662"/>
                    <a:pt x="642366" y="2293"/>
                  </a:cubicBezTo>
                  <a:cubicBezTo>
                    <a:pt x="921639" y="23153"/>
                    <a:pt x="1097566" y="140596"/>
                    <a:pt x="1273397" y="76779"/>
                  </a:cubicBezTo>
                </a:path>
              </a:pathLst>
            </a:custGeom>
            <a:noFill/>
            <a:ln w="9525" cap="rnd">
              <a:solidFill>
                <a:srgbClr val="15003C"/>
              </a:solidFill>
              <a:prstDash val="solid"/>
              <a:round/>
            </a:ln>
          </p:spPr>
          <p:txBody>
            <a:bodyPr rtlCol="0" anchor="ctr"/>
            <a:lstStyle/>
            <a:p>
              <a:endParaRPr lang="da-DK"/>
            </a:p>
          </p:txBody>
        </p:sp>
        <p:sp>
          <p:nvSpPr>
            <p:cNvPr id="150" name="Kombinationstegning: figur 149">
              <a:extLst>
                <a:ext uri="{FF2B5EF4-FFF2-40B4-BE49-F238E27FC236}">
                  <a16:creationId xmlns:a16="http://schemas.microsoft.com/office/drawing/2014/main" id="{4BE55674-FD67-A70E-08AE-07CB2B74D6AD}"/>
                </a:ext>
              </a:extLst>
            </p:cNvPr>
            <p:cNvSpPr/>
            <p:nvPr/>
          </p:nvSpPr>
          <p:spPr>
            <a:xfrm>
              <a:off x="10363732" y="5667009"/>
              <a:ext cx="924401" cy="44003"/>
            </a:xfrm>
            <a:custGeom>
              <a:avLst/>
              <a:gdLst>
                <a:gd name="connsiteX0" fmla="*/ 924401 w 924401"/>
                <a:gd name="connsiteY0" fmla="*/ 15533 h 44003"/>
                <a:gd name="connsiteX1" fmla="*/ 790289 w 924401"/>
                <a:gd name="connsiteY1" fmla="*/ 26296 h 44003"/>
                <a:gd name="connsiteX2" fmla="*/ 731615 w 924401"/>
                <a:gd name="connsiteY2" fmla="*/ 3341 h 44003"/>
                <a:gd name="connsiteX3" fmla="*/ 650557 w 924401"/>
                <a:gd name="connsiteY3" fmla="*/ 39250 h 44003"/>
                <a:gd name="connsiteX4" fmla="*/ 609219 w 924401"/>
                <a:gd name="connsiteY4" fmla="*/ 42108 h 44003"/>
                <a:gd name="connsiteX5" fmla="*/ 448913 w 924401"/>
                <a:gd name="connsiteY5" fmla="*/ 28582 h 44003"/>
                <a:gd name="connsiteX6" fmla="*/ 351949 w 924401"/>
                <a:gd name="connsiteY6" fmla="*/ 31535 h 44003"/>
                <a:gd name="connsiteX7" fmla="*/ 258223 w 924401"/>
                <a:gd name="connsiteY7" fmla="*/ 9532 h 44003"/>
                <a:gd name="connsiteX8" fmla="*/ 113633 w 924401"/>
                <a:gd name="connsiteY8" fmla="*/ 23058 h 44003"/>
                <a:gd name="connsiteX9" fmla="*/ 79629 w 924401"/>
                <a:gd name="connsiteY9" fmla="*/ 2769 h 44003"/>
                <a:gd name="connsiteX10" fmla="*/ 0 w 924401"/>
                <a:gd name="connsiteY10" fmla="*/ 16200 h 4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4401" h="44003">
                  <a:moveTo>
                    <a:pt x="924401" y="15533"/>
                  </a:moveTo>
                  <a:cubicBezTo>
                    <a:pt x="881253" y="46203"/>
                    <a:pt x="835343" y="55538"/>
                    <a:pt x="790289" y="26296"/>
                  </a:cubicBezTo>
                  <a:cubicBezTo>
                    <a:pt x="772001" y="16200"/>
                    <a:pt x="753237" y="2960"/>
                    <a:pt x="731615" y="3341"/>
                  </a:cubicBezTo>
                  <a:cubicBezTo>
                    <a:pt x="703421" y="3912"/>
                    <a:pt x="680085" y="31440"/>
                    <a:pt x="650557" y="39250"/>
                  </a:cubicBezTo>
                  <a:cubicBezTo>
                    <a:pt x="637222" y="43155"/>
                    <a:pt x="623030" y="44012"/>
                    <a:pt x="609219" y="42108"/>
                  </a:cubicBezTo>
                  <a:cubicBezTo>
                    <a:pt x="530637" y="25058"/>
                    <a:pt x="537400" y="-28282"/>
                    <a:pt x="448913" y="28582"/>
                  </a:cubicBezTo>
                  <a:cubicBezTo>
                    <a:pt x="417290" y="47061"/>
                    <a:pt x="385286" y="49346"/>
                    <a:pt x="351949" y="31535"/>
                  </a:cubicBezTo>
                  <a:cubicBezTo>
                    <a:pt x="322421" y="16485"/>
                    <a:pt x="291846" y="-11042"/>
                    <a:pt x="258223" y="9532"/>
                  </a:cubicBezTo>
                  <a:cubicBezTo>
                    <a:pt x="211264" y="36678"/>
                    <a:pt x="163258" y="57633"/>
                    <a:pt x="113633" y="23058"/>
                  </a:cubicBezTo>
                  <a:cubicBezTo>
                    <a:pt x="102679" y="16009"/>
                    <a:pt x="91535" y="7722"/>
                    <a:pt x="79629" y="2769"/>
                  </a:cubicBezTo>
                  <a:cubicBezTo>
                    <a:pt x="60103" y="-5708"/>
                    <a:pt x="18097" y="7151"/>
                    <a:pt x="0" y="16200"/>
                  </a:cubicBezTo>
                </a:path>
              </a:pathLst>
            </a:custGeom>
            <a:noFill/>
            <a:ln w="9525" cap="rnd">
              <a:solidFill>
                <a:srgbClr val="15003C"/>
              </a:solidFill>
              <a:prstDash val="solid"/>
              <a:round/>
            </a:ln>
          </p:spPr>
          <p:txBody>
            <a:bodyPr rtlCol="0" anchor="ctr"/>
            <a:lstStyle/>
            <a:p>
              <a:endParaRPr lang="da-DK"/>
            </a:p>
          </p:txBody>
        </p:sp>
        <p:sp>
          <p:nvSpPr>
            <p:cNvPr id="151" name="Kombinationstegning: figur 150">
              <a:extLst>
                <a:ext uri="{FF2B5EF4-FFF2-40B4-BE49-F238E27FC236}">
                  <a16:creationId xmlns:a16="http://schemas.microsoft.com/office/drawing/2014/main" id="{04F7F4B7-93C0-9B3A-B3C5-B25D1F429BA2}"/>
                </a:ext>
              </a:extLst>
            </p:cNvPr>
            <p:cNvSpPr/>
            <p:nvPr/>
          </p:nvSpPr>
          <p:spPr>
            <a:xfrm>
              <a:off x="10588808" y="5721302"/>
              <a:ext cx="924401" cy="44003"/>
            </a:xfrm>
            <a:custGeom>
              <a:avLst/>
              <a:gdLst>
                <a:gd name="connsiteX0" fmla="*/ 924401 w 924401"/>
                <a:gd name="connsiteY0" fmla="*/ 15533 h 44003"/>
                <a:gd name="connsiteX1" fmla="*/ 790289 w 924401"/>
                <a:gd name="connsiteY1" fmla="*/ 26296 h 44003"/>
                <a:gd name="connsiteX2" fmla="*/ 731615 w 924401"/>
                <a:gd name="connsiteY2" fmla="*/ 3341 h 44003"/>
                <a:gd name="connsiteX3" fmla="*/ 650557 w 924401"/>
                <a:gd name="connsiteY3" fmla="*/ 39250 h 44003"/>
                <a:gd name="connsiteX4" fmla="*/ 609219 w 924401"/>
                <a:gd name="connsiteY4" fmla="*/ 42107 h 44003"/>
                <a:gd name="connsiteX5" fmla="*/ 448913 w 924401"/>
                <a:gd name="connsiteY5" fmla="*/ 28582 h 44003"/>
                <a:gd name="connsiteX6" fmla="*/ 351948 w 924401"/>
                <a:gd name="connsiteY6" fmla="*/ 31535 h 44003"/>
                <a:gd name="connsiteX7" fmla="*/ 258223 w 924401"/>
                <a:gd name="connsiteY7" fmla="*/ 9532 h 44003"/>
                <a:gd name="connsiteX8" fmla="*/ 113633 w 924401"/>
                <a:gd name="connsiteY8" fmla="*/ 23057 h 44003"/>
                <a:gd name="connsiteX9" fmla="*/ 79629 w 924401"/>
                <a:gd name="connsiteY9" fmla="*/ 2769 h 44003"/>
                <a:gd name="connsiteX10" fmla="*/ 0 w 924401"/>
                <a:gd name="connsiteY10" fmla="*/ 16199 h 4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4401" h="44003">
                  <a:moveTo>
                    <a:pt x="924401" y="15533"/>
                  </a:moveTo>
                  <a:cubicBezTo>
                    <a:pt x="881253" y="46203"/>
                    <a:pt x="835342" y="55538"/>
                    <a:pt x="790289" y="26296"/>
                  </a:cubicBezTo>
                  <a:cubicBezTo>
                    <a:pt x="772001" y="16199"/>
                    <a:pt x="753237" y="2960"/>
                    <a:pt x="731615" y="3341"/>
                  </a:cubicBezTo>
                  <a:cubicBezTo>
                    <a:pt x="703421" y="3912"/>
                    <a:pt x="680085" y="31439"/>
                    <a:pt x="650557" y="39250"/>
                  </a:cubicBezTo>
                  <a:cubicBezTo>
                    <a:pt x="637222" y="43155"/>
                    <a:pt x="623030" y="44012"/>
                    <a:pt x="609219" y="42107"/>
                  </a:cubicBezTo>
                  <a:cubicBezTo>
                    <a:pt x="530637" y="25058"/>
                    <a:pt x="537400" y="-28282"/>
                    <a:pt x="448913" y="28582"/>
                  </a:cubicBezTo>
                  <a:cubicBezTo>
                    <a:pt x="417290" y="47060"/>
                    <a:pt x="385286" y="49346"/>
                    <a:pt x="351948" y="31535"/>
                  </a:cubicBezTo>
                  <a:cubicBezTo>
                    <a:pt x="322421" y="16485"/>
                    <a:pt x="291846" y="-11042"/>
                    <a:pt x="258223" y="9532"/>
                  </a:cubicBezTo>
                  <a:cubicBezTo>
                    <a:pt x="211264" y="36678"/>
                    <a:pt x="163258" y="57633"/>
                    <a:pt x="113633" y="23057"/>
                  </a:cubicBezTo>
                  <a:cubicBezTo>
                    <a:pt x="102679" y="16009"/>
                    <a:pt x="91535" y="7722"/>
                    <a:pt x="79629" y="2769"/>
                  </a:cubicBezTo>
                  <a:cubicBezTo>
                    <a:pt x="60103" y="-5708"/>
                    <a:pt x="18097" y="7151"/>
                    <a:pt x="0" y="16199"/>
                  </a:cubicBezTo>
                </a:path>
              </a:pathLst>
            </a:custGeom>
            <a:noFill/>
            <a:ln w="9525" cap="rnd">
              <a:solidFill>
                <a:srgbClr val="15003C"/>
              </a:solidFill>
              <a:prstDash val="solid"/>
              <a:round/>
            </a:ln>
          </p:spPr>
          <p:txBody>
            <a:bodyPr rtlCol="0" anchor="ctr"/>
            <a:lstStyle/>
            <a:p>
              <a:endParaRPr lang="da-DK"/>
            </a:p>
          </p:txBody>
        </p:sp>
        <p:sp>
          <p:nvSpPr>
            <p:cNvPr id="152" name="Kombinationstegning: figur 151">
              <a:extLst>
                <a:ext uri="{FF2B5EF4-FFF2-40B4-BE49-F238E27FC236}">
                  <a16:creationId xmlns:a16="http://schemas.microsoft.com/office/drawing/2014/main" id="{330182AC-428A-88CA-5D65-7FD40F70E793}"/>
                </a:ext>
              </a:extLst>
            </p:cNvPr>
            <p:cNvSpPr/>
            <p:nvPr/>
          </p:nvSpPr>
          <p:spPr>
            <a:xfrm>
              <a:off x="9908386" y="5287102"/>
              <a:ext cx="180492" cy="426586"/>
            </a:xfrm>
            <a:custGeom>
              <a:avLst/>
              <a:gdLst>
                <a:gd name="connsiteX0" fmla="*/ 88062 w 180492"/>
                <a:gd name="connsiteY0" fmla="*/ 148076 h 426586"/>
                <a:gd name="connsiteX1" fmla="*/ 89777 w 180492"/>
                <a:gd name="connsiteY1" fmla="*/ 149790 h 426586"/>
                <a:gd name="connsiteX2" fmla="*/ 91396 w 180492"/>
                <a:gd name="connsiteY2" fmla="*/ 255994 h 426586"/>
                <a:gd name="connsiteX3" fmla="*/ 87777 w 180492"/>
                <a:gd name="connsiteY3" fmla="*/ 324098 h 426586"/>
                <a:gd name="connsiteX4" fmla="*/ 140640 w 180492"/>
                <a:gd name="connsiteY4" fmla="*/ 296190 h 426586"/>
                <a:gd name="connsiteX5" fmla="*/ 174740 w 180492"/>
                <a:gd name="connsiteY5" fmla="*/ 219227 h 426586"/>
                <a:gd name="connsiteX6" fmla="*/ 168168 w 180492"/>
                <a:gd name="connsiteY6" fmla="*/ 81782 h 426586"/>
                <a:gd name="connsiteX7" fmla="*/ 124734 w 180492"/>
                <a:gd name="connsiteY7" fmla="*/ 12059 h 426586"/>
                <a:gd name="connsiteX8" fmla="*/ 42628 w 180492"/>
                <a:gd name="connsiteY8" fmla="*/ 24060 h 426586"/>
                <a:gd name="connsiteX9" fmla="*/ 1766 w 180492"/>
                <a:gd name="connsiteY9" fmla="*/ 130550 h 426586"/>
                <a:gd name="connsiteX10" fmla="*/ 25483 w 180492"/>
                <a:gd name="connsiteY10" fmla="*/ 275044 h 426586"/>
                <a:gd name="connsiteX11" fmla="*/ 89967 w 180492"/>
                <a:gd name="connsiteY11" fmla="*/ 324002 h 426586"/>
                <a:gd name="connsiteX12" fmla="*/ 89967 w 180492"/>
                <a:gd name="connsiteY12" fmla="*/ 426587 h 42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492" h="426586">
                  <a:moveTo>
                    <a:pt x="88062" y="148076"/>
                  </a:moveTo>
                  <a:cubicBezTo>
                    <a:pt x="88634" y="148647"/>
                    <a:pt x="89682" y="149219"/>
                    <a:pt x="89777" y="149790"/>
                  </a:cubicBezTo>
                  <a:cubicBezTo>
                    <a:pt x="90634" y="185223"/>
                    <a:pt x="91968" y="220942"/>
                    <a:pt x="91396" y="255994"/>
                  </a:cubicBezTo>
                  <a:cubicBezTo>
                    <a:pt x="91015" y="277711"/>
                    <a:pt x="95016" y="300380"/>
                    <a:pt x="87777" y="324098"/>
                  </a:cubicBezTo>
                  <a:cubicBezTo>
                    <a:pt x="112161" y="324002"/>
                    <a:pt x="127210" y="312858"/>
                    <a:pt x="140640" y="296190"/>
                  </a:cubicBezTo>
                  <a:cubicBezTo>
                    <a:pt x="159024" y="273425"/>
                    <a:pt x="169406" y="246945"/>
                    <a:pt x="174740" y="219227"/>
                  </a:cubicBezTo>
                  <a:cubicBezTo>
                    <a:pt x="183598" y="173222"/>
                    <a:pt x="182836" y="126835"/>
                    <a:pt x="168168" y="81782"/>
                  </a:cubicBezTo>
                  <a:cubicBezTo>
                    <a:pt x="159500" y="55112"/>
                    <a:pt x="148165" y="29680"/>
                    <a:pt x="124734" y="12059"/>
                  </a:cubicBezTo>
                  <a:cubicBezTo>
                    <a:pt x="97968" y="-8039"/>
                    <a:pt x="65393" y="-2324"/>
                    <a:pt x="42628" y="24060"/>
                  </a:cubicBezTo>
                  <a:cubicBezTo>
                    <a:pt x="16053" y="54921"/>
                    <a:pt x="5481" y="92164"/>
                    <a:pt x="1766" y="130550"/>
                  </a:cubicBezTo>
                  <a:cubicBezTo>
                    <a:pt x="-2997" y="180175"/>
                    <a:pt x="909" y="229705"/>
                    <a:pt x="25483" y="275044"/>
                  </a:cubicBezTo>
                  <a:cubicBezTo>
                    <a:pt x="43581" y="308382"/>
                    <a:pt x="60059" y="321240"/>
                    <a:pt x="89967" y="324002"/>
                  </a:cubicBezTo>
                  <a:lnTo>
                    <a:pt x="89967" y="426587"/>
                  </a:lnTo>
                </a:path>
              </a:pathLst>
            </a:custGeom>
            <a:noFill/>
            <a:ln w="9525" cap="sq">
              <a:solidFill>
                <a:srgbClr val="15003C"/>
              </a:solidFill>
              <a:prstDash val="solid"/>
              <a:round/>
            </a:ln>
          </p:spPr>
          <p:txBody>
            <a:bodyPr rtlCol="0" anchor="ctr"/>
            <a:lstStyle/>
            <a:p>
              <a:endParaRPr lang="da-DK"/>
            </a:p>
          </p:txBody>
        </p:sp>
        <p:sp>
          <p:nvSpPr>
            <p:cNvPr id="153" name="Kombinationstegning: figur 152">
              <a:extLst>
                <a:ext uri="{FF2B5EF4-FFF2-40B4-BE49-F238E27FC236}">
                  <a16:creationId xmlns:a16="http://schemas.microsoft.com/office/drawing/2014/main" id="{B1F78D6F-C1B0-8BE5-A30D-64C982AB8ADA}"/>
                </a:ext>
              </a:extLst>
            </p:cNvPr>
            <p:cNvSpPr/>
            <p:nvPr/>
          </p:nvSpPr>
          <p:spPr>
            <a:xfrm>
              <a:off x="9958158" y="5529190"/>
              <a:ext cx="36575" cy="31337"/>
            </a:xfrm>
            <a:custGeom>
              <a:avLst/>
              <a:gdLst>
                <a:gd name="connsiteX0" fmla="*/ 0 w 36575"/>
                <a:gd name="connsiteY0" fmla="*/ 0 h 31337"/>
                <a:gd name="connsiteX1" fmla="*/ 36576 w 36575"/>
                <a:gd name="connsiteY1" fmla="*/ 31337 h 31337"/>
              </a:gdLst>
              <a:ahLst/>
              <a:cxnLst>
                <a:cxn ang="0">
                  <a:pos x="connsiteX0" y="connsiteY0"/>
                </a:cxn>
                <a:cxn ang="0">
                  <a:pos x="connsiteX1" y="connsiteY1"/>
                </a:cxn>
              </a:cxnLst>
              <a:rect l="l" t="t" r="r" b="b"/>
              <a:pathLst>
                <a:path w="36575" h="31337">
                  <a:moveTo>
                    <a:pt x="0" y="0"/>
                  </a:moveTo>
                  <a:cubicBezTo>
                    <a:pt x="12763" y="9811"/>
                    <a:pt x="19812" y="26194"/>
                    <a:pt x="36576" y="31337"/>
                  </a:cubicBezTo>
                </a:path>
              </a:pathLst>
            </a:custGeom>
            <a:noFill/>
            <a:ln w="9525" cap="sq">
              <a:solidFill>
                <a:srgbClr val="15003C"/>
              </a:solidFill>
              <a:prstDash val="solid"/>
              <a:round/>
            </a:ln>
          </p:spPr>
          <p:txBody>
            <a:bodyPr rtlCol="0" anchor="ctr"/>
            <a:lstStyle/>
            <a:p>
              <a:endParaRPr lang="da-DK"/>
            </a:p>
          </p:txBody>
        </p:sp>
        <p:sp>
          <p:nvSpPr>
            <p:cNvPr id="154" name="Kombinationstegning: figur 153">
              <a:extLst>
                <a:ext uri="{FF2B5EF4-FFF2-40B4-BE49-F238E27FC236}">
                  <a16:creationId xmlns:a16="http://schemas.microsoft.com/office/drawing/2014/main" id="{7B43390D-413B-54F7-21DE-E90F2D3C1E1C}"/>
                </a:ext>
              </a:extLst>
            </p:cNvPr>
            <p:cNvSpPr/>
            <p:nvPr/>
          </p:nvSpPr>
          <p:spPr>
            <a:xfrm>
              <a:off x="10003401" y="5518808"/>
              <a:ext cx="27908" cy="24383"/>
            </a:xfrm>
            <a:custGeom>
              <a:avLst/>
              <a:gdLst>
                <a:gd name="connsiteX0" fmla="*/ 27908 w 27908"/>
                <a:gd name="connsiteY0" fmla="*/ 0 h 24383"/>
                <a:gd name="connsiteX1" fmla="*/ 0 w 27908"/>
                <a:gd name="connsiteY1" fmla="*/ 24384 h 24383"/>
              </a:gdLst>
              <a:ahLst/>
              <a:cxnLst>
                <a:cxn ang="0">
                  <a:pos x="connsiteX0" y="connsiteY0"/>
                </a:cxn>
                <a:cxn ang="0">
                  <a:pos x="connsiteX1" y="connsiteY1"/>
                </a:cxn>
              </a:cxnLst>
              <a:rect l="l" t="t" r="r" b="b"/>
              <a:pathLst>
                <a:path w="27908" h="24383">
                  <a:moveTo>
                    <a:pt x="27908" y="0"/>
                  </a:moveTo>
                  <a:cubicBezTo>
                    <a:pt x="18383" y="7906"/>
                    <a:pt x="12097" y="19431"/>
                    <a:pt x="0" y="24384"/>
                  </a:cubicBezTo>
                </a:path>
              </a:pathLst>
            </a:custGeom>
            <a:noFill/>
            <a:ln w="9525" cap="sq">
              <a:solidFill>
                <a:srgbClr val="15003C"/>
              </a:solidFill>
              <a:prstDash val="solid"/>
              <a:round/>
            </a:ln>
          </p:spPr>
          <p:txBody>
            <a:bodyPr rtlCol="0" anchor="ctr"/>
            <a:lstStyle/>
            <a:p>
              <a:endParaRPr lang="da-DK"/>
            </a:p>
          </p:txBody>
        </p:sp>
        <p:sp>
          <p:nvSpPr>
            <p:cNvPr id="155" name="Kombinationstegning: figur 154">
              <a:extLst>
                <a:ext uri="{FF2B5EF4-FFF2-40B4-BE49-F238E27FC236}">
                  <a16:creationId xmlns:a16="http://schemas.microsoft.com/office/drawing/2014/main" id="{F613756D-C008-B1CE-B4EA-4DBCF6FBF946}"/>
                </a:ext>
              </a:extLst>
            </p:cNvPr>
            <p:cNvSpPr/>
            <p:nvPr/>
          </p:nvSpPr>
          <p:spPr>
            <a:xfrm>
              <a:off x="10001687" y="5469944"/>
              <a:ext cx="19145" cy="20859"/>
            </a:xfrm>
            <a:custGeom>
              <a:avLst/>
              <a:gdLst>
                <a:gd name="connsiteX0" fmla="*/ 19145 w 19145"/>
                <a:gd name="connsiteY0" fmla="*/ 0 h 20859"/>
                <a:gd name="connsiteX1" fmla="*/ 0 w 19145"/>
                <a:gd name="connsiteY1" fmla="*/ 20860 h 20859"/>
              </a:gdLst>
              <a:ahLst/>
              <a:cxnLst>
                <a:cxn ang="0">
                  <a:pos x="connsiteX0" y="connsiteY0"/>
                </a:cxn>
                <a:cxn ang="0">
                  <a:pos x="connsiteX1" y="connsiteY1"/>
                </a:cxn>
              </a:cxnLst>
              <a:rect l="l" t="t" r="r" b="b"/>
              <a:pathLst>
                <a:path w="19145" h="20859">
                  <a:moveTo>
                    <a:pt x="19145" y="0"/>
                  </a:moveTo>
                  <a:cubicBezTo>
                    <a:pt x="19145" y="12859"/>
                    <a:pt x="10478" y="17717"/>
                    <a:pt x="0" y="20860"/>
                  </a:cubicBezTo>
                </a:path>
              </a:pathLst>
            </a:custGeom>
            <a:noFill/>
            <a:ln w="9525" cap="sq">
              <a:solidFill>
                <a:srgbClr val="15003C"/>
              </a:solidFill>
              <a:prstDash val="solid"/>
              <a:round/>
            </a:ln>
          </p:spPr>
          <p:txBody>
            <a:bodyPr rtlCol="0" anchor="ctr"/>
            <a:lstStyle/>
            <a:p>
              <a:endParaRPr lang="da-DK"/>
            </a:p>
          </p:txBody>
        </p:sp>
        <p:sp>
          <p:nvSpPr>
            <p:cNvPr id="156" name="Kombinationstegning: figur 155">
              <a:extLst>
                <a:ext uri="{FF2B5EF4-FFF2-40B4-BE49-F238E27FC236}">
                  <a16:creationId xmlns:a16="http://schemas.microsoft.com/office/drawing/2014/main" id="{5CC94ACD-45E1-2A0C-B425-53B09D56FCE3}"/>
                </a:ext>
              </a:extLst>
            </p:cNvPr>
            <p:cNvSpPr/>
            <p:nvPr/>
          </p:nvSpPr>
          <p:spPr>
            <a:xfrm>
              <a:off x="9779555" y="5415028"/>
              <a:ext cx="138037" cy="326187"/>
            </a:xfrm>
            <a:custGeom>
              <a:avLst/>
              <a:gdLst>
                <a:gd name="connsiteX0" fmla="*/ 67447 w 138037"/>
                <a:gd name="connsiteY0" fmla="*/ 113019 h 326187"/>
                <a:gd name="connsiteX1" fmla="*/ 68685 w 138037"/>
                <a:gd name="connsiteY1" fmla="*/ 114352 h 326187"/>
                <a:gd name="connsiteX2" fmla="*/ 69923 w 138037"/>
                <a:gd name="connsiteY2" fmla="*/ 195600 h 326187"/>
                <a:gd name="connsiteX3" fmla="*/ 67161 w 138037"/>
                <a:gd name="connsiteY3" fmla="*/ 247702 h 326187"/>
                <a:gd name="connsiteX4" fmla="*/ 107547 w 138037"/>
                <a:gd name="connsiteY4" fmla="*/ 226366 h 326187"/>
                <a:gd name="connsiteX5" fmla="*/ 133645 w 138037"/>
                <a:gd name="connsiteY5" fmla="*/ 167597 h 326187"/>
                <a:gd name="connsiteX6" fmla="*/ 128597 w 138037"/>
                <a:gd name="connsiteY6" fmla="*/ 62536 h 326187"/>
                <a:gd name="connsiteX7" fmla="*/ 95355 w 138037"/>
                <a:gd name="connsiteY7" fmla="*/ 9196 h 326187"/>
                <a:gd name="connsiteX8" fmla="*/ 32585 w 138037"/>
                <a:gd name="connsiteY8" fmla="*/ 18340 h 326187"/>
                <a:gd name="connsiteX9" fmla="*/ 1343 w 138037"/>
                <a:gd name="connsiteY9" fmla="*/ 99779 h 326187"/>
                <a:gd name="connsiteX10" fmla="*/ 19440 w 138037"/>
                <a:gd name="connsiteY10" fmla="*/ 210269 h 326187"/>
                <a:gd name="connsiteX11" fmla="*/ 68685 w 138037"/>
                <a:gd name="connsiteY11" fmla="*/ 247702 h 326187"/>
                <a:gd name="connsiteX12" fmla="*/ 68685 w 138037"/>
                <a:gd name="connsiteY12" fmla="*/ 326188 h 32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7" h="326187">
                  <a:moveTo>
                    <a:pt x="67447" y="113019"/>
                  </a:moveTo>
                  <a:cubicBezTo>
                    <a:pt x="67447" y="113019"/>
                    <a:pt x="68685" y="113876"/>
                    <a:pt x="68685" y="114352"/>
                  </a:cubicBezTo>
                  <a:cubicBezTo>
                    <a:pt x="69351" y="141403"/>
                    <a:pt x="70304" y="168740"/>
                    <a:pt x="69923" y="195600"/>
                  </a:cubicBezTo>
                  <a:cubicBezTo>
                    <a:pt x="69637" y="212174"/>
                    <a:pt x="72685" y="229509"/>
                    <a:pt x="67161" y="247702"/>
                  </a:cubicBezTo>
                  <a:cubicBezTo>
                    <a:pt x="85830" y="247607"/>
                    <a:pt x="97355" y="239034"/>
                    <a:pt x="107547" y="226366"/>
                  </a:cubicBezTo>
                  <a:cubicBezTo>
                    <a:pt x="121644" y="208935"/>
                    <a:pt x="129549" y="188742"/>
                    <a:pt x="133645" y="167597"/>
                  </a:cubicBezTo>
                  <a:cubicBezTo>
                    <a:pt x="140408" y="132449"/>
                    <a:pt x="139836" y="97016"/>
                    <a:pt x="128597" y="62536"/>
                  </a:cubicBezTo>
                  <a:cubicBezTo>
                    <a:pt x="121929" y="42152"/>
                    <a:pt x="113357" y="22721"/>
                    <a:pt x="95355" y="9196"/>
                  </a:cubicBezTo>
                  <a:cubicBezTo>
                    <a:pt x="74876" y="-6139"/>
                    <a:pt x="49920" y="-1758"/>
                    <a:pt x="32585" y="18340"/>
                  </a:cubicBezTo>
                  <a:cubicBezTo>
                    <a:pt x="12297" y="41962"/>
                    <a:pt x="4105" y="70442"/>
                    <a:pt x="1343" y="99779"/>
                  </a:cubicBezTo>
                  <a:cubicBezTo>
                    <a:pt x="-2276" y="137688"/>
                    <a:pt x="676" y="175598"/>
                    <a:pt x="19440" y="210269"/>
                  </a:cubicBezTo>
                  <a:cubicBezTo>
                    <a:pt x="33252" y="235796"/>
                    <a:pt x="45920" y="245606"/>
                    <a:pt x="68685" y="247702"/>
                  </a:cubicBezTo>
                  <a:lnTo>
                    <a:pt x="68685" y="326188"/>
                  </a:lnTo>
                </a:path>
              </a:pathLst>
            </a:custGeom>
            <a:noFill/>
            <a:ln w="9525" cap="sq">
              <a:solidFill>
                <a:srgbClr val="15003C"/>
              </a:solidFill>
              <a:prstDash val="solid"/>
              <a:round/>
            </a:ln>
          </p:spPr>
          <p:txBody>
            <a:bodyPr rtlCol="0" anchor="ctr"/>
            <a:lstStyle/>
            <a:p>
              <a:endParaRPr lang="da-DK"/>
            </a:p>
          </p:txBody>
        </p:sp>
        <p:sp>
          <p:nvSpPr>
            <p:cNvPr id="157" name="Kombinationstegning: figur 156">
              <a:extLst>
                <a:ext uri="{FF2B5EF4-FFF2-40B4-BE49-F238E27FC236}">
                  <a16:creationId xmlns:a16="http://schemas.microsoft.com/office/drawing/2014/main" id="{0C36F162-6D01-79EB-B2CC-D0795023B44E}"/>
                </a:ext>
              </a:extLst>
            </p:cNvPr>
            <p:cNvSpPr/>
            <p:nvPr/>
          </p:nvSpPr>
          <p:spPr>
            <a:xfrm>
              <a:off x="9817664" y="5599961"/>
              <a:ext cx="28003" cy="24002"/>
            </a:xfrm>
            <a:custGeom>
              <a:avLst/>
              <a:gdLst>
                <a:gd name="connsiteX0" fmla="*/ 0 w 28003"/>
                <a:gd name="connsiteY0" fmla="*/ 0 h 24002"/>
                <a:gd name="connsiteX1" fmla="*/ 28004 w 28003"/>
                <a:gd name="connsiteY1" fmla="*/ 24003 h 24002"/>
              </a:gdLst>
              <a:ahLst/>
              <a:cxnLst>
                <a:cxn ang="0">
                  <a:pos x="connsiteX0" y="connsiteY0"/>
                </a:cxn>
                <a:cxn ang="0">
                  <a:pos x="connsiteX1" y="connsiteY1"/>
                </a:cxn>
              </a:cxnLst>
              <a:rect l="l" t="t" r="r" b="b"/>
              <a:pathLst>
                <a:path w="28003" h="24002">
                  <a:moveTo>
                    <a:pt x="0" y="0"/>
                  </a:moveTo>
                  <a:cubicBezTo>
                    <a:pt x="9715" y="7525"/>
                    <a:pt x="15145" y="20002"/>
                    <a:pt x="28004" y="24003"/>
                  </a:cubicBezTo>
                </a:path>
              </a:pathLst>
            </a:custGeom>
            <a:noFill/>
            <a:ln w="9525" cap="sq">
              <a:solidFill>
                <a:srgbClr val="15003C"/>
              </a:solidFill>
              <a:prstDash val="solid"/>
              <a:round/>
            </a:ln>
          </p:spPr>
          <p:txBody>
            <a:bodyPr rtlCol="0" anchor="ctr"/>
            <a:lstStyle/>
            <a:p>
              <a:endParaRPr lang="da-DK"/>
            </a:p>
          </p:txBody>
        </p:sp>
        <p:sp>
          <p:nvSpPr>
            <p:cNvPr id="159" name="Kombinationstegning: figur 158">
              <a:extLst>
                <a:ext uri="{FF2B5EF4-FFF2-40B4-BE49-F238E27FC236}">
                  <a16:creationId xmlns:a16="http://schemas.microsoft.com/office/drawing/2014/main" id="{7B5630A1-7DF3-B642-76F5-C48BCFA77EAD}"/>
                </a:ext>
              </a:extLst>
            </p:cNvPr>
            <p:cNvSpPr/>
            <p:nvPr/>
          </p:nvSpPr>
          <p:spPr>
            <a:xfrm>
              <a:off x="9852240" y="5591959"/>
              <a:ext cx="21335" cy="18669"/>
            </a:xfrm>
            <a:custGeom>
              <a:avLst/>
              <a:gdLst>
                <a:gd name="connsiteX0" fmla="*/ 21336 w 21335"/>
                <a:gd name="connsiteY0" fmla="*/ 0 h 18669"/>
                <a:gd name="connsiteX1" fmla="*/ 0 w 21335"/>
                <a:gd name="connsiteY1" fmla="*/ 18669 h 18669"/>
              </a:gdLst>
              <a:ahLst/>
              <a:cxnLst>
                <a:cxn ang="0">
                  <a:pos x="connsiteX0" y="connsiteY0"/>
                </a:cxn>
                <a:cxn ang="0">
                  <a:pos x="connsiteX1" y="connsiteY1"/>
                </a:cxn>
              </a:cxnLst>
              <a:rect l="l" t="t" r="r" b="b"/>
              <a:pathLst>
                <a:path w="21335" h="18669">
                  <a:moveTo>
                    <a:pt x="21336" y="0"/>
                  </a:moveTo>
                  <a:cubicBezTo>
                    <a:pt x="14097" y="6096"/>
                    <a:pt x="9239" y="14859"/>
                    <a:pt x="0" y="18669"/>
                  </a:cubicBezTo>
                </a:path>
              </a:pathLst>
            </a:custGeom>
            <a:noFill/>
            <a:ln w="9525" cap="sq">
              <a:solidFill>
                <a:srgbClr val="15003C"/>
              </a:solidFill>
              <a:prstDash val="solid"/>
              <a:round/>
            </a:ln>
          </p:spPr>
          <p:txBody>
            <a:bodyPr rtlCol="0" anchor="ctr"/>
            <a:lstStyle/>
            <a:p>
              <a:endParaRPr lang="da-DK"/>
            </a:p>
          </p:txBody>
        </p:sp>
        <p:sp>
          <p:nvSpPr>
            <p:cNvPr id="160" name="Kombinationstegning: figur 159">
              <a:extLst>
                <a:ext uri="{FF2B5EF4-FFF2-40B4-BE49-F238E27FC236}">
                  <a16:creationId xmlns:a16="http://schemas.microsoft.com/office/drawing/2014/main" id="{D4795B29-6FB5-8BD0-7F9A-FA7EE8FD5178}"/>
                </a:ext>
              </a:extLst>
            </p:cNvPr>
            <p:cNvSpPr/>
            <p:nvPr/>
          </p:nvSpPr>
          <p:spPr>
            <a:xfrm>
              <a:off x="9850906" y="5554621"/>
              <a:ext cx="14668" cy="16002"/>
            </a:xfrm>
            <a:custGeom>
              <a:avLst/>
              <a:gdLst>
                <a:gd name="connsiteX0" fmla="*/ 14669 w 14668"/>
                <a:gd name="connsiteY0" fmla="*/ 0 h 16002"/>
                <a:gd name="connsiteX1" fmla="*/ 0 w 14668"/>
                <a:gd name="connsiteY1" fmla="*/ 16002 h 16002"/>
              </a:gdLst>
              <a:ahLst/>
              <a:cxnLst>
                <a:cxn ang="0">
                  <a:pos x="connsiteX0" y="connsiteY0"/>
                </a:cxn>
                <a:cxn ang="0">
                  <a:pos x="connsiteX1" y="connsiteY1"/>
                </a:cxn>
              </a:cxnLst>
              <a:rect l="l" t="t" r="r" b="b"/>
              <a:pathLst>
                <a:path w="14668" h="16002">
                  <a:moveTo>
                    <a:pt x="14669" y="0"/>
                  </a:moveTo>
                  <a:cubicBezTo>
                    <a:pt x="14669" y="9811"/>
                    <a:pt x="8001" y="13525"/>
                    <a:pt x="0" y="16002"/>
                  </a:cubicBezTo>
                </a:path>
              </a:pathLst>
            </a:custGeom>
            <a:solidFill>
              <a:srgbClr val="15003C"/>
            </a:solidFill>
            <a:ln w="0" cap="flat">
              <a:noFill/>
              <a:prstDash val="solid"/>
              <a:miter/>
            </a:ln>
          </p:spPr>
          <p:txBody>
            <a:bodyPr rtlCol="0" anchor="ctr"/>
            <a:lstStyle/>
            <a:p>
              <a:endParaRPr lang="da-DK"/>
            </a:p>
          </p:txBody>
        </p:sp>
        <p:sp>
          <p:nvSpPr>
            <p:cNvPr id="161" name="Kombinationstegning: figur 160">
              <a:extLst>
                <a:ext uri="{FF2B5EF4-FFF2-40B4-BE49-F238E27FC236}">
                  <a16:creationId xmlns:a16="http://schemas.microsoft.com/office/drawing/2014/main" id="{8923680D-BB34-8086-2D8B-13FB3794F74C}"/>
                </a:ext>
              </a:extLst>
            </p:cNvPr>
            <p:cNvSpPr/>
            <p:nvPr/>
          </p:nvSpPr>
          <p:spPr>
            <a:xfrm>
              <a:off x="8567801" y="4887471"/>
              <a:ext cx="390078" cy="206749"/>
            </a:xfrm>
            <a:custGeom>
              <a:avLst/>
              <a:gdLst>
                <a:gd name="connsiteX0" fmla="*/ 127152 w 390078"/>
                <a:gd name="connsiteY0" fmla="*/ 62884 h 206749"/>
                <a:gd name="connsiteX1" fmla="*/ 51809 w 390078"/>
                <a:gd name="connsiteY1" fmla="*/ 87459 h 206749"/>
                <a:gd name="connsiteX2" fmla="*/ 27901 w 390078"/>
                <a:gd name="connsiteY2" fmla="*/ 114319 h 206749"/>
                <a:gd name="connsiteX3" fmla="*/ 1612 w 390078"/>
                <a:gd name="connsiteY3" fmla="*/ 168993 h 206749"/>
                <a:gd name="connsiteX4" fmla="*/ 49237 w 390078"/>
                <a:gd name="connsiteY4" fmla="*/ 205759 h 206749"/>
                <a:gd name="connsiteX5" fmla="*/ 139534 w 390078"/>
                <a:gd name="connsiteY5" fmla="*/ 206235 h 206749"/>
                <a:gd name="connsiteX6" fmla="*/ 335845 w 390078"/>
                <a:gd name="connsiteY6" fmla="*/ 206616 h 206749"/>
                <a:gd name="connsiteX7" fmla="*/ 388041 w 390078"/>
                <a:gd name="connsiteY7" fmla="*/ 177851 h 206749"/>
                <a:gd name="connsiteX8" fmla="*/ 363753 w 390078"/>
                <a:gd name="connsiteY8" fmla="*/ 131845 h 206749"/>
                <a:gd name="connsiteX9" fmla="*/ 351846 w 390078"/>
                <a:gd name="connsiteY9" fmla="*/ 109557 h 206749"/>
                <a:gd name="connsiteX10" fmla="*/ 269360 w 390078"/>
                <a:gd name="connsiteY10" fmla="*/ 53740 h 206749"/>
                <a:gd name="connsiteX11" fmla="*/ 204971 w 390078"/>
                <a:gd name="connsiteY11" fmla="*/ 781 h 206749"/>
                <a:gd name="connsiteX12" fmla="*/ 124008 w 390078"/>
                <a:gd name="connsiteY12" fmla="*/ 56693 h 20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078" h="206749">
                  <a:moveTo>
                    <a:pt x="127152" y="62884"/>
                  </a:moveTo>
                  <a:cubicBezTo>
                    <a:pt x="91147" y="48501"/>
                    <a:pt x="72193" y="55836"/>
                    <a:pt x="51809" y="87459"/>
                  </a:cubicBezTo>
                  <a:cubicBezTo>
                    <a:pt x="45808" y="96698"/>
                    <a:pt x="44856" y="109176"/>
                    <a:pt x="27901" y="114319"/>
                  </a:cubicBezTo>
                  <a:cubicBezTo>
                    <a:pt x="5137" y="121177"/>
                    <a:pt x="-4007" y="141561"/>
                    <a:pt x="1612" y="168993"/>
                  </a:cubicBezTo>
                  <a:cubicBezTo>
                    <a:pt x="7518" y="197568"/>
                    <a:pt x="26663" y="204235"/>
                    <a:pt x="49237" y="205759"/>
                  </a:cubicBezTo>
                  <a:cubicBezTo>
                    <a:pt x="79241" y="207664"/>
                    <a:pt x="109435" y="206235"/>
                    <a:pt x="139534" y="206235"/>
                  </a:cubicBezTo>
                  <a:cubicBezTo>
                    <a:pt x="204971" y="206235"/>
                    <a:pt x="270408" y="205473"/>
                    <a:pt x="335845" y="206616"/>
                  </a:cubicBezTo>
                  <a:cubicBezTo>
                    <a:pt x="360038" y="207093"/>
                    <a:pt x="380231" y="200425"/>
                    <a:pt x="388041" y="177851"/>
                  </a:cubicBezTo>
                  <a:cubicBezTo>
                    <a:pt x="394995" y="157563"/>
                    <a:pt x="383470" y="140132"/>
                    <a:pt x="363753" y="131845"/>
                  </a:cubicBezTo>
                  <a:cubicBezTo>
                    <a:pt x="352323" y="126987"/>
                    <a:pt x="353371" y="117272"/>
                    <a:pt x="351846" y="109557"/>
                  </a:cubicBezTo>
                  <a:cubicBezTo>
                    <a:pt x="342607" y="63456"/>
                    <a:pt x="316413" y="44882"/>
                    <a:pt x="269360" y="53740"/>
                  </a:cubicBezTo>
                  <a:cubicBezTo>
                    <a:pt x="255930" y="26880"/>
                    <a:pt x="236880" y="5258"/>
                    <a:pt x="204971" y="781"/>
                  </a:cubicBezTo>
                  <a:cubicBezTo>
                    <a:pt x="161346" y="-5410"/>
                    <a:pt x="142868" y="26308"/>
                    <a:pt x="124008" y="56693"/>
                  </a:cubicBezTo>
                </a:path>
              </a:pathLst>
            </a:custGeom>
            <a:noFill/>
            <a:ln w="9525" cap="rnd">
              <a:solidFill>
                <a:srgbClr val="15003C"/>
              </a:solidFill>
              <a:prstDash val="solid"/>
              <a:round/>
            </a:ln>
          </p:spPr>
          <p:txBody>
            <a:bodyPr rtlCol="0" anchor="ctr"/>
            <a:lstStyle/>
            <a:p>
              <a:endParaRPr lang="da-DK"/>
            </a:p>
          </p:txBody>
        </p:sp>
        <p:sp>
          <p:nvSpPr>
            <p:cNvPr id="162" name="Kombinationstegning: figur 161">
              <a:extLst>
                <a:ext uri="{FF2B5EF4-FFF2-40B4-BE49-F238E27FC236}">
                  <a16:creationId xmlns:a16="http://schemas.microsoft.com/office/drawing/2014/main" id="{2935205E-9371-8D42-1DC1-C22867B5718C}"/>
                </a:ext>
              </a:extLst>
            </p:cNvPr>
            <p:cNvSpPr/>
            <p:nvPr/>
          </p:nvSpPr>
          <p:spPr>
            <a:xfrm>
              <a:off x="10465364" y="5574624"/>
              <a:ext cx="36385" cy="17525"/>
            </a:xfrm>
            <a:custGeom>
              <a:avLst/>
              <a:gdLst>
                <a:gd name="connsiteX0" fmla="*/ 36386 w 36385"/>
                <a:gd name="connsiteY0" fmla="*/ 0 h 17525"/>
                <a:gd name="connsiteX1" fmla="*/ 12859 w 36385"/>
                <a:gd name="connsiteY1" fmla="*/ 17526 h 17525"/>
                <a:gd name="connsiteX2" fmla="*/ 0 w 36385"/>
                <a:gd name="connsiteY2" fmla="*/ 1810 h 17525"/>
              </a:gdLst>
              <a:ahLst/>
              <a:cxnLst>
                <a:cxn ang="0">
                  <a:pos x="connsiteX0" y="connsiteY0"/>
                </a:cxn>
                <a:cxn ang="0">
                  <a:pos x="connsiteX1" y="connsiteY1"/>
                </a:cxn>
                <a:cxn ang="0">
                  <a:pos x="connsiteX2" y="connsiteY2"/>
                </a:cxn>
              </a:cxnLst>
              <a:rect l="l" t="t" r="r" b="b"/>
              <a:pathLst>
                <a:path w="36385" h="17525">
                  <a:moveTo>
                    <a:pt x="36386" y="0"/>
                  </a:moveTo>
                  <a:cubicBezTo>
                    <a:pt x="26765" y="1333"/>
                    <a:pt x="22003" y="9906"/>
                    <a:pt x="12859" y="17526"/>
                  </a:cubicBezTo>
                  <a:cubicBezTo>
                    <a:pt x="8192" y="11811"/>
                    <a:pt x="4096" y="6763"/>
                    <a:pt x="0" y="1810"/>
                  </a:cubicBezTo>
                </a:path>
              </a:pathLst>
            </a:custGeom>
            <a:noFill/>
            <a:ln w="9525" cap="rnd">
              <a:solidFill>
                <a:srgbClr val="15003C"/>
              </a:solidFill>
              <a:prstDash val="solid"/>
              <a:round/>
            </a:ln>
          </p:spPr>
          <p:txBody>
            <a:bodyPr rtlCol="0" anchor="ctr"/>
            <a:lstStyle/>
            <a:p>
              <a:endParaRPr lang="da-DK"/>
            </a:p>
          </p:txBody>
        </p:sp>
        <p:sp>
          <p:nvSpPr>
            <p:cNvPr id="163" name="Kombinationstegning: figur 162">
              <a:extLst>
                <a:ext uri="{FF2B5EF4-FFF2-40B4-BE49-F238E27FC236}">
                  <a16:creationId xmlns:a16="http://schemas.microsoft.com/office/drawing/2014/main" id="{2305DF1E-758B-D1FC-536E-B65AD74999FB}"/>
                </a:ext>
              </a:extLst>
            </p:cNvPr>
            <p:cNvSpPr/>
            <p:nvPr/>
          </p:nvSpPr>
          <p:spPr>
            <a:xfrm>
              <a:off x="10382877" y="5495408"/>
              <a:ext cx="57912" cy="22542"/>
            </a:xfrm>
            <a:custGeom>
              <a:avLst/>
              <a:gdLst>
                <a:gd name="connsiteX0" fmla="*/ 57912 w 57912"/>
                <a:gd name="connsiteY0" fmla="*/ 540 h 22542"/>
                <a:gd name="connsiteX1" fmla="*/ 39910 w 57912"/>
                <a:gd name="connsiteY1" fmla="*/ 22542 h 22542"/>
                <a:gd name="connsiteX2" fmla="*/ 0 w 57912"/>
                <a:gd name="connsiteY2" fmla="*/ 540 h 22542"/>
              </a:gdLst>
              <a:ahLst/>
              <a:cxnLst>
                <a:cxn ang="0">
                  <a:pos x="connsiteX0" y="connsiteY0"/>
                </a:cxn>
                <a:cxn ang="0">
                  <a:pos x="connsiteX1" y="connsiteY1"/>
                </a:cxn>
                <a:cxn ang="0">
                  <a:pos x="connsiteX2" y="connsiteY2"/>
                </a:cxn>
              </a:cxnLst>
              <a:rect l="l" t="t" r="r" b="b"/>
              <a:pathLst>
                <a:path w="57912" h="22542">
                  <a:moveTo>
                    <a:pt x="57912" y="540"/>
                  </a:moveTo>
                  <a:cubicBezTo>
                    <a:pt x="51435" y="8541"/>
                    <a:pt x="44863" y="16542"/>
                    <a:pt x="39910" y="22542"/>
                  </a:cubicBezTo>
                  <a:cubicBezTo>
                    <a:pt x="21527" y="16827"/>
                    <a:pt x="17907" y="-3556"/>
                    <a:pt x="0" y="540"/>
                  </a:cubicBezTo>
                </a:path>
              </a:pathLst>
            </a:custGeom>
            <a:noFill/>
            <a:ln w="9525" cap="rnd">
              <a:solidFill>
                <a:srgbClr val="15003C"/>
              </a:solidFill>
              <a:prstDash val="solid"/>
              <a:round/>
            </a:ln>
          </p:spPr>
          <p:txBody>
            <a:bodyPr rtlCol="0" anchor="ctr"/>
            <a:lstStyle/>
            <a:p>
              <a:endParaRPr lang="da-DK"/>
            </a:p>
          </p:txBody>
        </p:sp>
        <p:sp>
          <p:nvSpPr>
            <p:cNvPr id="164" name="Kombinationstegning: figur 163">
              <a:extLst>
                <a:ext uri="{FF2B5EF4-FFF2-40B4-BE49-F238E27FC236}">
                  <a16:creationId xmlns:a16="http://schemas.microsoft.com/office/drawing/2014/main" id="{A24B273A-1F30-E908-BABD-C38C1AB9880C}"/>
                </a:ext>
              </a:extLst>
            </p:cNvPr>
            <p:cNvSpPr/>
            <p:nvPr/>
          </p:nvSpPr>
          <p:spPr>
            <a:xfrm>
              <a:off x="10532610" y="5478326"/>
              <a:ext cx="29146" cy="10858"/>
            </a:xfrm>
            <a:custGeom>
              <a:avLst/>
              <a:gdLst>
                <a:gd name="connsiteX0" fmla="*/ 0 w 29146"/>
                <a:gd name="connsiteY0" fmla="*/ 0 h 10858"/>
                <a:gd name="connsiteX1" fmla="*/ 14574 w 29146"/>
                <a:gd name="connsiteY1" fmla="*/ 10858 h 10858"/>
                <a:gd name="connsiteX2" fmla="*/ 29146 w 29146"/>
                <a:gd name="connsiteY2" fmla="*/ 0 h 10858"/>
              </a:gdLst>
              <a:ahLst/>
              <a:cxnLst>
                <a:cxn ang="0">
                  <a:pos x="connsiteX0" y="connsiteY0"/>
                </a:cxn>
                <a:cxn ang="0">
                  <a:pos x="connsiteX1" y="connsiteY1"/>
                </a:cxn>
                <a:cxn ang="0">
                  <a:pos x="connsiteX2" y="connsiteY2"/>
                </a:cxn>
              </a:cxnLst>
              <a:rect l="l" t="t" r="r" b="b"/>
              <a:pathLst>
                <a:path w="29146" h="10858">
                  <a:moveTo>
                    <a:pt x="0" y="0"/>
                  </a:moveTo>
                  <a:cubicBezTo>
                    <a:pt x="4858" y="3619"/>
                    <a:pt x="9716" y="7239"/>
                    <a:pt x="14574" y="10858"/>
                  </a:cubicBezTo>
                  <a:cubicBezTo>
                    <a:pt x="19431" y="7239"/>
                    <a:pt x="24289" y="3619"/>
                    <a:pt x="29146" y="0"/>
                  </a:cubicBezTo>
                </a:path>
              </a:pathLst>
            </a:custGeom>
            <a:noFill/>
            <a:ln w="9525" cap="rnd">
              <a:solidFill>
                <a:srgbClr val="15003C"/>
              </a:solidFill>
              <a:prstDash val="solid"/>
              <a:round/>
            </a:ln>
          </p:spPr>
          <p:txBody>
            <a:bodyPr rtlCol="0" anchor="ctr"/>
            <a:lstStyle/>
            <a:p>
              <a:endParaRPr lang="da-DK"/>
            </a:p>
          </p:txBody>
        </p:sp>
        <p:sp>
          <p:nvSpPr>
            <p:cNvPr id="165" name="Kombinationstegning: figur 164">
              <a:extLst>
                <a:ext uri="{FF2B5EF4-FFF2-40B4-BE49-F238E27FC236}">
                  <a16:creationId xmlns:a16="http://schemas.microsoft.com/office/drawing/2014/main" id="{DD5A3F8A-2625-7013-244F-9AF07B1DD75A}"/>
                </a:ext>
              </a:extLst>
            </p:cNvPr>
            <p:cNvSpPr/>
            <p:nvPr/>
          </p:nvSpPr>
          <p:spPr>
            <a:xfrm>
              <a:off x="10336776" y="5368694"/>
              <a:ext cx="46291" cy="20295"/>
            </a:xfrm>
            <a:custGeom>
              <a:avLst/>
              <a:gdLst>
                <a:gd name="connsiteX0" fmla="*/ 0 w 46291"/>
                <a:gd name="connsiteY0" fmla="*/ 0 h 20295"/>
                <a:gd name="connsiteX1" fmla="*/ 46292 w 46291"/>
                <a:gd name="connsiteY1" fmla="*/ 5810 h 20295"/>
              </a:gdLst>
              <a:ahLst/>
              <a:cxnLst>
                <a:cxn ang="0">
                  <a:pos x="connsiteX0" y="connsiteY0"/>
                </a:cxn>
                <a:cxn ang="0">
                  <a:pos x="connsiteX1" y="connsiteY1"/>
                </a:cxn>
              </a:cxnLst>
              <a:rect l="l" t="t" r="r" b="b"/>
              <a:pathLst>
                <a:path w="46291" h="20295">
                  <a:moveTo>
                    <a:pt x="0" y="0"/>
                  </a:moveTo>
                  <a:cubicBezTo>
                    <a:pt x="14002" y="13621"/>
                    <a:pt x="26956" y="34766"/>
                    <a:pt x="46292" y="5810"/>
                  </a:cubicBezTo>
                </a:path>
              </a:pathLst>
            </a:custGeom>
            <a:noFill/>
            <a:ln w="9525" cap="rnd">
              <a:solidFill>
                <a:srgbClr val="15003C"/>
              </a:solidFill>
              <a:prstDash val="solid"/>
              <a:round/>
            </a:ln>
          </p:spPr>
          <p:txBody>
            <a:bodyPr rtlCol="0" anchor="ctr"/>
            <a:lstStyle/>
            <a:p>
              <a:endParaRPr lang="da-DK"/>
            </a:p>
          </p:txBody>
        </p:sp>
        <p:sp>
          <p:nvSpPr>
            <p:cNvPr id="166" name="Kombinationstegning: figur 165">
              <a:extLst>
                <a:ext uri="{FF2B5EF4-FFF2-40B4-BE49-F238E27FC236}">
                  <a16:creationId xmlns:a16="http://schemas.microsoft.com/office/drawing/2014/main" id="{69F3F302-E345-A2C1-DF16-2A4621619FF2}"/>
                </a:ext>
              </a:extLst>
            </p:cNvPr>
            <p:cNvSpPr/>
            <p:nvPr/>
          </p:nvSpPr>
          <p:spPr>
            <a:xfrm>
              <a:off x="10264482" y="5559575"/>
              <a:ext cx="43338" cy="18002"/>
            </a:xfrm>
            <a:custGeom>
              <a:avLst/>
              <a:gdLst>
                <a:gd name="connsiteX0" fmla="*/ 0 w 43338"/>
                <a:gd name="connsiteY0" fmla="*/ 0 h 18002"/>
                <a:gd name="connsiteX1" fmla="*/ 24003 w 43338"/>
                <a:gd name="connsiteY1" fmla="*/ 18002 h 18002"/>
                <a:gd name="connsiteX2" fmla="*/ 43339 w 43338"/>
                <a:gd name="connsiteY2" fmla="*/ 0 h 18002"/>
              </a:gdLst>
              <a:ahLst/>
              <a:cxnLst>
                <a:cxn ang="0">
                  <a:pos x="connsiteX0" y="connsiteY0"/>
                </a:cxn>
                <a:cxn ang="0">
                  <a:pos x="connsiteX1" y="connsiteY1"/>
                </a:cxn>
                <a:cxn ang="0">
                  <a:pos x="connsiteX2" y="connsiteY2"/>
                </a:cxn>
              </a:cxnLst>
              <a:rect l="l" t="t" r="r" b="b"/>
              <a:pathLst>
                <a:path w="43338" h="18002">
                  <a:moveTo>
                    <a:pt x="0" y="0"/>
                  </a:moveTo>
                  <a:cubicBezTo>
                    <a:pt x="7715" y="5810"/>
                    <a:pt x="15430" y="11525"/>
                    <a:pt x="24003" y="18002"/>
                  </a:cubicBezTo>
                  <a:cubicBezTo>
                    <a:pt x="30385" y="12097"/>
                    <a:pt x="36862" y="6001"/>
                    <a:pt x="43339" y="0"/>
                  </a:cubicBezTo>
                </a:path>
              </a:pathLst>
            </a:custGeom>
            <a:noFill/>
            <a:ln w="9525" cap="rnd">
              <a:solidFill>
                <a:srgbClr val="15003C"/>
              </a:solidFill>
              <a:prstDash val="solid"/>
              <a:round/>
            </a:ln>
          </p:spPr>
          <p:txBody>
            <a:bodyPr rtlCol="0" anchor="ctr"/>
            <a:lstStyle/>
            <a:p>
              <a:endParaRPr lang="da-DK"/>
            </a:p>
          </p:txBody>
        </p:sp>
        <p:sp>
          <p:nvSpPr>
            <p:cNvPr id="167" name="Kombinationstegning: figur 166">
              <a:extLst>
                <a:ext uri="{FF2B5EF4-FFF2-40B4-BE49-F238E27FC236}">
                  <a16:creationId xmlns:a16="http://schemas.microsoft.com/office/drawing/2014/main" id="{169A96D3-1ECD-AB5E-4C90-CB231E45AA5B}"/>
                </a:ext>
              </a:extLst>
            </p:cNvPr>
            <p:cNvSpPr/>
            <p:nvPr/>
          </p:nvSpPr>
          <p:spPr>
            <a:xfrm>
              <a:off x="8192128" y="4533065"/>
              <a:ext cx="268223" cy="268223"/>
            </a:xfrm>
            <a:custGeom>
              <a:avLst/>
              <a:gdLst>
                <a:gd name="connsiteX0" fmla="*/ 268224 w 268223"/>
                <a:gd name="connsiteY0" fmla="*/ 134112 h 268223"/>
                <a:gd name="connsiteX1" fmla="*/ 134112 w 268223"/>
                <a:gd name="connsiteY1" fmla="*/ 268224 h 268223"/>
                <a:gd name="connsiteX2" fmla="*/ 0 w 268223"/>
                <a:gd name="connsiteY2" fmla="*/ 134112 h 268223"/>
                <a:gd name="connsiteX3" fmla="*/ 134112 w 268223"/>
                <a:gd name="connsiteY3" fmla="*/ 0 h 268223"/>
                <a:gd name="connsiteX4" fmla="*/ 268224 w 268223"/>
                <a:gd name="connsiteY4" fmla="*/ 134112 h 268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23" h="268223">
                  <a:moveTo>
                    <a:pt x="268224" y="134112"/>
                  </a:moveTo>
                  <a:cubicBezTo>
                    <a:pt x="268224" y="208180"/>
                    <a:pt x="208180" y="268224"/>
                    <a:pt x="134112" y="268224"/>
                  </a:cubicBezTo>
                  <a:cubicBezTo>
                    <a:pt x="60044" y="268224"/>
                    <a:pt x="0" y="208180"/>
                    <a:pt x="0" y="134112"/>
                  </a:cubicBezTo>
                  <a:cubicBezTo>
                    <a:pt x="0" y="60044"/>
                    <a:pt x="60044" y="0"/>
                    <a:pt x="134112" y="0"/>
                  </a:cubicBezTo>
                  <a:cubicBezTo>
                    <a:pt x="208180" y="0"/>
                    <a:pt x="268224" y="60044"/>
                    <a:pt x="268224" y="134112"/>
                  </a:cubicBezTo>
                  <a:close/>
                </a:path>
              </a:pathLst>
            </a:custGeom>
            <a:noFill/>
            <a:ln w="9525" cap="rnd">
              <a:solidFill>
                <a:srgbClr val="15003C"/>
              </a:solidFill>
              <a:prstDash val="solid"/>
              <a:round/>
            </a:ln>
          </p:spPr>
          <p:txBody>
            <a:bodyPr rtlCol="0" anchor="ctr"/>
            <a:lstStyle/>
            <a:p>
              <a:endParaRPr lang="da-DK"/>
            </a:p>
          </p:txBody>
        </p:sp>
        <p:grpSp>
          <p:nvGrpSpPr>
            <p:cNvPr id="168" name="Grafik 103">
              <a:extLst>
                <a:ext uri="{FF2B5EF4-FFF2-40B4-BE49-F238E27FC236}">
                  <a16:creationId xmlns:a16="http://schemas.microsoft.com/office/drawing/2014/main" id="{B948DF1F-E43B-993D-F840-1DC9A570515A}"/>
                </a:ext>
              </a:extLst>
            </p:cNvPr>
            <p:cNvGrpSpPr/>
            <p:nvPr/>
          </p:nvGrpSpPr>
          <p:grpSpPr>
            <a:xfrm>
              <a:off x="5659417" y="4707361"/>
              <a:ext cx="921842" cy="1188350"/>
              <a:chOff x="5659417" y="4707361"/>
              <a:chExt cx="921842" cy="1188350"/>
            </a:xfrm>
            <a:noFill/>
          </p:grpSpPr>
          <p:sp>
            <p:nvSpPr>
              <p:cNvPr id="169" name="Kombinationstegning: figur 168">
                <a:extLst>
                  <a:ext uri="{FF2B5EF4-FFF2-40B4-BE49-F238E27FC236}">
                    <a16:creationId xmlns:a16="http://schemas.microsoft.com/office/drawing/2014/main" id="{F24EDF26-AA54-94CA-3DB7-466F669FDF1D}"/>
                  </a:ext>
                </a:extLst>
              </p:cNvPr>
              <p:cNvSpPr/>
              <p:nvPr/>
            </p:nvSpPr>
            <p:spPr>
              <a:xfrm>
                <a:off x="5900487" y="5377266"/>
                <a:ext cx="680772" cy="518445"/>
              </a:xfrm>
              <a:custGeom>
                <a:avLst/>
                <a:gdLst>
                  <a:gd name="connsiteX0" fmla="*/ 680773 w 680772"/>
                  <a:gd name="connsiteY0" fmla="*/ 463201 h 518445"/>
                  <a:gd name="connsiteX1" fmla="*/ 680297 w 680772"/>
                  <a:gd name="connsiteY1" fmla="*/ 105823 h 518445"/>
                  <a:gd name="connsiteX2" fmla="*/ 680297 w 680772"/>
                  <a:gd name="connsiteY2" fmla="*/ 67818 h 518445"/>
                  <a:gd name="connsiteX3" fmla="*/ 336063 w 680772"/>
                  <a:gd name="connsiteY3" fmla="*/ 0 h 518445"/>
                  <a:gd name="connsiteX4" fmla="*/ 1259 w 680772"/>
                  <a:gd name="connsiteY4" fmla="*/ 67437 h 518445"/>
                  <a:gd name="connsiteX5" fmla="*/ 211 w 680772"/>
                  <a:gd name="connsiteY5" fmla="*/ 518446 h 518445"/>
                  <a:gd name="connsiteX6" fmla="*/ 211 w 680772"/>
                  <a:gd name="connsiteY6" fmla="*/ 518446 h 518445"/>
                  <a:gd name="connsiteX7" fmla="*/ 413596 w 680772"/>
                  <a:gd name="connsiteY7" fmla="*/ 518446 h 51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772" h="518445">
                    <a:moveTo>
                      <a:pt x="680773" y="463201"/>
                    </a:moveTo>
                    <a:cubicBezTo>
                      <a:pt x="680582" y="362807"/>
                      <a:pt x="679439" y="165925"/>
                      <a:pt x="680297" y="105823"/>
                    </a:cubicBezTo>
                    <a:cubicBezTo>
                      <a:pt x="680201" y="85058"/>
                      <a:pt x="680297" y="74295"/>
                      <a:pt x="680297" y="67818"/>
                    </a:cubicBezTo>
                    <a:cubicBezTo>
                      <a:pt x="624956" y="48577"/>
                      <a:pt x="480081" y="476"/>
                      <a:pt x="336063" y="0"/>
                    </a:cubicBezTo>
                    <a:cubicBezTo>
                      <a:pt x="224335" y="1619"/>
                      <a:pt x="103177" y="32290"/>
                      <a:pt x="1259" y="67437"/>
                    </a:cubicBezTo>
                    <a:cubicBezTo>
                      <a:pt x="307" y="60388"/>
                      <a:pt x="-360" y="424148"/>
                      <a:pt x="211" y="518446"/>
                    </a:cubicBezTo>
                    <a:lnTo>
                      <a:pt x="211" y="518446"/>
                    </a:lnTo>
                    <a:cubicBezTo>
                      <a:pt x="88699" y="518160"/>
                      <a:pt x="261196" y="518350"/>
                      <a:pt x="413596" y="518446"/>
                    </a:cubicBezTo>
                  </a:path>
                </a:pathLst>
              </a:custGeom>
              <a:noFill/>
              <a:ln w="9525" cap="rnd">
                <a:solidFill>
                  <a:srgbClr val="15003C"/>
                </a:solidFill>
                <a:prstDash val="solid"/>
                <a:round/>
              </a:ln>
            </p:spPr>
            <p:txBody>
              <a:bodyPr rtlCol="0" anchor="ctr"/>
              <a:lstStyle/>
              <a:p>
                <a:endParaRPr lang="da-DK"/>
              </a:p>
            </p:txBody>
          </p:sp>
          <p:sp>
            <p:nvSpPr>
              <p:cNvPr id="170" name="Kombinationstegning: figur 169">
                <a:extLst>
                  <a:ext uri="{FF2B5EF4-FFF2-40B4-BE49-F238E27FC236}">
                    <a16:creationId xmlns:a16="http://schemas.microsoft.com/office/drawing/2014/main" id="{BF80C2E9-4A09-82D0-FE94-8FAFA11411A6}"/>
                  </a:ext>
                </a:extLst>
              </p:cNvPr>
              <p:cNvSpPr/>
              <p:nvPr/>
            </p:nvSpPr>
            <p:spPr>
              <a:xfrm>
                <a:off x="5659417" y="5317165"/>
                <a:ext cx="654760" cy="578525"/>
              </a:xfrm>
              <a:custGeom>
                <a:avLst/>
                <a:gdLst>
                  <a:gd name="connsiteX0" fmla="*/ 654666 w 654760"/>
                  <a:gd name="connsiteY0" fmla="*/ 578452 h 578525"/>
                  <a:gd name="connsiteX1" fmla="*/ 108 w 654760"/>
                  <a:gd name="connsiteY1" fmla="*/ 578452 h 578525"/>
                  <a:gd name="connsiteX2" fmla="*/ 108 w 654760"/>
                  <a:gd name="connsiteY2" fmla="*/ 220693 h 578525"/>
                  <a:gd name="connsiteX3" fmla="*/ 108 w 654760"/>
                  <a:gd name="connsiteY3" fmla="*/ 94 h 578525"/>
                  <a:gd name="connsiteX4" fmla="*/ 654666 w 654760"/>
                  <a:gd name="connsiteY4" fmla="*/ 94 h 578525"/>
                  <a:gd name="connsiteX5" fmla="*/ 654666 w 654760"/>
                  <a:gd name="connsiteY5" fmla="*/ 63054 h 57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760" h="578525">
                    <a:moveTo>
                      <a:pt x="654666" y="578452"/>
                    </a:moveTo>
                    <a:cubicBezTo>
                      <a:pt x="523221" y="578071"/>
                      <a:pt x="-5797" y="578738"/>
                      <a:pt x="108" y="578452"/>
                    </a:cubicBezTo>
                    <a:cubicBezTo>
                      <a:pt x="-177" y="516539"/>
                      <a:pt x="204" y="222598"/>
                      <a:pt x="108" y="220693"/>
                    </a:cubicBezTo>
                    <a:cubicBezTo>
                      <a:pt x="108" y="165067"/>
                      <a:pt x="108" y="22859"/>
                      <a:pt x="108" y="94"/>
                    </a:cubicBezTo>
                    <a:cubicBezTo>
                      <a:pt x="141269" y="284"/>
                      <a:pt x="547034" y="-192"/>
                      <a:pt x="654666" y="94"/>
                    </a:cubicBezTo>
                    <a:cubicBezTo>
                      <a:pt x="654952" y="13524"/>
                      <a:pt x="654476" y="61816"/>
                      <a:pt x="654666" y="63054"/>
                    </a:cubicBezTo>
                  </a:path>
                </a:pathLst>
              </a:custGeom>
              <a:noFill/>
              <a:ln w="9525" cap="rnd">
                <a:solidFill>
                  <a:srgbClr val="15003C"/>
                </a:solidFill>
                <a:prstDash val="solid"/>
                <a:round/>
              </a:ln>
            </p:spPr>
            <p:txBody>
              <a:bodyPr rtlCol="0" anchor="ctr"/>
              <a:lstStyle/>
              <a:p>
                <a:endParaRPr lang="da-DK"/>
              </a:p>
            </p:txBody>
          </p:sp>
          <p:sp>
            <p:nvSpPr>
              <p:cNvPr id="171" name="Kombinationstegning: figur 170">
                <a:extLst>
                  <a:ext uri="{FF2B5EF4-FFF2-40B4-BE49-F238E27FC236}">
                    <a16:creationId xmlns:a16="http://schemas.microsoft.com/office/drawing/2014/main" id="{D7FAC87A-3D83-918F-4EE6-81451BE7C621}"/>
                  </a:ext>
                </a:extLst>
              </p:cNvPr>
              <p:cNvSpPr/>
              <p:nvPr/>
            </p:nvSpPr>
            <p:spPr>
              <a:xfrm>
                <a:off x="6134156" y="5895617"/>
                <a:ext cx="160401" cy="9525"/>
              </a:xfrm>
              <a:custGeom>
                <a:avLst/>
                <a:gdLst>
                  <a:gd name="connsiteX0" fmla="*/ 160401 w 160401"/>
                  <a:gd name="connsiteY0" fmla="*/ 0 h 9525"/>
                  <a:gd name="connsiteX1" fmla="*/ 0 w 160401"/>
                  <a:gd name="connsiteY1" fmla="*/ 0 h 9525"/>
                </a:gdLst>
                <a:ahLst/>
                <a:cxnLst>
                  <a:cxn ang="0">
                    <a:pos x="connsiteX0" y="connsiteY0"/>
                  </a:cxn>
                  <a:cxn ang="0">
                    <a:pos x="connsiteX1" y="connsiteY1"/>
                  </a:cxn>
                </a:cxnLst>
                <a:rect l="l" t="t" r="r" b="b"/>
                <a:pathLst>
                  <a:path w="160401" h="9525">
                    <a:moveTo>
                      <a:pt x="160401" y="0"/>
                    </a:moveTo>
                    <a:cubicBezTo>
                      <a:pt x="160401" y="0"/>
                      <a:pt x="95" y="0"/>
                      <a:pt x="0" y="0"/>
                    </a:cubicBezTo>
                  </a:path>
                </a:pathLst>
              </a:custGeom>
              <a:noFill/>
              <a:ln w="9525" cap="sq">
                <a:solidFill>
                  <a:srgbClr val="15003C"/>
                </a:solidFill>
                <a:prstDash val="solid"/>
                <a:round/>
              </a:ln>
            </p:spPr>
            <p:txBody>
              <a:bodyPr rtlCol="0" anchor="ctr"/>
              <a:lstStyle/>
              <a:p>
                <a:endParaRPr lang="da-DK"/>
              </a:p>
            </p:txBody>
          </p:sp>
          <p:sp>
            <p:nvSpPr>
              <p:cNvPr id="172" name="Kombinationstegning: figur 171">
                <a:extLst>
                  <a:ext uri="{FF2B5EF4-FFF2-40B4-BE49-F238E27FC236}">
                    <a16:creationId xmlns:a16="http://schemas.microsoft.com/office/drawing/2014/main" id="{E805C3EB-AEBB-255C-380E-0EDDD1FC25E1}"/>
                  </a:ext>
                </a:extLst>
              </p:cNvPr>
              <p:cNvSpPr/>
              <p:nvPr/>
            </p:nvSpPr>
            <p:spPr>
              <a:xfrm>
                <a:off x="6152900" y="4707361"/>
                <a:ext cx="210713" cy="677429"/>
              </a:xfrm>
              <a:custGeom>
                <a:avLst/>
                <a:gdLst>
                  <a:gd name="connsiteX0" fmla="*/ 20 w 210713"/>
                  <a:gd name="connsiteY0" fmla="*/ 569035 h 677429"/>
                  <a:gd name="connsiteX1" fmla="*/ 20 w 210713"/>
                  <a:gd name="connsiteY1" fmla="*/ 107 h 677429"/>
                  <a:gd name="connsiteX2" fmla="*/ 20213 w 210713"/>
                  <a:gd name="connsiteY2" fmla="*/ 107 h 677429"/>
                  <a:gd name="connsiteX3" fmla="*/ 210713 w 210713"/>
                  <a:gd name="connsiteY3" fmla="*/ 107 h 677429"/>
                  <a:gd name="connsiteX4" fmla="*/ 210713 w 210713"/>
                  <a:gd name="connsiteY4" fmla="*/ 677430 h 677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13" h="677429">
                    <a:moveTo>
                      <a:pt x="20" y="569035"/>
                    </a:moveTo>
                    <a:cubicBezTo>
                      <a:pt x="211" y="456926"/>
                      <a:pt x="-75" y="-8085"/>
                      <a:pt x="20" y="107"/>
                    </a:cubicBezTo>
                    <a:cubicBezTo>
                      <a:pt x="4021" y="-179"/>
                      <a:pt x="9545" y="297"/>
                      <a:pt x="20213" y="107"/>
                    </a:cubicBezTo>
                    <a:cubicBezTo>
                      <a:pt x="61266" y="-84"/>
                      <a:pt x="165565" y="107"/>
                      <a:pt x="210713" y="107"/>
                    </a:cubicBezTo>
                    <a:cubicBezTo>
                      <a:pt x="210713" y="95452"/>
                      <a:pt x="210713" y="593800"/>
                      <a:pt x="210713" y="677430"/>
                    </a:cubicBezTo>
                  </a:path>
                </a:pathLst>
              </a:custGeom>
              <a:noFill/>
              <a:ln w="9525" cap="rnd">
                <a:solidFill>
                  <a:srgbClr val="15003C"/>
                </a:solidFill>
                <a:prstDash val="solid"/>
                <a:round/>
              </a:ln>
            </p:spPr>
            <p:txBody>
              <a:bodyPr rtlCol="0" anchor="ctr"/>
              <a:lstStyle/>
              <a:p>
                <a:endParaRPr lang="da-DK"/>
              </a:p>
            </p:txBody>
          </p:sp>
          <p:sp>
            <p:nvSpPr>
              <p:cNvPr id="173" name="Kombinationstegning: figur 172">
                <a:extLst>
                  <a:ext uri="{FF2B5EF4-FFF2-40B4-BE49-F238E27FC236}">
                    <a16:creationId xmlns:a16="http://schemas.microsoft.com/office/drawing/2014/main" id="{1E8F40A6-E0A8-9035-6626-9047A0D4A5D8}"/>
                  </a:ext>
                </a:extLst>
              </p:cNvPr>
              <p:cNvSpPr/>
              <p:nvPr/>
            </p:nvSpPr>
            <p:spPr>
              <a:xfrm>
                <a:off x="6173494" y="4766438"/>
                <a:ext cx="169848" cy="612923"/>
              </a:xfrm>
              <a:custGeom>
                <a:avLst/>
                <a:gdLst>
                  <a:gd name="connsiteX0" fmla="*/ 0 w 169848"/>
                  <a:gd name="connsiteY0" fmla="*/ 509958 h 612923"/>
                  <a:gd name="connsiteX1" fmla="*/ 0 w 169848"/>
                  <a:gd name="connsiteY1" fmla="*/ 85 h 612923"/>
                  <a:gd name="connsiteX2" fmla="*/ 14859 w 169848"/>
                  <a:gd name="connsiteY2" fmla="*/ 85 h 612923"/>
                  <a:gd name="connsiteX3" fmla="*/ 169545 w 169848"/>
                  <a:gd name="connsiteY3" fmla="*/ 85 h 612923"/>
                  <a:gd name="connsiteX4" fmla="*/ 169736 w 169848"/>
                  <a:gd name="connsiteY4" fmla="*/ 612923 h 612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848" h="612923">
                    <a:moveTo>
                      <a:pt x="0" y="509958"/>
                    </a:moveTo>
                    <a:cubicBezTo>
                      <a:pt x="0" y="410803"/>
                      <a:pt x="0" y="-6297"/>
                      <a:pt x="0" y="85"/>
                    </a:cubicBezTo>
                    <a:cubicBezTo>
                      <a:pt x="2572" y="-106"/>
                      <a:pt x="6858" y="85"/>
                      <a:pt x="14859" y="85"/>
                    </a:cubicBezTo>
                    <a:cubicBezTo>
                      <a:pt x="47053" y="-11"/>
                      <a:pt x="133064" y="85"/>
                      <a:pt x="169545" y="85"/>
                    </a:cubicBezTo>
                    <a:cubicBezTo>
                      <a:pt x="170212" y="5895"/>
                      <a:pt x="169545" y="612828"/>
                      <a:pt x="169736" y="612923"/>
                    </a:cubicBezTo>
                  </a:path>
                </a:pathLst>
              </a:custGeom>
              <a:noFill/>
              <a:ln w="9525" cap="rnd">
                <a:solidFill>
                  <a:srgbClr val="15003C"/>
                </a:solidFill>
                <a:prstDash val="solid"/>
                <a:round/>
              </a:ln>
            </p:spPr>
            <p:txBody>
              <a:bodyPr rtlCol="0" anchor="ctr"/>
              <a:lstStyle/>
              <a:p>
                <a:endParaRPr lang="da-DK"/>
              </a:p>
            </p:txBody>
          </p:sp>
          <p:sp>
            <p:nvSpPr>
              <p:cNvPr id="174" name="Kombinationstegning: figur 173">
                <a:extLst>
                  <a:ext uri="{FF2B5EF4-FFF2-40B4-BE49-F238E27FC236}">
                    <a16:creationId xmlns:a16="http://schemas.microsoft.com/office/drawing/2014/main" id="{470D78BF-C8FA-8179-95E6-8FE8ABBF3C57}"/>
                  </a:ext>
                </a:extLst>
              </p:cNvPr>
              <p:cNvSpPr/>
              <p:nvPr/>
            </p:nvSpPr>
            <p:spPr>
              <a:xfrm>
                <a:off x="5659525" y="5276427"/>
                <a:ext cx="654558" cy="40831"/>
              </a:xfrm>
              <a:custGeom>
                <a:avLst/>
                <a:gdLst>
                  <a:gd name="connsiteX0" fmla="*/ 0 w 654558"/>
                  <a:gd name="connsiteY0" fmla="*/ 40832 h 40831"/>
                  <a:gd name="connsiteX1" fmla="*/ 83153 w 654558"/>
                  <a:gd name="connsiteY1" fmla="*/ 255 h 40831"/>
                  <a:gd name="connsiteX2" fmla="*/ 362617 w 654558"/>
                  <a:gd name="connsiteY2" fmla="*/ 65 h 40831"/>
                  <a:gd name="connsiteX3" fmla="*/ 592360 w 654558"/>
                  <a:gd name="connsiteY3" fmla="*/ 350 h 40831"/>
                  <a:gd name="connsiteX4" fmla="*/ 654558 w 654558"/>
                  <a:gd name="connsiteY4" fmla="*/ 40832 h 40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558" h="40831">
                    <a:moveTo>
                      <a:pt x="0" y="40832"/>
                    </a:moveTo>
                    <a:cubicBezTo>
                      <a:pt x="1905" y="39784"/>
                      <a:pt x="63246" y="10066"/>
                      <a:pt x="83153" y="255"/>
                    </a:cubicBezTo>
                    <a:cubicBezTo>
                      <a:pt x="94107" y="-221"/>
                      <a:pt x="298133" y="255"/>
                      <a:pt x="362617" y="65"/>
                    </a:cubicBezTo>
                    <a:cubicBezTo>
                      <a:pt x="418243" y="350"/>
                      <a:pt x="572643" y="-412"/>
                      <a:pt x="592360" y="350"/>
                    </a:cubicBezTo>
                    <a:cubicBezTo>
                      <a:pt x="607314" y="9971"/>
                      <a:pt x="653320" y="40070"/>
                      <a:pt x="654558" y="40832"/>
                    </a:cubicBezTo>
                  </a:path>
                </a:pathLst>
              </a:custGeom>
              <a:noFill/>
              <a:ln w="9525" cap="rnd">
                <a:solidFill>
                  <a:srgbClr val="15003C"/>
                </a:solidFill>
                <a:prstDash val="solid"/>
                <a:round/>
              </a:ln>
            </p:spPr>
            <p:txBody>
              <a:bodyPr rtlCol="0" anchor="ctr"/>
              <a:lstStyle/>
              <a:p>
                <a:endParaRPr lang="da-DK"/>
              </a:p>
            </p:txBody>
          </p:sp>
          <p:sp>
            <p:nvSpPr>
              <p:cNvPr id="175" name="Kombinationstegning: figur 174">
                <a:extLst>
                  <a:ext uri="{FF2B5EF4-FFF2-40B4-BE49-F238E27FC236}">
                    <a16:creationId xmlns:a16="http://schemas.microsoft.com/office/drawing/2014/main" id="{99CF1CDF-CFEA-3AE4-C493-C75CB82C539E}"/>
                  </a:ext>
                </a:extLst>
              </p:cNvPr>
              <p:cNvSpPr/>
              <p:nvPr/>
            </p:nvSpPr>
            <p:spPr>
              <a:xfrm>
                <a:off x="6195439" y="5061863"/>
                <a:ext cx="125883" cy="124804"/>
              </a:xfrm>
              <a:custGeom>
                <a:avLst/>
                <a:gdLst>
                  <a:gd name="connsiteX0" fmla="*/ 125884 w 125883"/>
                  <a:gd name="connsiteY0" fmla="*/ 62800 h 124804"/>
                  <a:gd name="connsiteX1" fmla="*/ 58 w 125883"/>
                  <a:gd name="connsiteY1" fmla="*/ 57466 h 124804"/>
                  <a:gd name="connsiteX2" fmla="*/ 125884 w 125883"/>
                  <a:gd name="connsiteY2" fmla="*/ 61848 h 124804"/>
                  <a:gd name="connsiteX3" fmla="*/ 125884 w 125883"/>
                  <a:gd name="connsiteY3" fmla="*/ 62800 h 124804"/>
                </a:gdLst>
                <a:ahLst/>
                <a:cxnLst>
                  <a:cxn ang="0">
                    <a:pos x="connsiteX0" y="connsiteY0"/>
                  </a:cxn>
                  <a:cxn ang="0">
                    <a:pos x="connsiteX1" y="connsiteY1"/>
                  </a:cxn>
                  <a:cxn ang="0">
                    <a:pos x="connsiteX2" y="connsiteY2"/>
                  </a:cxn>
                  <a:cxn ang="0">
                    <a:pos x="connsiteX3" y="connsiteY3"/>
                  </a:cxn>
                </a:cxnLst>
                <a:rect l="l" t="t" r="r" b="b"/>
                <a:pathLst>
                  <a:path w="125883" h="124804">
                    <a:moveTo>
                      <a:pt x="125884" y="62800"/>
                    </a:moveTo>
                    <a:cubicBezTo>
                      <a:pt x="121978" y="148716"/>
                      <a:pt x="-3085" y="143858"/>
                      <a:pt x="58" y="57466"/>
                    </a:cubicBezTo>
                    <a:cubicBezTo>
                      <a:pt x="7774" y="-21877"/>
                      <a:pt x="123693" y="-17781"/>
                      <a:pt x="125884" y="61848"/>
                    </a:cubicBezTo>
                    <a:lnTo>
                      <a:pt x="125884" y="62800"/>
                    </a:lnTo>
                    <a:close/>
                  </a:path>
                </a:pathLst>
              </a:custGeom>
              <a:noFill/>
              <a:ln w="9525" cap="rnd">
                <a:solidFill>
                  <a:srgbClr val="15003C"/>
                </a:solidFill>
                <a:prstDash val="solid"/>
                <a:round/>
              </a:ln>
            </p:spPr>
            <p:txBody>
              <a:bodyPr rtlCol="0" anchor="ctr"/>
              <a:lstStyle/>
              <a:p>
                <a:endParaRPr lang="da-DK"/>
              </a:p>
            </p:txBody>
          </p:sp>
          <p:sp>
            <p:nvSpPr>
              <p:cNvPr id="176" name="Kombinationstegning: figur 175">
                <a:extLst>
                  <a:ext uri="{FF2B5EF4-FFF2-40B4-BE49-F238E27FC236}">
                    <a16:creationId xmlns:a16="http://schemas.microsoft.com/office/drawing/2014/main" id="{C5D27AD2-C18D-E1CA-F762-B73B87922305}"/>
                  </a:ext>
                </a:extLst>
              </p:cNvPr>
              <p:cNvSpPr/>
              <p:nvPr/>
            </p:nvSpPr>
            <p:spPr>
              <a:xfrm>
                <a:off x="6152920" y="4811672"/>
                <a:ext cx="210788" cy="9525"/>
              </a:xfrm>
              <a:custGeom>
                <a:avLst/>
                <a:gdLst>
                  <a:gd name="connsiteX0" fmla="*/ 0 w 210788"/>
                  <a:gd name="connsiteY0" fmla="*/ 0 h 9525"/>
                  <a:gd name="connsiteX1" fmla="*/ 210788 w 210788"/>
                  <a:gd name="connsiteY1" fmla="*/ 0 h 9525"/>
                </a:gdLst>
                <a:ahLst/>
                <a:cxnLst>
                  <a:cxn ang="0">
                    <a:pos x="connsiteX0" y="connsiteY0"/>
                  </a:cxn>
                  <a:cxn ang="0">
                    <a:pos x="connsiteX1" y="connsiteY1"/>
                  </a:cxn>
                </a:cxnLst>
                <a:rect l="l" t="t" r="r" b="b"/>
                <a:pathLst>
                  <a:path w="210788" h="9525">
                    <a:moveTo>
                      <a:pt x="0" y="0"/>
                    </a:moveTo>
                    <a:lnTo>
                      <a:pt x="210788" y="0"/>
                    </a:lnTo>
                  </a:path>
                </a:pathLst>
              </a:custGeom>
              <a:ln w="9525" cap="rnd">
                <a:solidFill>
                  <a:srgbClr val="15003C"/>
                </a:solidFill>
                <a:prstDash val="solid"/>
                <a:round/>
              </a:ln>
            </p:spPr>
            <p:txBody>
              <a:bodyPr rtlCol="0" anchor="ctr"/>
              <a:lstStyle/>
              <a:p>
                <a:endParaRPr lang="da-DK"/>
              </a:p>
            </p:txBody>
          </p:sp>
          <p:sp>
            <p:nvSpPr>
              <p:cNvPr id="177" name="Kombinationstegning: figur 176">
                <a:extLst>
                  <a:ext uri="{FF2B5EF4-FFF2-40B4-BE49-F238E27FC236}">
                    <a16:creationId xmlns:a16="http://schemas.microsoft.com/office/drawing/2014/main" id="{36E751B8-09C1-37D4-69C5-09EEC23501D9}"/>
                  </a:ext>
                </a:extLst>
              </p:cNvPr>
              <p:cNvSpPr/>
              <p:nvPr/>
            </p:nvSpPr>
            <p:spPr>
              <a:xfrm>
                <a:off x="6152920" y="4841866"/>
                <a:ext cx="210788" cy="9525"/>
              </a:xfrm>
              <a:custGeom>
                <a:avLst/>
                <a:gdLst>
                  <a:gd name="connsiteX0" fmla="*/ 210788 w 210788"/>
                  <a:gd name="connsiteY0" fmla="*/ 0 h 9525"/>
                  <a:gd name="connsiteX1" fmla="*/ 0 w 210788"/>
                  <a:gd name="connsiteY1" fmla="*/ 0 h 9525"/>
                </a:gdLst>
                <a:ahLst/>
                <a:cxnLst>
                  <a:cxn ang="0">
                    <a:pos x="connsiteX0" y="connsiteY0"/>
                  </a:cxn>
                  <a:cxn ang="0">
                    <a:pos x="connsiteX1" y="connsiteY1"/>
                  </a:cxn>
                </a:cxnLst>
                <a:rect l="l" t="t" r="r" b="b"/>
                <a:pathLst>
                  <a:path w="210788" h="9525">
                    <a:moveTo>
                      <a:pt x="210788" y="0"/>
                    </a:moveTo>
                    <a:lnTo>
                      <a:pt x="0" y="0"/>
                    </a:lnTo>
                  </a:path>
                </a:pathLst>
              </a:custGeom>
              <a:ln w="9525" cap="rnd">
                <a:solidFill>
                  <a:srgbClr val="15003C"/>
                </a:solidFill>
                <a:prstDash val="solid"/>
                <a:round/>
              </a:ln>
            </p:spPr>
            <p:txBody>
              <a:bodyPr rtlCol="0" anchor="ctr"/>
              <a:lstStyle/>
              <a:p>
                <a:endParaRPr lang="da-DK"/>
              </a:p>
            </p:txBody>
          </p:sp>
          <p:sp>
            <p:nvSpPr>
              <p:cNvPr id="178" name="Kombinationstegning: figur 177">
                <a:extLst>
                  <a:ext uri="{FF2B5EF4-FFF2-40B4-BE49-F238E27FC236}">
                    <a16:creationId xmlns:a16="http://schemas.microsoft.com/office/drawing/2014/main" id="{14AD674F-3EF8-A585-2C03-3D4BD7BB12CF}"/>
                  </a:ext>
                </a:extLst>
              </p:cNvPr>
              <p:cNvSpPr/>
              <p:nvPr/>
            </p:nvSpPr>
            <p:spPr>
              <a:xfrm>
                <a:off x="6314083" y="5091802"/>
                <a:ext cx="49625" cy="9525"/>
              </a:xfrm>
              <a:custGeom>
                <a:avLst/>
                <a:gdLst>
                  <a:gd name="connsiteX0" fmla="*/ 0 w 49625"/>
                  <a:gd name="connsiteY0" fmla="*/ 0 h 9525"/>
                  <a:gd name="connsiteX1" fmla="*/ 49625 w 49625"/>
                  <a:gd name="connsiteY1" fmla="*/ 0 h 9525"/>
                </a:gdLst>
                <a:ahLst/>
                <a:cxnLst>
                  <a:cxn ang="0">
                    <a:pos x="connsiteX0" y="connsiteY0"/>
                  </a:cxn>
                  <a:cxn ang="0">
                    <a:pos x="connsiteX1" y="connsiteY1"/>
                  </a:cxn>
                </a:cxnLst>
                <a:rect l="l" t="t" r="r" b="b"/>
                <a:pathLst>
                  <a:path w="49625" h="9525">
                    <a:moveTo>
                      <a:pt x="0" y="0"/>
                    </a:moveTo>
                    <a:lnTo>
                      <a:pt x="49625" y="0"/>
                    </a:lnTo>
                  </a:path>
                </a:pathLst>
              </a:custGeom>
              <a:ln w="9525" cap="rnd">
                <a:solidFill>
                  <a:srgbClr val="15003C"/>
                </a:solidFill>
                <a:prstDash val="solid"/>
                <a:round/>
              </a:ln>
            </p:spPr>
            <p:txBody>
              <a:bodyPr rtlCol="0" anchor="ctr"/>
              <a:lstStyle/>
              <a:p>
                <a:endParaRPr lang="da-DK"/>
              </a:p>
            </p:txBody>
          </p:sp>
          <p:sp>
            <p:nvSpPr>
              <p:cNvPr id="179" name="Kombinationstegning: figur 178">
                <a:extLst>
                  <a:ext uri="{FF2B5EF4-FFF2-40B4-BE49-F238E27FC236}">
                    <a16:creationId xmlns:a16="http://schemas.microsoft.com/office/drawing/2014/main" id="{56CF6C35-DAF7-B77D-8C4D-6F035DC77B3A}"/>
                  </a:ext>
                </a:extLst>
              </p:cNvPr>
              <p:cNvSpPr/>
              <p:nvPr/>
            </p:nvSpPr>
            <p:spPr>
              <a:xfrm>
                <a:off x="6152920" y="5091802"/>
                <a:ext cx="51244" cy="9525"/>
              </a:xfrm>
              <a:custGeom>
                <a:avLst/>
                <a:gdLst>
                  <a:gd name="connsiteX0" fmla="*/ 0 w 51244"/>
                  <a:gd name="connsiteY0" fmla="*/ 0 h 9525"/>
                  <a:gd name="connsiteX1" fmla="*/ 36195 w 51244"/>
                  <a:gd name="connsiteY1" fmla="*/ 0 h 9525"/>
                  <a:gd name="connsiteX2" fmla="*/ 51244 w 51244"/>
                  <a:gd name="connsiteY2" fmla="*/ 0 h 9525"/>
                </a:gdLst>
                <a:ahLst/>
                <a:cxnLst>
                  <a:cxn ang="0">
                    <a:pos x="connsiteX0" y="connsiteY0"/>
                  </a:cxn>
                  <a:cxn ang="0">
                    <a:pos x="connsiteX1" y="connsiteY1"/>
                  </a:cxn>
                  <a:cxn ang="0">
                    <a:pos x="connsiteX2" y="connsiteY2"/>
                  </a:cxn>
                </a:cxnLst>
                <a:rect l="l" t="t" r="r" b="b"/>
                <a:pathLst>
                  <a:path w="51244" h="9525">
                    <a:moveTo>
                      <a:pt x="0" y="0"/>
                    </a:moveTo>
                    <a:lnTo>
                      <a:pt x="36195" y="0"/>
                    </a:lnTo>
                    <a:lnTo>
                      <a:pt x="51244" y="0"/>
                    </a:lnTo>
                  </a:path>
                </a:pathLst>
              </a:custGeom>
              <a:noFill/>
              <a:ln w="9525" cap="rnd">
                <a:solidFill>
                  <a:srgbClr val="15003C"/>
                </a:solidFill>
                <a:prstDash val="solid"/>
                <a:round/>
              </a:ln>
            </p:spPr>
            <p:txBody>
              <a:bodyPr rtlCol="0" anchor="ctr"/>
              <a:lstStyle/>
              <a:p>
                <a:endParaRPr lang="da-DK"/>
              </a:p>
            </p:txBody>
          </p:sp>
          <p:sp>
            <p:nvSpPr>
              <p:cNvPr id="180" name="Kombinationstegning: figur 179">
                <a:extLst>
                  <a:ext uri="{FF2B5EF4-FFF2-40B4-BE49-F238E27FC236}">
                    <a16:creationId xmlns:a16="http://schemas.microsoft.com/office/drawing/2014/main" id="{1825DC77-41A1-282C-EBBB-0A731E4D1F3B}"/>
                  </a:ext>
                </a:extLst>
              </p:cNvPr>
              <p:cNvSpPr/>
              <p:nvPr/>
            </p:nvSpPr>
            <p:spPr>
              <a:xfrm>
                <a:off x="6152920" y="5121996"/>
                <a:ext cx="42386" cy="9525"/>
              </a:xfrm>
              <a:custGeom>
                <a:avLst/>
                <a:gdLst>
                  <a:gd name="connsiteX0" fmla="*/ 42386 w 42386"/>
                  <a:gd name="connsiteY0" fmla="*/ 0 h 9525"/>
                  <a:gd name="connsiteX1" fmla="*/ 0 w 42386"/>
                  <a:gd name="connsiteY1" fmla="*/ 0 h 9525"/>
                </a:gdLst>
                <a:ahLst/>
                <a:cxnLst>
                  <a:cxn ang="0">
                    <a:pos x="connsiteX0" y="connsiteY0"/>
                  </a:cxn>
                  <a:cxn ang="0">
                    <a:pos x="connsiteX1" y="connsiteY1"/>
                  </a:cxn>
                </a:cxnLst>
                <a:rect l="l" t="t" r="r" b="b"/>
                <a:pathLst>
                  <a:path w="42386" h="9525">
                    <a:moveTo>
                      <a:pt x="42386" y="0"/>
                    </a:moveTo>
                    <a:lnTo>
                      <a:pt x="0" y="0"/>
                    </a:lnTo>
                  </a:path>
                </a:pathLst>
              </a:custGeom>
              <a:ln w="9525" cap="rnd">
                <a:solidFill>
                  <a:srgbClr val="15003C"/>
                </a:solidFill>
                <a:prstDash val="solid"/>
                <a:round/>
              </a:ln>
            </p:spPr>
            <p:txBody>
              <a:bodyPr rtlCol="0" anchor="ctr"/>
              <a:lstStyle/>
              <a:p>
                <a:endParaRPr lang="da-DK"/>
              </a:p>
            </p:txBody>
          </p:sp>
          <p:sp>
            <p:nvSpPr>
              <p:cNvPr id="181" name="Kombinationstegning: figur 180">
                <a:extLst>
                  <a:ext uri="{FF2B5EF4-FFF2-40B4-BE49-F238E27FC236}">
                    <a16:creationId xmlns:a16="http://schemas.microsoft.com/office/drawing/2014/main" id="{C1C10421-A841-1567-5166-EE184E7E23F9}"/>
                  </a:ext>
                </a:extLst>
              </p:cNvPr>
              <p:cNvSpPr/>
              <p:nvPr/>
            </p:nvSpPr>
            <p:spPr>
              <a:xfrm>
                <a:off x="6321322" y="5121996"/>
                <a:ext cx="42386" cy="9525"/>
              </a:xfrm>
              <a:custGeom>
                <a:avLst/>
                <a:gdLst>
                  <a:gd name="connsiteX0" fmla="*/ 42386 w 42386"/>
                  <a:gd name="connsiteY0" fmla="*/ 0 h 9525"/>
                  <a:gd name="connsiteX1" fmla="*/ 0 w 42386"/>
                  <a:gd name="connsiteY1" fmla="*/ 0 h 9525"/>
                </a:gdLst>
                <a:ahLst/>
                <a:cxnLst>
                  <a:cxn ang="0">
                    <a:pos x="connsiteX0" y="connsiteY0"/>
                  </a:cxn>
                  <a:cxn ang="0">
                    <a:pos x="connsiteX1" y="connsiteY1"/>
                  </a:cxn>
                </a:cxnLst>
                <a:rect l="l" t="t" r="r" b="b"/>
                <a:pathLst>
                  <a:path w="42386" h="9525">
                    <a:moveTo>
                      <a:pt x="42386" y="0"/>
                    </a:moveTo>
                    <a:lnTo>
                      <a:pt x="0" y="0"/>
                    </a:lnTo>
                  </a:path>
                </a:pathLst>
              </a:custGeom>
              <a:ln w="9525" cap="rnd">
                <a:solidFill>
                  <a:srgbClr val="15003C"/>
                </a:solidFill>
                <a:prstDash val="solid"/>
                <a:round/>
              </a:ln>
            </p:spPr>
            <p:txBody>
              <a:bodyPr rtlCol="0" anchor="ctr"/>
              <a:lstStyle/>
              <a:p>
                <a:endParaRPr lang="da-DK"/>
              </a:p>
            </p:txBody>
          </p:sp>
          <p:grpSp>
            <p:nvGrpSpPr>
              <p:cNvPr id="182" name="Grafik 103">
                <a:extLst>
                  <a:ext uri="{FF2B5EF4-FFF2-40B4-BE49-F238E27FC236}">
                    <a16:creationId xmlns:a16="http://schemas.microsoft.com/office/drawing/2014/main" id="{8AAE9705-D518-7CF1-2958-549B98E394A5}"/>
                  </a:ext>
                </a:extLst>
              </p:cNvPr>
              <p:cNvGrpSpPr/>
              <p:nvPr/>
            </p:nvGrpSpPr>
            <p:grpSpPr>
              <a:xfrm>
                <a:off x="6152920" y="5213912"/>
                <a:ext cx="210788" cy="30194"/>
                <a:chOff x="6152920" y="5213912"/>
                <a:chExt cx="210788" cy="30194"/>
              </a:xfrm>
              <a:noFill/>
            </p:grpSpPr>
            <p:sp>
              <p:nvSpPr>
                <p:cNvPr id="218" name="Kombinationstegning: figur 217">
                  <a:extLst>
                    <a:ext uri="{FF2B5EF4-FFF2-40B4-BE49-F238E27FC236}">
                      <a16:creationId xmlns:a16="http://schemas.microsoft.com/office/drawing/2014/main" id="{AC3B606C-101A-0C9B-3D9E-A52AA9F4D959}"/>
                    </a:ext>
                  </a:extLst>
                </p:cNvPr>
                <p:cNvSpPr/>
                <p:nvPr/>
              </p:nvSpPr>
              <p:spPr>
                <a:xfrm>
                  <a:off x="6152920" y="5213912"/>
                  <a:ext cx="210788" cy="9525"/>
                </a:xfrm>
                <a:custGeom>
                  <a:avLst/>
                  <a:gdLst>
                    <a:gd name="connsiteX0" fmla="*/ 0 w 210788"/>
                    <a:gd name="connsiteY0" fmla="*/ 0 h 9525"/>
                    <a:gd name="connsiteX1" fmla="*/ 210788 w 210788"/>
                    <a:gd name="connsiteY1" fmla="*/ 0 h 9525"/>
                  </a:gdLst>
                  <a:ahLst/>
                  <a:cxnLst>
                    <a:cxn ang="0">
                      <a:pos x="connsiteX0" y="connsiteY0"/>
                    </a:cxn>
                    <a:cxn ang="0">
                      <a:pos x="connsiteX1" y="connsiteY1"/>
                    </a:cxn>
                  </a:cxnLst>
                  <a:rect l="l" t="t" r="r" b="b"/>
                  <a:pathLst>
                    <a:path w="210788" h="9525">
                      <a:moveTo>
                        <a:pt x="0" y="0"/>
                      </a:moveTo>
                      <a:cubicBezTo>
                        <a:pt x="0" y="0"/>
                        <a:pt x="210693" y="0"/>
                        <a:pt x="210788" y="0"/>
                      </a:cubicBezTo>
                    </a:path>
                  </a:pathLst>
                </a:custGeom>
                <a:noFill/>
                <a:ln w="9525" cap="rnd">
                  <a:solidFill>
                    <a:srgbClr val="15003C"/>
                  </a:solidFill>
                  <a:prstDash val="solid"/>
                  <a:round/>
                </a:ln>
              </p:spPr>
              <p:txBody>
                <a:bodyPr rtlCol="0" anchor="ctr"/>
                <a:lstStyle/>
                <a:p>
                  <a:endParaRPr lang="da-DK"/>
                </a:p>
              </p:txBody>
            </p:sp>
            <p:sp>
              <p:nvSpPr>
                <p:cNvPr id="219" name="Kombinationstegning: figur 218">
                  <a:extLst>
                    <a:ext uri="{FF2B5EF4-FFF2-40B4-BE49-F238E27FC236}">
                      <a16:creationId xmlns:a16="http://schemas.microsoft.com/office/drawing/2014/main" id="{A764C762-119B-6E64-00CA-B975FC10FA82}"/>
                    </a:ext>
                  </a:extLst>
                </p:cNvPr>
                <p:cNvSpPr/>
                <p:nvPr/>
              </p:nvSpPr>
              <p:spPr>
                <a:xfrm>
                  <a:off x="6152920" y="5244106"/>
                  <a:ext cx="210788" cy="9525"/>
                </a:xfrm>
                <a:custGeom>
                  <a:avLst/>
                  <a:gdLst>
                    <a:gd name="connsiteX0" fmla="*/ 210788 w 210788"/>
                    <a:gd name="connsiteY0" fmla="*/ 0 h 9525"/>
                    <a:gd name="connsiteX1" fmla="*/ 0 w 210788"/>
                    <a:gd name="connsiteY1" fmla="*/ 0 h 9525"/>
                  </a:gdLst>
                  <a:ahLst/>
                  <a:cxnLst>
                    <a:cxn ang="0">
                      <a:pos x="connsiteX0" y="connsiteY0"/>
                    </a:cxn>
                    <a:cxn ang="0">
                      <a:pos x="connsiteX1" y="connsiteY1"/>
                    </a:cxn>
                  </a:cxnLst>
                  <a:rect l="l" t="t" r="r" b="b"/>
                  <a:pathLst>
                    <a:path w="210788" h="9525">
                      <a:moveTo>
                        <a:pt x="210788" y="0"/>
                      </a:moveTo>
                      <a:cubicBezTo>
                        <a:pt x="210788" y="0"/>
                        <a:pt x="95" y="0"/>
                        <a:pt x="0" y="0"/>
                      </a:cubicBezTo>
                    </a:path>
                  </a:pathLst>
                </a:custGeom>
                <a:noFill/>
                <a:ln w="9525" cap="rnd">
                  <a:solidFill>
                    <a:srgbClr val="15003C"/>
                  </a:solidFill>
                  <a:prstDash val="solid"/>
                  <a:round/>
                </a:ln>
              </p:spPr>
              <p:txBody>
                <a:bodyPr rtlCol="0" anchor="ctr"/>
                <a:lstStyle/>
                <a:p>
                  <a:endParaRPr lang="da-DK"/>
                </a:p>
              </p:txBody>
            </p:sp>
          </p:grpSp>
          <p:sp>
            <p:nvSpPr>
              <p:cNvPr id="183" name="Kombinationstegning: figur 182">
                <a:extLst>
                  <a:ext uri="{FF2B5EF4-FFF2-40B4-BE49-F238E27FC236}">
                    <a16:creationId xmlns:a16="http://schemas.microsoft.com/office/drawing/2014/main" id="{12E7E636-0FC2-BF12-46E9-714C99BE3E0B}"/>
                  </a:ext>
                </a:extLst>
              </p:cNvPr>
              <p:cNvSpPr/>
              <p:nvPr/>
            </p:nvSpPr>
            <p:spPr>
              <a:xfrm>
                <a:off x="6152920" y="4942069"/>
                <a:ext cx="210788" cy="9525"/>
              </a:xfrm>
              <a:custGeom>
                <a:avLst/>
                <a:gdLst>
                  <a:gd name="connsiteX0" fmla="*/ 0 w 210788"/>
                  <a:gd name="connsiteY0" fmla="*/ 0 h 9525"/>
                  <a:gd name="connsiteX1" fmla="*/ 210788 w 210788"/>
                  <a:gd name="connsiteY1" fmla="*/ 0 h 9525"/>
                </a:gdLst>
                <a:ahLst/>
                <a:cxnLst>
                  <a:cxn ang="0">
                    <a:pos x="connsiteX0" y="connsiteY0"/>
                  </a:cxn>
                  <a:cxn ang="0">
                    <a:pos x="connsiteX1" y="connsiteY1"/>
                  </a:cxn>
                </a:cxnLst>
                <a:rect l="l" t="t" r="r" b="b"/>
                <a:pathLst>
                  <a:path w="210788" h="9525">
                    <a:moveTo>
                      <a:pt x="0" y="0"/>
                    </a:moveTo>
                    <a:lnTo>
                      <a:pt x="210788" y="0"/>
                    </a:lnTo>
                  </a:path>
                </a:pathLst>
              </a:custGeom>
              <a:noFill/>
              <a:ln w="9525" cap="rnd">
                <a:solidFill>
                  <a:srgbClr val="15003C"/>
                </a:solidFill>
                <a:prstDash val="solid"/>
                <a:round/>
              </a:ln>
            </p:spPr>
            <p:txBody>
              <a:bodyPr rtlCol="0" anchor="ctr"/>
              <a:lstStyle/>
              <a:p>
                <a:endParaRPr lang="da-DK"/>
              </a:p>
            </p:txBody>
          </p:sp>
          <p:sp>
            <p:nvSpPr>
              <p:cNvPr id="184" name="Kombinationstegning: figur 183">
                <a:extLst>
                  <a:ext uri="{FF2B5EF4-FFF2-40B4-BE49-F238E27FC236}">
                    <a16:creationId xmlns:a16="http://schemas.microsoft.com/office/drawing/2014/main" id="{4AC20A75-E069-A334-4DD9-AFEE75B10695}"/>
                  </a:ext>
                </a:extLst>
              </p:cNvPr>
              <p:cNvSpPr/>
              <p:nvPr/>
            </p:nvSpPr>
            <p:spPr>
              <a:xfrm>
                <a:off x="6152920" y="4972168"/>
                <a:ext cx="210788" cy="9525"/>
              </a:xfrm>
              <a:custGeom>
                <a:avLst/>
                <a:gdLst>
                  <a:gd name="connsiteX0" fmla="*/ 210788 w 210788"/>
                  <a:gd name="connsiteY0" fmla="*/ 0 h 9525"/>
                  <a:gd name="connsiteX1" fmla="*/ 0 w 210788"/>
                  <a:gd name="connsiteY1" fmla="*/ 0 h 9525"/>
                </a:gdLst>
                <a:ahLst/>
                <a:cxnLst>
                  <a:cxn ang="0">
                    <a:pos x="connsiteX0" y="connsiteY0"/>
                  </a:cxn>
                  <a:cxn ang="0">
                    <a:pos x="connsiteX1" y="connsiteY1"/>
                  </a:cxn>
                </a:cxnLst>
                <a:rect l="l" t="t" r="r" b="b"/>
                <a:pathLst>
                  <a:path w="210788" h="9525">
                    <a:moveTo>
                      <a:pt x="210788" y="0"/>
                    </a:moveTo>
                    <a:lnTo>
                      <a:pt x="0" y="0"/>
                    </a:lnTo>
                  </a:path>
                </a:pathLst>
              </a:custGeom>
              <a:noFill/>
              <a:ln w="9525" cap="rnd">
                <a:solidFill>
                  <a:srgbClr val="15003C"/>
                </a:solidFill>
                <a:prstDash val="solid"/>
                <a:round/>
              </a:ln>
            </p:spPr>
            <p:txBody>
              <a:bodyPr rtlCol="0" anchor="ctr"/>
              <a:lstStyle/>
              <a:p>
                <a:endParaRPr lang="da-DK"/>
              </a:p>
            </p:txBody>
          </p:sp>
          <p:grpSp>
            <p:nvGrpSpPr>
              <p:cNvPr id="185" name="Grafik 103">
                <a:extLst>
                  <a:ext uri="{FF2B5EF4-FFF2-40B4-BE49-F238E27FC236}">
                    <a16:creationId xmlns:a16="http://schemas.microsoft.com/office/drawing/2014/main" id="{F3EF38A7-CC6B-D31F-3A64-4D4312E46367}"/>
                  </a:ext>
                </a:extLst>
              </p:cNvPr>
              <p:cNvGrpSpPr/>
              <p:nvPr/>
            </p:nvGrpSpPr>
            <p:grpSpPr>
              <a:xfrm>
                <a:off x="6239217" y="4710040"/>
                <a:ext cx="38195" cy="583977"/>
                <a:chOff x="6239217" y="4710040"/>
                <a:chExt cx="38195" cy="583977"/>
              </a:xfrm>
              <a:noFill/>
            </p:grpSpPr>
            <p:sp>
              <p:nvSpPr>
                <p:cNvPr id="208" name="Kombinationstegning: figur 207">
                  <a:extLst>
                    <a:ext uri="{FF2B5EF4-FFF2-40B4-BE49-F238E27FC236}">
                      <a16:creationId xmlns:a16="http://schemas.microsoft.com/office/drawing/2014/main" id="{A82B8740-E24C-0FBF-BE94-5E0E24583A33}"/>
                    </a:ext>
                  </a:extLst>
                </p:cNvPr>
                <p:cNvSpPr/>
                <p:nvPr/>
              </p:nvSpPr>
              <p:spPr>
                <a:xfrm>
                  <a:off x="6277412" y="5246583"/>
                  <a:ext cx="9525" cy="47434"/>
                </a:xfrm>
                <a:custGeom>
                  <a:avLst/>
                  <a:gdLst>
                    <a:gd name="connsiteX0" fmla="*/ 0 w 9525"/>
                    <a:gd name="connsiteY0" fmla="*/ 0 h 47434"/>
                    <a:gd name="connsiteX1" fmla="*/ 0 w 9525"/>
                    <a:gd name="connsiteY1" fmla="*/ 47434 h 47434"/>
                  </a:gdLst>
                  <a:ahLst/>
                  <a:cxnLst>
                    <a:cxn ang="0">
                      <a:pos x="connsiteX0" y="connsiteY0"/>
                    </a:cxn>
                    <a:cxn ang="0">
                      <a:pos x="connsiteX1" y="connsiteY1"/>
                    </a:cxn>
                  </a:cxnLst>
                  <a:rect l="l" t="t" r="r" b="b"/>
                  <a:pathLst>
                    <a:path w="9525" h="47434">
                      <a:moveTo>
                        <a:pt x="0" y="0"/>
                      </a:moveTo>
                      <a:lnTo>
                        <a:pt x="0" y="47434"/>
                      </a:lnTo>
                    </a:path>
                  </a:pathLst>
                </a:custGeom>
                <a:ln w="9525" cap="rnd">
                  <a:solidFill>
                    <a:srgbClr val="15003C"/>
                  </a:solidFill>
                  <a:prstDash val="solid"/>
                  <a:round/>
                </a:ln>
              </p:spPr>
              <p:txBody>
                <a:bodyPr rtlCol="0" anchor="ctr"/>
                <a:lstStyle/>
                <a:p>
                  <a:endParaRPr lang="da-DK"/>
                </a:p>
              </p:txBody>
            </p:sp>
            <p:sp>
              <p:nvSpPr>
                <p:cNvPr id="209" name="Kombinationstegning: figur 208">
                  <a:extLst>
                    <a:ext uri="{FF2B5EF4-FFF2-40B4-BE49-F238E27FC236}">
                      <a16:creationId xmlns:a16="http://schemas.microsoft.com/office/drawing/2014/main" id="{B6C0618D-AA40-22B5-04CD-313AE27A943B}"/>
                    </a:ext>
                  </a:extLst>
                </p:cNvPr>
                <p:cNvSpPr/>
                <p:nvPr/>
              </p:nvSpPr>
              <p:spPr>
                <a:xfrm>
                  <a:off x="6277412" y="5187147"/>
                  <a:ext cx="9525" cy="22097"/>
                </a:xfrm>
                <a:custGeom>
                  <a:avLst/>
                  <a:gdLst>
                    <a:gd name="connsiteX0" fmla="*/ 0 w 9525"/>
                    <a:gd name="connsiteY0" fmla="*/ 0 h 22097"/>
                    <a:gd name="connsiteX1" fmla="*/ 0 w 9525"/>
                    <a:gd name="connsiteY1" fmla="*/ 22098 h 22097"/>
                  </a:gdLst>
                  <a:ahLst/>
                  <a:cxnLst>
                    <a:cxn ang="0">
                      <a:pos x="connsiteX0" y="connsiteY0"/>
                    </a:cxn>
                    <a:cxn ang="0">
                      <a:pos x="connsiteX1" y="connsiteY1"/>
                    </a:cxn>
                  </a:cxnLst>
                  <a:rect l="l" t="t" r="r" b="b"/>
                  <a:pathLst>
                    <a:path w="9525" h="22097">
                      <a:moveTo>
                        <a:pt x="0" y="0"/>
                      </a:moveTo>
                      <a:lnTo>
                        <a:pt x="0" y="22098"/>
                      </a:lnTo>
                    </a:path>
                  </a:pathLst>
                </a:custGeom>
                <a:ln w="9525" cap="rnd">
                  <a:solidFill>
                    <a:srgbClr val="15003C"/>
                  </a:solidFill>
                  <a:prstDash val="solid"/>
                  <a:round/>
                </a:ln>
              </p:spPr>
              <p:txBody>
                <a:bodyPr rtlCol="0" anchor="ctr"/>
                <a:lstStyle/>
                <a:p>
                  <a:endParaRPr lang="da-DK"/>
                </a:p>
              </p:txBody>
            </p:sp>
            <p:sp>
              <p:nvSpPr>
                <p:cNvPr id="210" name="Kombinationstegning: figur 209">
                  <a:extLst>
                    <a:ext uri="{FF2B5EF4-FFF2-40B4-BE49-F238E27FC236}">
                      <a16:creationId xmlns:a16="http://schemas.microsoft.com/office/drawing/2014/main" id="{FF578DCC-9969-A51C-F030-ACF861883799}"/>
                    </a:ext>
                  </a:extLst>
                </p:cNvPr>
                <p:cNvSpPr/>
                <p:nvPr/>
              </p:nvSpPr>
              <p:spPr>
                <a:xfrm>
                  <a:off x="6277412" y="4972168"/>
                  <a:ext cx="9525" cy="92011"/>
                </a:xfrm>
                <a:custGeom>
                  <a:avLst/>
                  <a:gdLst>
                    <a:gd name="connsiteX0" fmla="*/ 0 w 9525"/>
                    <a:gd name="connsiteY0" fmla="*/ 0 h 92011"/>
                    <a:gd name="connsiteX1" fmla="*/ 0 w 9525"/>
                    <a:gd name="connsiteY1" fmla="*/ 92012 h 92011"/>
                  </a:gdLst>
                  <a:ahLst/>
                  <a:cxnLst>
                    <a:cxn ang="0">
                      <a:pos x="connsiteX0" y="connsiteY0"/>
                    </a:cxn>
                    <a:cxn ang="0">
                      <a:pos x="connsiteX1" y="connsiteY1"/>
                    </a:cxn>
                  </a:cxnLst>
                  <a:rect l="l" t="t" r="r" b="b"/>
                  <a:pathLst>
                    <a:path w="9525" h="92011">
                      <a:moveTo>
                        <a:pt x="0" y="0"/>
                      </a:moveTo>
                      <a:lnTo>
                        <a:pt x="0" y="92012"/>
                      </a:lnTo>
                    </a:path>
                  </a:pathLst>
                </a:custGeom>
                <a:ln w="9525" cap="rnd">
                  <a:solidFill>
                    <a:srgbClr val="15003C"/>
                  </a:solidFill>
                  <a:prstDash val="solid"/>
                  <a:round/>
                </a:ln>
              </p:spPr>
              <p:txBody>
                <a:bodyPr rtlCol="0" anchor="ctr"/>
                <a:lstStyle/>
                <a:p>
                  <a:endParaRPr lang="da-DK"/>
                </a:p>
              </p:txBody>
            </p:sp>
            <p:sp>
              <p:nvSpPr>
                <p:cNvPr id="211" name="Kombinationstegning: figur 210">
                  <a:extLst>
                    <a:ext uri="{FF2B5EF4-FFF2-40B4-BE49-F238E27FC236}">
                      <a16:creationId xmlns:a16="http://schemas.microsoft.com/office/drawing/2014/main" id="{6BA08F90-AFCD-F5C4-3F3D-445D7585D980}"/>
                    </a:ext>
                  </a:extLst>
                </p:cNvPr>
                <p:cNvSpPr/>
                <p:nvPr/>
              </p:nvSpPr>
              <p:spPr>
                <a:xfrm>
                  <a:off x="6277412" y="4841866"/>
                  <a:ext cx="9525" cy="100202"/>
                </a:xfrm>
                <a:custGeom>
                  <a:avLst/>
                  <a:gdLst>
                    <a:gd name="connsiteX0" fmla="*/ 0 w 9525"/>
                    <a:gd name="connsiteY0" fmla="*/ 0 h 100202"/>
                    <a:gd name="connsiteX1" fmla="*/ 0 w 9525"/>
                    <a:gd name="connsiteY1" fmla="*/ 100203 h 100202"/>
                  </a:gdLst>
                  <a:ahLst/>
                  <a:cxnLst>
                    <a:cxn ang="0">
                      <a:pos x="connsiteX0" y="connsiteY0"/>
                    </a:cxn>
                    <a:cxn ang="0">
                      <a:pos x="connsiteX1" y="connsiteY1"/>
                    </a:cxn>
                  </a:cxnLst>
                  <a:rect l="l" t="t" r="r" b="b"/>
                  <a:pathLst>
                    <a:path w="9525" h="100202">
                      <a:moveTo>
                        <a:pt x="0" y="0"/>
                      </a:moveTo>
                      <a:lnTo>
                        <a:pt x="0" y="100203"/>
                      </a:lnTo>
                    </a:path>
                  </a:pathLst>
                </a:custGeom>
                <a:ln w="9525" cap="rnd">
                  <a:solidFill>
                    <a:srgbClr val="15003C"/>
                  </a:solidFill>
                  <a:prstDash val="solid"/>
                  <a:round/>
                </a:ln>
              </p:spPr>
              <p:txBody>
                <a:bodyPr rtlCol="0" anchor="ctr"/>
                <a:lstStyle/>
                <a:p>
                  <a:endParaRPr lang="da-DK"/>
                </a:p>
              </p:txBody>
            </p:sp>
            <p:sp>
              <p:nvSpPr>
                <p:cNvPr id="212" name="Kombinationstegning: figur 211">
                  <a:extLst>
                    <a:ext uri="{FF2B5EF4-FFF2-40B4-BE49-F238E27FC236}">
                      <a16:creationId xmlns:a16="http://schemas.microsoft.com/office/drawing/2014/main" id="{20857672-02F8-63CF-3559-43F491772213}"/>
                    </a:ext>
                  </a:extLst>
                </p:cNvPr>
                <p:cNvSpPr/>
                <p:nvPr/>
              </p:nvSpPr>
              <p:spPr>
                <a:xfrm>
                  <a:off x="6277412" y="4710040"/>
                  <a:ext cx="9525" cy="101631"/>
                </a:xfrm>
                <a:custGeom>
                  <a:avLst/>
                  <a:gdLst>
                    <a:gd name="connsiteX0" fmla="*/ 0 w 9525"/>
                    <a:gd name="connsiteY0" fmla="*/ 0 h 101631"/>
                    <a:gd name="connsiteX1" fmla="*/ 0 w 9525"/>
                    <a:gd name="connsiteY1" fmla="*/ 83344 h 101631"/>
                    <a:gd name="connsiteX2" fmla="*/ 0 w 9525"/>
                    <a:gd name="connsiteY2" fmla="*/ 101632 h 101631"/>
                  </a:gdLst>
                  <a:ahLst/>
                  <a:cxnLst>
                    <a:cxn ang="0">
                      <a:pos x="connsiteX0" y="connsiteY0"/>
                    </a:cxn>
                    <a:cxn ang="0">
                      <a:pos x="connsiteX1" y="connsiteY1"/>
                    </a:cxn>
                    <a:cxn ang="0">
                      <a:pos x="connsiteX2" y="connsiteY2"/>
                    </a:cxn>
                  </a:cxnLst>
                  <a:rect l="l" t="t" r="r" b="b"/>
                  <a:pathLst>
                    <a:path w="9525" h="101631">
                      <a:moveTo>
                        <a:pt x="0" y="0"/>
                      </a:moveTo>
                      <a:lnTo>
                        <a:pt x="0" y="83344"/>
                      </a:lnTo>
                      <a:lnTo>
                        <a:pt x="0" y="101632"/>
                      </a:lnTo>
                    </a:path>
                  </a:pathLst>
                </a:custGeom>
                <a:noFill/>
                <a:ln w="9525" cap="rnd">
                  <a:solidFill>
                    <a:srgbClr val="15003C"/>
                  </a:solidFill>
                  <a:prstDash val="solid"/>
                  <a:round/>
                </a:ln>
              </p:spPr>
              <p:txBody>
                <a:bodyPr rtlCol="0" anchor="ctr"/>
                <a:lstStyle/>
                <a:p>
                  <a:endParaRPr lang="da-DK"/>
                </a:p>
              </p:txBody>
            </p:sp>
            <p:sp>
              <p:nvSpPr>
                <p:cNvPr id="213" name="Kombinationstegning: figur 212">
                  <a:extLst>
                    <a:ext uri="{FF2B5EF4-FFF2-40B4-BE49-F238E27FC236}">
                      <a16:creationId xmlns:a16="http://schemas.microsoft.com/office/drawing/2014/main" id="{2909A850-48E7-51EC-D047-24D5E9A497A6}"/>
                    </a:ext>
                  </a:extLst>
                </p:cNvPr>
                <p:cNvSpPr/>
                <p:nvPr/>
              </p:nvSpPr>
              <p:spPr>
                <a:xfrm>
                  <a:off x="6239217" y="5244107"/>
                  <a:ext cx="9525" cy="32289"/>
                </a:xfrm>
                <a:custGeom>
                  <a:avLst/>
                  <a:gdLst>
                    <a:gd name="connsiteX0" fmla="*/ 0 w 9525"/>
                    <a:gd name="connsiteY0" fmla="*/ 0 h 32289"/>
                    <a:gd name="connsiteX1" fmla="*/ 0 w 9525"/>
                    <a:gd name="connsiteY1" fmla="*/ 32290 h 32289"/>
                  </a:gdLst>
                  <a:ahLst/>
                  <a:cxnLst>
                    <a:cxn ang="0">
                      <a:pos x="connsiteX0" y="connsiteY0"/>
                    </a:cxn>
                    <a:cxn ang="0">
                      <a:pos x="connsiteX1" y="connsiteY1"/>
                    </a:cxn>
                  </a:cxnLst>
                  <a:rect l="l" t="t" r="r" b="b"/>
                  <a:pathLst>
                    <a:path w="9525" h="32289">
                      <a:moveTo>
                        <a:pt x="0" y="0"/>
                      </a:moveTo>
                      <a:lnTo>
                        <a:pt x="0" y="32290"/>
                      </a:lnTo>
                    </a:path>
                  </a:pathLst>
                </a:custGeom>
                <a:ln w="9525" cap="rnd">
                  <a:solidFill>
                    <a:srgbClr val="15003C"/>
                  </a:solidFill>
                  <a:prstDash val="solid"/>
                  <a:round/>
                </a:ln>
              </p:spPr>
              <p:txBody>
                <a:bodyPr rtlCol="0" anchor="ctr"/>
                <a:lstStyle/>
                <a:p>
                  <a:endParaRPr lang="da-DK"/>
                </a:p>
              </p:txBody>
            </p:sp>
            <p:sp>
              <p:nvSpPr>
                <p:cNvPr id="214" name="Kombinationstegning: figur 213">
                  <a:extLst>
                    <a:ext uri="{FF2B5EF4-FFF2-40B4-BE49-F238E27FC236}">
                      <a16:creationId xmlns:a16="http://schemas.microsoft.com/office/drawing/2014/main" id="{04A3D5A1-DB93-D99B-9966-5D24FA2D7BC9}"/>
                    </a:ext>
                  </a:extLst>
                </p:cNvPr>
                <p:cNvSpPr/>
                <p:nvPr/>
              </p:nvSpPr>
              <p:spPr>
                <a:xfrm>
                  <a:off x="6239217" y="5184194"/>
                  <a:ext cx="9525" cy="25050"/>
                </a:xfrm>
                <a:custGeom>
                  <a:avLst/>
                  <a:gdLst>
                    <a:gd name="connsiteX0" fmla="*/ 0 w 9525"/>
                    <a:gd name="connsiteY0" fmla="*/ 0 h 25050"/>
                    <a:gd name="connsiteX1" fmla="*/ 0 w 9525"/>
                    <a:gd name="connsiteY1" fmla="*/ 25051 h 25050"/>
                  </a:gdLst>
                  <a:ahLst/>
                  <a:cxnLst>
                    <a:cxn ang="0">
                      <a:pos x="connsiteX0" y="connsiteY0"/>
                    </a:cxn>
                    <a:cxn ang="0">
                      <a:pos x="connsiteX1" y="connsiteY1"/>
                    </a:cxn>
                  </a:cxnLst>
                  <a:rect l="l" t="t" r="r" b="b"/>
                  <a:pathLst>
                    <a:path w="9525" h="25050">
                      <a:moveTo>
                        <a:pt x="0" y="0"/>
                      </a:moveTo>
                      <a:lnTo>
                        <a:pt x="0" y="25051"/>
                      </a:lnTo>
                    </a:path>
                  </a:pathLst>
                </a:custGeom>
                <a:ln w="9525" cap="rnd">
                  <a:solidFill>
                    <a:srgbClr val="15003C"/>
                  </a:solidFill>
                  <a:prstDash val="solid"/>
                  <a:round/>
                </a:ln>
              </p:spPr>
              <p:txBody>
                <a:bodyPr rtlCol="0" anchor="ctr"/>
                <a:lstStyle/>
                <a:p>
                  <a:endParaRPr lang="da-DK"/>
                </a:p>
              </p:txBody>
            </p:sp>
            <p:sp>
              <p:nvSpPr>
                <p:cNvPr id="215" name="Kombinationstegning: figur 214">
                  <a:extLst>
                    <a:ext uri="{FF2B5EF4-FFF2-40B4-BE49-F238E27FC236}">
                      <a16:creationId xmlns:a16="http://schemas.microsoft.com/office/drawing/2014/main" id="{CA6C04CC-9470-AEF8-9304-9FDE5A21E50C}"/>
                    </a:ext>
                  </a:extLst>
                </p:cNvPr>
                <p:cNvSpPr/>
                <p:nvPr/>
              </p:nvSpPr>
              <p:spPr>
                <a:xfrm>
                  <a:off x="6239217" y="4972168"/>
                  <a:ext cx="9525" cy="92011"/>
                </a:xfrm>
                <a:custGeom>
                  <a:avLst/>
                  <a:gdLst>
                    <a:gd name="connsiteX0" fmla="*/ 0 w 9525"/>
                    <a:gd name="connsiteY0" fmla="*/ 0 h 92011"/>
                    <a:gd name="connsiteX1" fmla="*/ 0 w 9525"/>
                    <a:gd name="connsiteY1" fmla="*/ 92012 h 92011"/>
                  </a:gdLst>
                  <a:ahLst/>
                  <a:cxnLst>
                    <a:cxn ang="0">
                      <a:pos x="connsiteX0" y="connsiteY0"/>
                    </a:cxn>
                    <a:cxn ang="0">
                      <a:pos x="connsiteX1" y="connsiteY1"/>
                    </a:cxn>
                  </a:cxnLst>
                  <a:rect l="l" t="t" r="r" b="b"/>
                  <a:pathLst>
                    <a:path w="9525" h="92011">
                      <a:moveTo>
                        <a:pt x="0" y="0"/>
                      </a:moveTo>
                      <a:lnTo>
                        <a:pt x="0" y="92012"/>
                      </a:lnTo>
                    </a:path>
                  </a:pathLst>
                </a:custGeom>
                <a:ln w="9525" cap="rnd">
                  <a:solidFill>
                    <a:srgbClr val="15003C"/>
                  </a:solidFill>
                  <a:prstDash val="solid"/>
                  <a:round/>
                </a:ln>
              </p:spPr>
              <p:txBody>
                <a:bodyPr rtlCol="0" anchor="ctr"/>
                <a:lstStyle/>
                <a:p>
                  <a:endParaRPr lang="da-DK"/>
                </a:p>
              </p:txBody>
            </p:sp>
            <p:sp>
              <p:nvSpPr>
                <p:cNvPr id="216" name="Kombinationstegning: figur 215">
                  <a:extLst>
                    <a:ext uri="{FF2B5EF4-FFF2-40B4-BE49-F238E27FC236}">
                      <a16:creationId xmlns:a16="http://schemas.microsoft.com/office/drawing/2014/main" id="{BF8481D5-6641-A728-0A59-B8F0214C33B1}"/>
                    </a:ext>
                  </a:extLst>
                </p:cNvPr>
                <p:cNvSpPr/>
                <p:nvPr/>
              </p:nvSpPr>
              <p:spPr>
                <a:xfrm>
                  <a:off x="6239217" y="4841866"/>
                  <a:ext cx="9525" cy="100202"/>
                </a:xfrm>
                <a:custGeom>
                  <a:avLst/>
                  <a:gdLst>
                    <a:gd name="connsiteX0" fmla="*/ 0 w 9525"/>
                    <a:gd name="connsiteY0" fmla="*/ 0 h 100202"/>
                    <a:gd name="connsiteX1" fmla="*/ 0 w 9525"/>
                    <a:gd name="connsiteY1" fmla="*/ 100203 h 100202"/>
                  </a:gdLst>
                  <a:ahLst/>
                  <a:cxnLst>
                    <a:cxn ang="0">
                      <a:pos x="connsiteX0" y="connsiteY0"/>
                    </a:cxn>
                    <a:cxn ang="0">
                      <a:pos x="connsiteX1" y="connsiteY1"/>
                    </a:cxn>
                  </a:cxnLst>
                  <a:rect l="l" t="t" r="r" b="b"/>
                  <a:pathLst>
                    <a:path w="9525" h="100202">
                      <a:moveTo>
                        <a:pt x="0" y="0"/>
                      </a:moveTo>
                      <a:lnTo>
                        <a:pt x="0" y="100203"/>
                      </a:lnTo>
                    </a:path>
                  </a:pathLst>
                </a:custGeom>
                <a:ln w="9525" cap="rnd">
                  <a:solidFill>
                    <a:srgbClr val="15003C"/>
                  </a:solidFill>
                  <a:prstDash val="solid"/>
                  <a:round/>
                </a:ln>
              </p:spPr>
              <p:txBody>
                <a:bodyPr rtlCol="0" anchor="ctr"/>
                <a:lstStyle/>
                <a:p>
                  <a:endParaRPr lang="da-DK"/>
                </a:p>
              </p:txBody>
            </p:sp>
            <p:sp>
              <p:nvSpPr>
                <p:cNvPr id="217" name="Kombinationstegning: figur 216">
                  <a:extLst>
                    <a:ext uri="{FF2B5EF4-FFF2-40B4-BE49-F238E27FC236}">
                      <a16:creationId xmlns:a16="http://schemas.microsoft.com/office/drawing/2014/main" id="{C77E7FF9-5697-0018-074E-F6DE2F92A112}"/>
                    </a:ext>
                  </a:extLst>
                </p:cNvPr>
                <p:cNvSpPr/>
                <p:nvPr/>
              </p:nvSpPr>
              <p:spPr>
                <a:xfrm>
                  <a:off x="6239217" y="4710040"/>
                  <a:ext cx="9525" cy="97059"/>
                </a:xfrm>
                <a:custGeom>
                  <a:avLst/>
                  <a:gdLst>
                    <a:gd name="connsiteX0" fmla="*/ 0 w 9525"/>
                    <a:gd name="connsiteY0" fmla="*/ 0 h 97059"/>
                    <a:gd name="connsiteX1" fmla="*/ 0 w 9525"/>
                    <a:gd name="connsiteY1" fmla="*/ 97060 h 97059"/>
                  </a:gdLst>
                  <a:ahLst/>
                  <a:cxnLst>
                    <a:cxn ang="0">
                      <a:pos x="connsiteX0" y="connsiteY0"/>
                    </a:cxn>
                    <a:cxn ang="0">
                      <a:pos x="connsiteX1" y="connsiteY1"/>
                    </a:cxn>
                  </a:cxnLst>
                  <a:rect l="l" t="t" r="r" b="b"/>
                  <a:pathLst>
                    <a:path w="9525" h="97059">
                      <a:moveTo>
                        <a:pt x="0" y="0"/>
                      </a:moveTo>
                      <a:lnTo>
                        <a:pt x="0" y="97060"/>
                      </a:lnTo>
                    </a:path>
                  </a:pathLst>
                </a:custGeom>
                <a:ln w="9525" cap="rnd">
                  <a:solidFill>
                    <a:srgbClr val="15003C"/>
                  </a:solidFill>
                  <a:prstDash val="solid"/>
                  <a:round/>
                </a:ln>
              </p:spPr>
              <p:txBody>
                <a:bodyPr rtlCol="0" anchor="ctr"/>
                <a:lstStyle/>
                <a:p>
                  <a:endParaRPr lang="da-DK"/>
                </a:p>
              </p:txBody>
            </p:sp>
          </p:grpSp>
          <p:sp>
            <p:nvSpPr>
              <p:cNvPr id="186" name="Kombinationstegning: figur 185">
                <a:extLst>
                  <a:ext uri="{FF2B5EF4-FFF2-40B4-BE49-F238E27FC236}">
                    <a16:creationId xmlns:a16="http://schemas.microsoft.com/office/drawing/2014/main" id="{5A11CC28-A26B-AEA8-6623-3CFEBE17D292}"/>
                  </a:ext>
                </a:extLst>
              </p:cNvPr>
              <p:cNvSpPr/>
              <p:nvPr/>
            </p:nvSpPr>
            <p:spPr>
              <a:xfrm>
                <a:off x="6112058" y="5317259"/>
                <a:ext cx="9525" cy="72104"/>
              </a:xfrm>
              <a:custGeom>
                <a:avLst/>
                <a:gdLst>
                  <a:gd name="connsiteX0" fmla="*/ 0 w 9525"/>
                  <a:gd name="connsiteY0" fmla="*/ 0 h 72104"/>
                  <a:gd name="connsiteX1" fmla="*/ 0 w 9525"/>
                  <a:gd name="connsiteY1" fmla="*/ 72104 h 72104"/>
                </a:gdLst>
                <a:ahLst/>
                <a:cxnLst>
                  <a:cxn ang="0">
                    <a:pos x="connsiteX0" y="connsiteY0"/>
                  </a:cxn>
                  <a:cxn ang="0">
                    <a:pos x="connsiteX1" y="connsiteY1"/>
                  </a:cxn>
                </a:cxnLst>
                <a:rect l="l" t="t" r="r" b="b"/>
                <a:pathLst>
                  <a:path w="9525" h="72104">
                    <a:moveTo>
                      <a:pt x="0" y="0"/>
                    </a:moveTo>
                    <a:lnTo>
                      <a:pt x="0" y="72104"/>
                    </a:lnTo>
                  </a:path>
                </a:pathLst>
              </a:custGeom>
              <a:ln w="9525" cap="rnd">
                <a:solidFill>
                  <a:srgbClr val="15003C"/>
                </a:solidFill>
                <a:prstDash val="solid"/>
                <a:round/>
              </a:ln>
            </p:spPr>
            <p:txBody>
              <a:bodyPr rtlCol="0" anchor="ctr"/>
              <a:lstStyle/>
              <a:p>
                <a:endParaRPr lang="da-DK"/>
              </a:p>
            </p:txBody>
          </p:sp>
          <p:sp>
            <p:nvSpPr>
              <p:cNvPr id="187" name="Kombinationstegning: figur 186">
                <a:extLst>
                  <a:ext uri="{FF2B5EF4-FFF2-40B4-BE49-F238E27FC236}">
                    <a16:creationId xmlns:a16="http://schemas.microsoft.com/office/drawing/2014/main" id="{770DF5D2-82E4-1EE9-4BD4-C6640836AE5F}"/>
                  </a:ext>
                </a:extLst>
              </p:cNvPr>
              <p:cNvSpPr/>
              <p:nvPr/>
            </p:nvSpPr>
            <p:spPr>
              <a:xfrm>
                <a:off x="5900698" y="5317258"/>
                <a:ext cx="9525" cy="578358"/>
              </a:xfrm>
              <a:custGeom>
                <a:avLst/>
                <a:gdLst>
                  <a:gd name="connsiteX0" fmla="*/ 0 w 9525"/>
                  <a:gd name="connsiteY0" fmla="*/ 0 h 578358"/>
                  <a:gd name="connsiteX1" fmla="*/ 0 w 9525"/>
                  <a:gd name="connsiteY1" fmla="*/ 578358 h 578358"/>
                </a:gdLst>
                <a:ahLst/>
                <a:cxnLst>
                  <a:cxn ang="0">
                    <a:pos x="connsiteX0" y="connsiteY0"/>
                  </a:cxn>
                  <a:cxn ang="0">
                    <a:pos x="connsiteX1" y="connsiteY1"/>
                  </a:cxn>
                </a:cxnLst>
                <a:rect l="l" t="t" r="r" b="b"/>
                <a:pathLst>
                  <a:path w="9525" h="578358">
                    <a:moveTo>
                      <a:pt x="0" y="0"/>
                    </a:moveTo>
                    <a:lnTo>
                      <a:pt x="0" y="578358"/>
                    </a:lnTo>
                  </a:path>
                </a:pathLst>
              </a:custGeom>
              <a:noFill/>
              <a:ln w="9525" cap="rnd">
                <a:solidFill>
                  <a:srgbClr val="15003C"/>
                </a:solidFill>
                <a:prstDash val="solid"/>
                <a:round/>
              </a:ln>
            </p:spPr>
            <p:txBody>
              <a:bodyPr rtlCol="0" anchor="ctr"/>
              <a:lstStyle/>
              <a:p>
                <a:endParaRPr lang="da-DK"/>
              </a:p>
            </p:txBody>
          </p:sp>
          <p:sp>
            <p:nvSpPr>
              <p:cNvPr id="188" name="Kombinationstegning: figur 187">
                <a:extLst>
                  <a:ext uri="{FF2B5EF4-FFF2-40B4-BE49-F238E27FC236}">
                    <a16:creationId xmlns:a16="http://schemas.microsoft.com/office/drawing/2014/main" id="{7DD271EC-AD39-4348-CFFF-F2D7ECB91CF2}"/>
                  </a:ext>
                </a:extLst>
              </p:cNvPr>
              <p:cNvSpPr/>
              <p:nvPr/>
            </p:nvSpPr>
            <p:spPr>
              <a:xfrm>
                <a:off x="5953562" y="5317259"/>
                <a:ext cx="9525" cy="110489"/>
              </a:xfrm>
              <a:custGeom>
                <a:avLst/>
                <a:gdLst>
                  <a:gd name="connsiteX0" fmla="*/ 0 w 9525"/>
                  <a:gd name="connsiteY0" fmla="*/ 0 h 110489"/>
                  <a:gd name="connsiteX1" fmla="*/ 0 w 9525"/>
                  <a:gd name="connsiteY1" fmla="*/ 110490 h 110489"/>
                </a:gdLst>
                <a:ahLst/>
                <a:cxnLst>
                  <a:cxn ang="0">
                    <a:pos x="connsiteX0" y="connsiteY0"/>
                  </a:cxn>
                  <a:cxn ang="0">
                    <a:pos x="connsiteX1" y="connsiteY1"/>
                  </a:cxn>
                </a:cxnLst>
                <a:rect l="l" t="t" r="r" b="b"/>
                <a:pathLst>
                  <a:path w="9525" h="110489">
                    <a:moveTo>
                      <a:pt x="0" y="0"/>
                    </a:moveTo>
                    <a:lnTo>
                      <a:pt x="0" y="110490"/>
                    </a:lnTo>
                  </a:path>
                </a:pathLst>
              </a:custGeom>
              <a:ln w="9525" cap="rnd">
                <a:solidFill>
                  <a:srgbClr val="15003C"/>
                </a:solidFill>
                <a:prstDash val="solid"/>
                <a:round/>
              </a:ln>
            </p:spPr>
            <p:txBody>
              <a:bodyPr rtlCol="0" anchor="ctr"/>
              <a:lstStyle/>
              <a:p>
                <a:endParaRPr lang="da-DK"/>
              </a:p>
            </p:txBody>
          </p:sp>
          <p:sp>
            <p:nvSpPr>
              <p:cNvPr id="189" name="Kombinationstegning: figur 188">
                <a:extLst>
                  <a:ext uri="{FF2B5EF4-FFF2-40B4-BE49-F238E27FC236}">
                    <a16:creationId xmlns:a16="http://schemas.microsoft.com/office/drawing/2014/main" id="{BD83CB85-00D2-F1FB-7831-113F96BE8719}"/>
                  </a:ext>
                </a:extLst>
              </p:cNvPr>
              <p:cNvSpPr/>
              <p:nvPr/>
            </p:nvSpPr>
            <p:spPr>
              <a:xfrm>
                <a:off x="6006331" y="5317259"/>
                <a:ext cx="9525" cy="96202"/>
              </a:xfrm>
              <a:custGeom>
                <a:avLst/>
                <a:gdLst>
                  <a:gd name="connsiteX0" fmla="*/ 0 w 9525"/>
                  <a:gd name="connsiteY0" fmla="*/ 0 h 96202"/>
                  <a:gd name="connsiteX1" fmla="*/ 0 w 9525"/>
                  <a:gd name="connsiteY1" fmla="*/ 96202 h 96202"/>
                </a:gdLst>
                <a:ahLst/>
                <a:cxnLst>
                  <a:cxn ang="0">
                    <a:pos x="connsiteX0" y="connsiteY0"/>
                  </a:cxn>
                  <a:cxn ang="0">
                    <a:pos x="connsiteX1" y="connsiteY1"/>
                  </a:cxn>
                </a:cxnLst>
                <a:rect l="l" t="t" r="r" b="b"/>
                <a:pathLst>
                  <a:path w="9525" h="96202">
                    <a:moveTo>
                      <a:pt x="0" y="0"/>
                    </a:moveTo>
                    <a:lnTo>
                      <a:pt x="0" y="96202"/>
                    </a:lnTo>
                  </a:path>
                </a:pathLst>
              </a:custGeom>
              <a:ln w="9525" cap="rnd">
                <a:solidFill>
                  <a:srgbClr val="15003C"/>
                </a:solidFill>
                <a:prstDash val="solid"/>
                <a:round/>
              </a:ln>
            </p:spPr>
            <p:txBody>
              <a:bodyPr rtlCol="0" anchor="ctr"/>
              <a:lstStyle/>
              <a:p>
                <a:endParaRPr lang="da-DK"/>
              </a:p>
            </p:txBody>
          </p:sp>
          <p:sp>
            <p:nvSpPr>
              <p:cNvPr id="190" name="Kombinationstegning: figur 189">
                <a:extLst>
                  <a:ext uri="{FF2B5EF4-FFF2-40B4-BE49-F238E27FC236}">
                    <a16:creationId xmlns:a16="http://schemas.microsoft.com/office/drawing/2014/main" id="{FFF788B8-B470-FD65-38A2-3360DDF37D97}"/>
                  </a:ext>
                </a:extLst>
              </p:cNvPr>
              <p:cNvSpPr/>
              <p:nvPr/>
            </p:nvSpPr>
            <p:spPr>
              <a:xfrm>
                <a:off x="6059194" y="5317259"/>
                <a:ext cx="9525" cy="81819"/>
              </a:xfrm>
              <a:custGeom>
                <a:avLst/>
                <a:gdLst>
                  <a:gd name="connsiteX0" fmla="*/ 0 w 9525"/>
                  <a:gd name="connsiteY0" fmla="*/ 0 h 81819"/>
                  <a:gd name="connsiteX1" fmla="*/ 0 w 9525"/>
                  <a:gd name="connsiteY1" fmla="*/ 81820 h 81819"/>
                </a:gdLst>
                <a:ahLst/>
                <a:cxnLst>
                  <a:cxn ang="0">
                    <a:pos x="connsiteX0" y="connsiteY0"/>
                  </a:cxn>
                  <a:cxn ang="0">
                    <a:pos x="connsiteX1" y="connsiteY1"/>
                  </a:cxn>
                </a:cxnLst>
                <a:rect l="l" t="t" r="r" b="b"/>
                <a:pathLst>
                  <a:path w="9525" h="81819">
                    <a:moveTo>
                      <a:pt x="0" y="0"/>
                    </a:moveTo>
                    <a:lnTo>
                      <a:pt x="0" y="81820"/>
                    </a:lnTo>
                  </a:path>
                </a:pathLst>
              </a:custGeom>
              <a:ln w="9525" cap="rnd">
                <a:solidFill>
                  <a:srgbClr val="15003C"/>
                </a:solidFill>
                <a:prstDash val="solid"/>
                <a:round/>
              </a:ln>
            </p:spPr>
            <p:txBody>
              <a:bodyPr rtlCol="0" anchor="ctr"/>
              <a:lstStyle/>
              <a:p>
                <a:endParaRPr lang="da-DK"/>
              </a:p>
            </p:txBody>
          </p:sp>
          <p:sp>
            <p:nvSpPr>
              <p:cNvPr id="191" name="Kombinationstegning: figur 190">
                <a:extLst>
                  <a:ext uri="{FF2B5EF4-FFF2-40B4-BE49-F238E27FC236}">
                    <a16:creationId xmlns:a16="http://schemas.microsoft.com/office/drawing/2014/main" id="{553561C0-40B2-29FD-FF7B-05C8374DD590}"/>
                  </a:ext>
                </a:extLst>
              </p:cNvPr>
              <p:cNvSpPr/>
              <p:nvPr/>
            </p:nvSpPr>
            <p:spPr>
              <a:xfrm>
                <a:off x="5900698" y="5367074"/>
                <a:ext cx="211359" cy="9525"/>
              </a:xfrm>
              <a:custGeom>
                <a:avLst/>
                <a:gdLst>
                  <a:gd name="connsiteX0" fmla="*/ 0 w 211359"/>
                  <a:gd name="connsiteY0" fmla="*/ 0 h 9525"/>
                  <a:gd name="connsiteX1" fmla="*/ 211360 w 211359"/>
                  <a:gd name="connsiteY1" fmla="*/ 0 h 9525"/>
                </a:gdLst>
                <a:ahLst/>
                <a:cxnLst>
                  <a:cxn ang="0">
                    <a:pos x="connsiteX0" y="connsiteY0"/>
                  </a:cxn>
                  <a:cxn ang="0">
                    <a:pos x="connsiteX1" y="connsiteY1"/>
                  </a:cxn>
                </a:cxnLst>
                <a:rect l="l" t="t" r="r" b="b"/>
                <a:pathLst>
                  <a:path w="211359" h="9525">
                    <a:moveTo>
                      <a:pt x="0" y="0"/>
                    </a:moveTo>
                    <a:cubicBezTo>
                      <a:pt x="0" y="0"/>
                      <a:pt x="211360" y="0"/>
                      <a:pt x="211360" y="0"/>
                    </a:cubicBezTo>
                  </a:path>
                </a:pathLst>
              </a:custGeom>
              <a:noFill/>
              <a:ln w="9525" cap="rnd">
                <a:solidFill>
                  <a:srgbClr val="15003C"/>
                </a:solidFill>
                <a:prstDash val="solid"/>
                <a:round/>
              </a:ln>
            </p:spPr>
            <p:txBody>
              <a:bodyPr rtlCol="0" anchor="ctr"/>
              <a:lstStyle/>
              <a:p>
                <a:endParaRPr lang="da-DK"/>
              </a:p>
            </p:txBody>
          </p:sp>
          <p:sp>
            <p:nvSpPr>
              <p:cNvPr id="192" name="Kombinationstegning: figur 191">
                <a:extLst>
                  <a:ext uri="{FF2B5EF4-FFF2-40B4-BE49-F238E27FC236}">
                    <a16:creationId xmlns:a16="http://schemas.microsoft.com/office/drawing/2014/main" id="{5136CCC6-C96A-A95D-758A-F023D83B9480}"/>
                  </a:ext>
                </a:extLst>
              </p:cNvPr>
              <p:cNvSpPr/>
              <p:nvPr/>
            </p:nvSpPr>
            <p:spPr>
              <a:xfrm>
                <a:off x="5789256" y="5438702"/>
                <a:ext cx="110680" cy="9525"/>
              </a:xfrm>
              <a:custGeom>
                <a:avLst/>
                <a:gdLst>
                  <a:gd name="connsiteX0" fmla="*/ 110681 w 110680"/>
                  <a:gd name="connsiteY0" fmla="*/ 0 h 9525"/>
                  <a:gd name="connsiteX1" fmla="*/ 0 w 110680"/>
                  <a:gd name="connsiteY1" fmla="*/ 0 h 9525"/>
                </a:gdLst>
                <a:ahLst/>
                <a:cxnLst>
                  <a:cxn ang="0">
                    <a:pos x="connsiteX0" y="connsiteY0"/>
                  </a:cxn>
                  <a:cxn ang="0">
                    <a:pos x="connsiteX1" y="connsiteY1"/>
                  </a:cxn>
                </a:cxnLst>
                <a:rect l="l" t="t" r="r" b="b"/>
                <a:pathLst>
                  <a:path w="110680" h="9525">
                    <a:moveTo>
                      <a:pt x="110681" y="0"/>
                    </a:moveTo>
                    <a:lnTo>
                      <a:pt x="0" y="0"/>
                    </a:lnTo>
                  </a:path>
                </a:pathLst>
              </a:custGeom>
              <a:ln w="9525" cap="rnd">
                <a:solidFill>
                  <a:srgbClr val="15003C"/>
                </a:solidFill>
                <a:prstDash val="solid"/>
                <a:round/>
              </a:ln>
            </p:spPr>
            <p:txBody>
              <a:bodyPr rtlCol="0" anchor="ctr"/>
              <a:lstStyle/>
              <a:p>
                <a:endParaRPr lang="da-DK"/>
              </a:p>
            </p:txBody>
          </p:sp>
          <p:sp>
            <p:nvSpPr>
              <p:cNvPr id="193" name="Kombinationstegning: figur 192">
                <a:extLst>
                  <a:ext uri="{FF2B5EF4-FFF2-40B4-BE49-F238E27FC236}">
                    <a16:creationId xmlns:a16="http://schemas.microsoft.com/office/drawing/2014/main" id="{8025702B-8F42-3429-07D8-778F16D8FD37}"/>
                  </a:ext>
                </a:extLst>
              </p:cNvPr>
              <p:cNvSpPr/>
              <p:nvPr/>
            </p:nvSpPr>
            <p:spPr>
              <a:xfrm>
                <a:off x="5789256" y="5559289"/>
                <a:ext cx="110680" cy="9525"/>
              </a:xfrm>
              <a:custGeom>
                <a:avLst/>
                <a:gdLst>
                  <a:gd name="connsiteX0" fmla="*/ 0 w 110680"/>
                  <a:gd name="connsiteY0" fmla="*/ 0 h 9525"/>
                  <a:gd name="connsiteX1" fmla="*/ 110681 w 110680"/>
                  <a:gd name="connsiteY1" fmla="*/ 0 h 9525"/>
                </a:gdLst>
                <a:ahLst/>
                <a:cxnLst>
                  <a:cxn ang="0">
                    <a:pos x="connsiteX0" y="connsiteY0"/>
                  </a:cxn>
                  <a:cxn ang="0">
                    <a:pos x="connsiteX1" y="connsiteY1"/>
                  </a:cxn>
                </a:cxnLst>
                <a:rect l="l" t="t" r="r" b="b"/>
                <a:pathLst>
                  <a:path w="110680" h="9525">
                    <a:moveTo>
                      <a:pt x="0" y="0"/>
                    </a:moveTo>
                    <a:lnTo>
                      <a:pt x="110681" y="0"/>
                    </a:lnTo>
                  </a:path>
                </a:pathLst>
              </a:custGeom>
              <a:ln w="9525" cap="rnd">
                <a:solidFill>
                  <a:srgbClr val="15003C"/>
                </a:solidFill>
                <a:prstDash val="solid"/>
                <a:round/>
              </a:ln>
            </p:spPr>
            <p:txBody>
              <a:bodyPr rtlCol="0" anchor="ctr"/>
              <a:lstStyle/>
              <a:p>
                <a:endParaRPr lang="da-DK"/>
              </a:p>
            </p:txBody>
          </p:sp>
          <p:sp>
            <p:nvSpPr>
              <p:cNvPr id="194" name="Kombinationstegning: figur 193">
                <a:extLst>
                  <a:ext uri="{FF2B5EF4-FFF2-40B4-BE49-F238E27FC236}">
                    <a16:creationId xmlns:a16="http://schemas.microsoft.com/office/drawing/2014/main" id="{5D0F1D0D-FF6F-ABC0-13D8-75BBE1D45E2A}"/>
                  </a:ext>
                </a:extLst>
              </p:cNvPr>
              <p:cNvSpPr/>
              <p:nvPr/>
            </p:nvSpPr>
            <p:spPr>
              <a:xfrm>
                <a:off x="5789256" y="5679875"/>
                <a:ext cx="110680" cy="9525"/>
              </a:xfrm>
              <a:custGeom>
                <a:avLst/>
                <a:gdLst>
                  <a:gd name="connsiteX0" fmla="*/ 0 w 110680"/>
                  <a:gd name="connsiteY0" fmla="*/ 0 h 9525"/>
                  <a:gd name="connsiteX1" fmla="*/ 110681 w 110680"/>
                  <a:gd name="connsiteY1" fmla="*/ 0 h 9525"/>
                </a:gdLst>
                <a:ahLst/>
                <a:cxnLst>
                  <a:cxn ang="0">
                    <a:pos x="connsiteX0" y="connsiteY0"/>
                  </a:cxn>
                  <a:cxn ang="0">
                    <a:pos x="connsiteX1" y="connsiteY1"/>
                  </a:cxn>
                </a:cxnLst>
                <a:rect l="l" t="t" r="r" b="b"/>
                <a:pathLst>
                  <a:path w="110680" h="9525">
                    <a:moveTo>
                      <a:pt x="0" y="0"/>
                    </a:moveTo>
                    <a:lnTo>
                      <a:pt x="110681" y="0"/>
                    </a:lnTo>
                  </a:path>
                </a:pathLst>
              </a:custGeom>
              <a:ln w="9525" cap="rnd">
                <a:solidFill>
                  <a:srgbClr val="15003C"/>
                </a:solidFill>
                <a:prstDash val="solid"/>
                <a:round/>
              </a:ln>
            </p:spPr>
            <p:txBody>
              <a:bodyPr rtlCol="0" anchor="ctr"/>
              <a:lstStyle/>
              <a:p>
                <a:endParaRPr lang="da-DK"/>
              </a:p>
            </p:txBody>
          </p:sp>
          <p:sp>
            <p:nvSpPr>
              <p:cNvPr id="195" name="Kombinationstegning: figur 194">
                <a:extLst>
                  <a:ext uri="{FF2B5EF4-FFF2-40B4-BE49-F238E27FC236}">
                    <a16:creationId xmlns:a16="http://schemas.microsoft.com/office/drawing/2014/main" id="{0BB618FF-C7D3-74FA-E41C-B146275252C6}"/>
                  </a:ext>
                </a:extLst>
              </p:cNvPr>
              <p:cNvSpPr/>
              <p:nvPr/>
            </p:nvSpPr>
            <p:spPr>
              <a:xfrm>
                <a:off x="5789256" y="5800462"/>
                <a:ext cx="110680" cy="9525"/>
              </a:xfrm>
              <a:custGeom>
                <a:avLst/>
                <a:gdLst>
                  <a:gd name="connsiteX0" fmla="*/ 0 w 110680"/>
                  <a:gd name="connsiteY0" fmla="*/ 0 h 9525"/>
                  <a:gd name="connsiteX1" fmla="*/ 110681 w 110680"/>
                  <a:gd name="connsiteY1" fmla="*/ 0 h 9525"/>
                </a:gdLst>
                <a:ahLst/>
                <a:cxnLst>
                  <a:cxn ang="0">
                    <a:pos x="connsiteX0" y="connsiteY0"/>
                  </a:cxn>
                  <a:cxn ang="0">
                    <a:pos x="connsiteX1" y="connsiteY1"/>
                  </a:cxn>
                </a:cxnLst>
                <a:rect l="l" t="t" r="r" b="b"/>
                <a:pathLst>
                  <a:path w="110680" h="9525">
                    <a:moveTo>
                      <a:pt x="0" y="0"/>
                    </a:moveTo>
                    <a:lnTo>
                      <a:pt x="110681" y="0"/>
                    </a:lnTo>
                  </a:path>
                </a:pathLst>
              </a:custGeom>
              <a:ln w="9525" cap="rnd">
                <a:solidFill>
                  <a:srgbClr val="15003C"/>
                </a:solidFill>
                <a:prstDash val="solid"/>
                <a:round/>
              </a:ln>
            </p:spPr>
            <p:txBody>
              <a:bodyPr rtlCol="0" anchor="ctr"/>
              <a:lstStyle/>
              <a:p>
                <a:endParaRPr lang="da-DK"/>
              </a:p>
            </p:txBody>
          </p:sp>
          <p:sp>
            <p:nvSpPr>
              <p:cNvPr id="196" name="Kombinationstegning: figur 195">
                <a:extLst>
                  <a:ext uri="{FF2B5EF4-FFF2-40B4-BE49-F238E27FC236}">
                    <a16:creationId xmlns:a16="http://schemas.microsoft.com/office/drawing/2014/main" id="{B5968AC4-2F18-A442-D177-83F7F0EB3C4C}"/>
                  </a:ext>
                </a:extLst>
              </p:cNvPr>
              <p:cNvSpPr/>
              <p:nvPr/>
            </p:nvSpPr>
            <p:spPr>
              <a:xfrm>
                <a:off x="6174161" y="5495238"/>
                <a:ext cx="62103" cy="53287"/>
              </a:xfrm>
              <a:custGeom>
                <a:avLst/>
                <a:gdLst>
                  <a:gd name="connsiteX0" fmla="*/ 62103 w 62103"/>
                  <a:gd name="connsiteY0" fmla="*/ 53287 h 53287"/>
                  <a:gd name="connsiteX1" fmla="*/ 286 w 62103"/>
                  <a:gd name="connsiteY1" fmla="*/ 53287 h 53287"/>
                  <a:gd name="connsiteX2" fmla="*/ 286 w 62103"/>
                  <a:gd name="connsiteY2" fmla="*/ 42 h 53287"/>
                  <a:gd name="connsiteX3" fmla="*/ 61055 w 62103"/>
                  <a:gd name="connsiteY3" fmla="*/ 42 h 53287"/>
                  <a:gd name="connsiteX4" fmla="*/ 62103 w 62103"/>
                  <a:gd name="connsiteY4" fmla="*/ 1185 h 53287"/>
                  <a:gd name="connsiteX5" fmla="*/ 62103 w 62103"/>
                  <a:gd name="connsiteY5" fmla="*/ 53192 h 53287"/>
                  <a:gd name="connsiteX6" fmla="*/ 62103 w 62103"/>
                  <a:gd name="connsiteY6" fmla="*/ 53192 h 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3" h="53287">
                    <a:moveTo>
                      <a:pt x="62103" y="53287"/>
                    </a:moveTo>
                    <a:cubicBezTo>
                      <a:pt x="44577" y="53287"/>
                      <a:pt x="18193" y="53287"/>
                      <a:pt x="286" y="53287"/>
                    </a:cubicBezTo>
                    <a:cubicBezTo>
                      <a:pt x="-95" y="39190"/>
                      <a:pt x="-95" y="13473"/>
                      <a:pt x="286" y="42"/>
                    </a:cubicBezTo>
                    <a:cubicBezTo>
                      <a:pt x="16573" y="42"/>
                      <a:pt x="47720" y="42"/>
                      <a:pt x="61055" y="42"/>
                    </a:cubicBezTo>
                    <a:cubicBezTo>
                      <a:pt x="62389" y="42"/>
                      <a:pt x="62008" y="-339"/>
                      <a:pt x="62103" y="1185"/>
                    </a:cubicBezTo>
                    <a:cubicBezTo>
                      <a:pt x="62103" y="14901"/>
                      <a:pt x="62103" y="39381"/>
                      <a:pt x="62103" y="53192"/>
                    </a:cubicBezTo>
                    <a:lnTo>
                      <a:pt x="62103" y="53192"/>
                    </a:lnTo>
                    <a:close/>
                  </a:path>
                </a:pathLst>
              </a:custGeom>
              <a:noFill/>
              <a:ln w="9525" cap="rnd">
                <a:solidFill>
                  <a:srgbClr val="15003C"/>
                </a:solidFill>
                <a:prstDash val="solid"/>
                <a:round/>
              </a:ln>
            </p:spPr>
            <p:txBody>
              <a:bodyPr rtlCol="0" anchor="ctr"/>
              <a:lstStyle/>
              <a:p>
                <a:endParaRPr lang="da-DK"/>
              </a:p>
            </p:txBody>
          </p:sp>
          <p:sp>
            <p:nvSpPr>
              <p:cNvPr id="197" name="Kombinationstegning: figur 196">
                <a:extLst>
                  <a:ext uri="{FF2B5EF4-FFF2-40B4-BE49-F238E27FC236}">
                    <a16:creationId xmlns:a16="http://schemas.microsoft.com/office/drawing/2014/main" id="{B08B332D-A4A0-2608-CAD8-41B8F2577277}"/>
                  </a:ext>
                </a:extLst>
              </p:cNvPr>
              <p:cNvSpPr/>
              <p:nvPr/>
            </p:nvSpPr>
            <p:spPr>
              <a:xfrm>
                <a:off x="6320370" y="5495238"/>
                <a:ext cx="62103" cy="53287"/>
              </a:xfrm>
              <a:custGeom>
                <a:avLst/>
                <a:gdLst>
                  <a:gd name="connsiteX0" fmla="*/ 62103 w 62103"/>
                  <a:gd name="connsiteY0" fmla="*/ 53287 h 53287"/>
                  <a:gd name="connsiteX1" fmla="*/ 286 w 62103"/>
                  <a:gd name="connsiteY1" fmla="*/ 53287 h 53287"/>
                  <a:gd name="connsiteX2" fmla="*/ 286 w 62103"/>
                  <a:gd name="connsiteY2" fmla="*/ 42 h 53287"/>
                  <a:gd name="connsiteX3" fmla="*/ 61055 w 62103"/>
                  <a:gd name="connsiteY3" fmla="*/ 42 h 53287"/>
                  <a:gd name="connsiteX4" fmla="*/ 62103 w 62103"/>
                  <a:gd name="connsiteY4" fmla="*/ 1185 h 53287"/>
                  <a:gd name="connsiteX5" fmla="*/ 62103 w 62103"/>
                  <a:gd name="connsiteY5" fmla="*/ 53192 h 53287"/>
                  <a:gd name="connsiteX6" fmla="*/ 62103 w 62103"/>
                  <a:gd name="connsiteY6" fmla="*/ 53192 h 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3" h="53287">
                    <a:moveTo>
                      <a:pt x="62103" y="53287"/>
                    </a:moveTo>
                    <a:cubicBezTo>
                      <a:pt x="44577" y="53287"/>
                      <a:pt x="18193" y="53287"/>
                      <a:pt x="286" y="53287"/>
                    </a:cubicBezTo>
                    <a:cubicBezTo>
                      <a:pt x="-95" y="39190"/>
                      <a:pt x="-95" y="13473"/>
                      <a:pt x="286" y="42"/>
                    </a:cubicBezTo>
                    <a:cubicBezTo>
                      <a:pt x="16573" y="42"/>
                      <a:pt x="47720" y="42"/>
                      <a:pt x="61055" y="42"/>
                    </a:cubicBezTo>
                    <a:cubicBezTo>
                      <a:pt x="62389" y="42"/>
                      <a:pt x="62008" y="-339"/>
                      <a:pt x="62103" y="1185"/>
                    </a:cubicBezTo>
                    <a:cubicBezTo>
                      <a:pt x="62103" y="14901"/>
                      <a:pt x="62103" y="39381"/>
                      <a:pt x="62103" y="53192"/>
                    </a:cubicBezTo>
                    <a:lnTo>
                      <a:pt x="62103" y="53192"/>
                    </a:lnTo>
                    <a:close/>
                  </a:path>
                </a:pathLst>
              </a:custGeom>
              <a:noFill/>
              <a:ln w="9525" cap="rnd">
                <a:solidFill>
                  <a:srgbClr val="15003C"/>
                </a:solidFill>
                <a:prstDash val="solid"/>
                <a:round/>
              </a:ln>
            </p:spPr>
            <p:txBody>
              <a:bodyPr rtlCol="0" anchor="ctr"/>
              <a:lstStyle/>
              <a:p>
                <a:endParaRPr lang="da-DK"/>
              </a:p>
            </p:txBody>
          </p:sp>
          <p:sp>
            <p:nvSpPr>
              <p:cNvPr id="198" name="Kombinationstegning: figur 197">
                <a:extLst>
                  <a:ext uri="{FF2B5EF4-FFF2-40B4-BE49-F238E27FC236}">
                    <a16:creationId xmlns:a16="http://schemas.microsoft.com/office/drawing/2014/main" id="{E4E21A94-ABC2-0ABA-4EDE-2B4D821E116F}"/>
                  </a:ext>
                </a:extLst>
              </p:cNvPr>
              <p:cNvSpPr/>
              <p:nvPr/>
            </p:nvSpPr>
            <p:spPr>
              <a:xfrm>
                <a:off x="6466769" y="5495238"/>
                <a:ext cx="62102" cy="53287"/>
              </a:xfrm>
              <a:custGeom>
                <a:avLst/>
                <a:gdLst>
                  <a:gd name="connsiteX0" fmla="*/ 62103 w 62102"/>
                  <a:gd name="connsiteY0" fmla="*/ 53287 h 53287"/>
                  <a:gd name="connsiteX1" fmla="*/ 286 w 62102"/>
                  <a:gd name="connsiteY1" fmla="*/ 53287 h 53287"/>
                  <a:gd name="connsiteX2" fmla="*/ 286 w 62102"/>
                  <a:gd name="connsiteY2" fmla="*/ 42 h 53287"/>
                  <a:gd name="connsiteX3" fmla="*/ 61055 w 62102"/>
                  <a:gd name="connsiteY3" fmla="*/ 42 h 53287"/>
                  <a:gd name="connsiteX4" fmla="*/ 62103 w 62102"/>
                  <a:gd name="connsiteY4" fmla="*/ 1185 h 53287"/>
                  <a:gd name="connsiteX5" fmla="*/ 62103 w 62102"/>
                  <a:gd name="connsiteY5" fmla="*/ 53192 h 53287"/>
                  <a:gd name="connsiteX6" fmla="*/ 62103 w 62102"/>
                  <a:gd name="connsiteY6" fmla="*/ 53192 h 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2" h="53287">
                    <a:moveTo>
                      <a:pt x="62103" y="53287"/>
                    </a:moveTo>
                    <a:cubicBezTo>
                      <a:pt x="44577" y="53287"/>
                      <a:pt x="18193" y="53287"/>
                      <a:pt x="286" y="53287"/>
                    </a:cubicBezTo>
                    <a:cubicBezTo>
                      <a:pt x="-95" y="39190"/>
                      <a:pt x="-95" y="13473"/>
                      <a:pt x="286" y="42"/>
                    </a:cubicBezTo>
                    <a:cubicBezTo>
                      <a:pt x="16573" y="42"/>
                      <a:pt x="47720" y="42"/>
                      <a:pt x="61055" y="42"/>
                    </a:cubicBezTo>
                    <a:cubicBezTo>
                      <a:pt x="62389" y="42"/>
                      <a:pt x="62008" y="-339"/>
                      <a:pt x="62103" y="1185"/>
                    </a:cubicBezTo>
                    <a:cubicBezTo>
                      <a:pt x="62103" y="14901"/>
                      <a:pt x="62103" y="39381"/>
                      <a:pt x="62103" y="53192"/>
                    </a:cubicBezTo>
                    <a:lnTo>
                      <a:pt x="62103" y="53192"/>
                    </a:lnTo>
                    <a:close/>
                  </a:path>
                </a:pathLst>
              </a:custGeom>
              <a:noFill/>
              <a:ln w="9525" cap="rnd">
                <a:solidFill>
                  <a:srgbClr val="15003C"/>
                </a:solidFill>
                <a:prstDash val="solid"/>
                <a:round/>
              </a:ln>
            </p:spPr>
            <p:txBody>
              <a:bodyPr rtlCol="0" anchor="ctr"/>
              <a:lstStyle/>
              <a:p>
                <a:endParaRPr lang="da-DK"/>
              </a:p>
            </p:txBody>
          </p:sp>
          <p:sp>
            <p:nvSpPr>
              <p:cNvPr id="199" name="Kombinationstegning: figur 198">
                <a:extLst>
                  <a:ext uri="{FF2B5EF4-FFF2-40B4-BE49-F238E27FC236}">
                    <a16:creationId xmlns:a16="http://schemas.microsoft.com/office/drawing/2014/main" id="{FD705350-CA75-0C1F-D7AD-299321AF451A}"/>
                  </a:ext>
                </a:extLst>
              </p:cNvPr>
              <p:cNvSpPr/>
              <p:nvPr/>
            </p:nvSpPr>
            <p:spPr>
              <a:xfrm>
                <a:off x="6311892" y="5765653"/>
                <a:ext cx="62102" cy="53287"/>
              </a:xfrm>
              <a:custGeom>
                <a:avLst/>
                <a:gdLst>
                  <a:gd name="connsiteX0" fmla="*/ 62103 w 62102"/>
                  <a:gd name="connsiteY0" fmla="*/ 53287 h 53287"/>
                  <a:gd name="connsiteX1" fmla="*/ 286 w 62102"/>
                  <a:gd name="connsiteY1" fmla="*/ 53287 h 53287"/>
                  <a:gd name="connsiteX2" fmla="*/ 286 w 62102"/>
                  <a:gd name="connsiteY2" fmla="*/ 42 h 53287"/>
                  <a:gd name="connsiteX3" fmla="*/ 61055 w 62102"/>
                  <a:gd name="connsiteY3" fmla="*/ 42 h 53287"/>
                  <a:gd name="connsiteX4" fmla="*/ 62103 w 62102"/>
                  <a:gd name="connsiteY4" fmla="*/ 1185 h 53287"/>
                  <a:gd name="connsiteX5" fmla="*/ 62103 w 62102"/>
                  <a:gd name="connsiteY5" fmla="*/ 53192 h 53287"/>
                  <a:gd name="connsiteX6" fmla="*/ 62103 w 62102"/>
                  <a:gd name="connsiteY6" fmla="*/ 53192 h 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2" h="53287">
                    <a:moveTo>
                      <a:pt x="62103" y="53287"/>
                    </a:moveTo>
                    <a:cubicBezTo>
                      <a:pt x="44577" y="53287"/>
                      <a:pt x="18193" y="53287"/>
                      <a:pt x="286" y="53287"/>
                    </a:cubicBezTo>
                    <a:cubicBezTo>
                      <a:pt x="-95" y="39190"/>
                      <a:pt x="-95" y="13473"/>
                      <a:pt x="286" y="42"/>
                    </a:cubicBezTo>
                    <a:cubicBezTo>
                      <a:pt x="16573" y="42"/>
                      <a:pt x="47720" y="42"/>
                      <a:pt x="61055" y="42"/>
                    </a:cubicBezTo>
                    <a:cubicBezTo>
                      <a:pt x="62389" y="42"/>
                      <a:pt x="62008" y="-339"/>
                      <a:pt x="62103" y="1185"/>
                    </a:cubicBezTo>
                    <a:cubicBezTo>
                      <a:pt x="62103" y="14901"/>
                      <a:pt x="62103" y="39381"/>
                      <a:pt x="62103" y="53192"/>
                    </a:cubicBezTo>
                    <a:lnTo>
                      <a:pt x="62103" y="53192"/>
                    </a:lnTo>
                    <a:close/>
                  </a:path>
                </a:pathLst>
              </a:custGeom>
              <a:noFill/>
              <a:ln w="9525" cap="rnd">
                <a:solidFill>
                  <a:srgbClr val="15003C"/>
                </a:solidFill>
                <a:prstDash val="solid"/>
                <a:round/>
              </a:ln>
            </p:spPr>
            <p:txBody>
              <a:bodyPr rtlCol="0" anchor="ctr"/>
              <a:lstStyle/>
              <a:p>
                <a:endParaRPr lang="da-DK"/>
              </a:p>
            </p:txBody>
          </p:sp>
          <p:sp>
            <p:nvSpPr>
              <p:cNvPr id="200" name="Kombinationstegning: figur 199">
                <a:extLst>
                  <a:ext uri="{FF2B5EF4-FFF2-40B4-BE49-F238E27FC236}">
                    <a16:creationId xmlns:a16="http://schemas.microsoft.com/office/drawing/2014/main" id="{838421A1-DD50-3C91-CAF5-01A21D92591A}"/>
                  </a:ext>
                </a:extLst>
              </p:cNvPr>
              <p:cNvSpPr/>
              <p:nvPr/>
            </p:nvSpPr>
            <p:spPr>
              <a:xfrm>
                <a:off x="6458387" y="5765653"/>
                <a:ext cx="62102" cy="53287"/>
              </a:xfrm>
              <a:custGeom>
                <a:avLst/>
                <a:gdLst>
                  <a:gd name="connsiteX0" fmla="*/ 62103 w 62102"/>
                  <a:gd name="connsiteY0" fmla="*/ 53287 h 53287"/>
                  <a:gd name="connsiteX1" fmla="*/ 286 w 62102"/>
                  <a:gd name="connsiteY1" fmla="*/ 53287 h 53287"/>
                  <a:gd name="connsiteX2" fmla="*/ 286 w 62102"/>
                  <a:gd name="connsiteY2" fmla="*/ 42 h 53287"/>
                  <a:gd name="connsiteX3" fmla="*/ 61055 w 62102"/>
                  <a:gd name="connsiteY3" fmla="*/ 42 h 53287"/>
                  <a:gd name="connsiteX4" fmla="*/ 62103 w 62102"/>
                  <a:gd name="connsiteY4" fmla="*/ 1185 h 53287"/>
                  <a:gd name="connsiteX5" fmla="*/ 62103 w 62102"/>
                  <a:gd name="connsiteY5" fmla="*/ 53192 h 53287"/>
                  <a:gd name="connsiteX6" fmla="*/ 62103 w 62102"/>
                  <a:gd name="connsiteY6" fmla="*/ 53192 h 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2" h="53287">
                    <a:moveTo>
                      <a:pt x="62103" y="53287"/>
                    </a:moveTo>
                    <a:cubicBezTo>
                      <a:pt x="44577" y="53287"/>
                      <a:pt x="18193" y="53287"/>
                      <a:pt x="286" y="53287"/>
                    </a:cubicBezTo>
                    <a:cubicBezTo>
                      <a:pt x="-95" y="39190"/>
                      <a:pt x="-95" y="13473"/>
                      <a:pt x="286" y="42"/>
                    </a:cubicBezTo>
                    <a:cubicBezTo>
                      <a:pt x="16573" y="42"/>
                      <a:pt x="47720" y="42"/>
                      <a:pt x="61055" y="42"/>
                    </a:cubicBezTo>
                    <a:cubicBezTo>
                      <a:pt x="62389" y="42"/>
                      <a:pt x="62008" y="-339"/>
                      <a:pt x="62103" y="1185"/>
                    </a:cubicBezTo>
                    <a:cubicBezTo>
                      <a:pt x="62103" y="14901"/>
                      <a:pt x="62103" y="39381"/>
                      <a:pt x="62103" y="53192"/>
                    </a:cubicBezTo>
                    <a:lnTo>
                      <a:pt x="62103" y="53192"/>
                    </a:lnTo>
                    <a:close/>
                  </a:path>
                </a:pathLst>
              </a:custGeom>
              <a:noFill/>
              <a:ln w="9525" cap="rnd">
                <a:solidFill>
                  <a:srgbClr val="15003C"/>
                </a:solidFill>
                <a:prstDash val="solid"/>
                <a:round/>
              </a:ln>
            </p:spPr>
            <p:txBody>
              <a:bodyPr rtlCol="0" anchor="ctr"/>
              <a:lstStyle/>
              <a:p>
                <a:endParaRPr lang="da-DK"/>
              </a:p>
            </p:txBody>
          </p:sp>
          <p:sp>
            <p:nvSpPr>
              <p:cNvPr id="201" name="Kombinationstegning: figur 200">
                <a:extLst>
                  <a:ext uri="{FF2B5EF4-FFF2-40B4-BE49-F238E27FC236}">
                    <a16:creationId xmlns:a16="http://schemas.microsoft.com/office/drawing/2014/main" id="{D3A18600-9911-83C3-B5FC-6894933F4D65}"/>
                  </a:ext>
                </a:extLst>
              </p:cNvPr>
              <p:cNvSpPr/>
              <p:nvPr/>
            </p:nvSpPr>
            <p:spPr>
              <a:xfrm>
                <a:off x="6142496" y="5594972"/>
                <a:ext cx="125581" cy="129671"/>
              </a:xfrm>
              <a:custGeom>
                <a:avLst/>
                <a:gdLst>
                  <a:gd name="connsiteX0" fmla="*/ 125582 w 125581"/>
                  <a:gd name="connsiteY0" fmla="*/ 129671 h 129671"/>
                  <a:gd name="connsiteX1" fmla="*/ 42 w 125581"/>
                  <a:gd name="connsiteY1" fmla="*/ 129671 h 129671"/>
                  <a:gd name="connsiteX2" fmla="*/ 42 w 125581"/>
                  <a:gd name="connsiteY2" fmla="*/ 16990 h 129671"/>
                  <a:gd name="connsiteX3" fmla="*/ 42 w 125581"/>
                  <a:gd name="connsiteY3" fmla="*/ 131 h 129671"/>
                  <a:gd name="connsiteX4" fmla="*/ 20997 w 125581"/>
                  <a:gd name="connsiteY4" fmla="*/ 131 h 129671"/>
                  <a:gd name="connsiteX5" fmla="*/ 125582 w 125581"/>
                  <a:gd name="connsiteY5" fmla="*/ 417 h 129671"/>
                  <a:gd name="connsiteX6" fmla="*/ 125582 w 125581"/>
                  <a:gd name="connsiteY6" fmla="*/ 129671 h 129671"/>
                  <a:gd name="connsiteX7" fmla="*/ 125582 w 125581"/>
                  <a:gd name="connsiteY7" fmla="*/ 129671 h 1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81" h="129671">
                    <a:moveTo>
                      <a:pt x="125582" y="129671"/>
                    </a:moveTo>
                    <a:cubicBezTo>
                      <a:pt x="93864" y="129671"/>
                      <a:pt x="31761" y="129671"/>
                      <a:pt x="42" y="129671"/>
                    </a:cubicBezTo>
                    <a:cubicBezTo>
                      <a:pt x="-53" y="97381"/>
                      <a:pt x="42" y="50042"/>
                      <a:pt x="42" y="16990"/>
                    </a:cubicBezTo>
                    <a:cubicBezTo>
                      <a:pt x="42" y="6703"/>
                      <a:pt x="42" y="131"/>
                      <a:pt x="42" y="131"/>
                    </a:cubicBezTo>
                    <a:cubicBezTo>
                      <a:pt x="42" y="36"/>
                      <a:pt x="8424" y="131"/>
                      <a:pt x="20997" y="131"/>
                    </a:cubicBezTo>
                    <a:cubicBezTo>
                      <a:pt x="49763" y="322"/>
                      <a:pt x="99579" y="-440"/>
                      <a:pt x="125582" y="417"/>
                    </a:cubicBezTo>
                    <a:cubicBezTo>
                      <a:pt x="125582" y="36993"/>
                      <a:pt x="125582" y="93762"/>
                      <a:pt x="125582" y="129671"/>
                    </a:cubicBezTo>
                    <a:lnTo>
                      <a:pt x="125582" y="129671"/>
                    </a:lnTo>
                    <a:close/>
                  </a:path>
                </a:pathLst>
              </a:custGeom>
              <a:noFill/>
              <a:ln w="9525" cap="rnd">
                <a:solidFill>
                  <a:srgbClr val="15003C"/>
                </a:solidFill>
                <a:prstDash val="solid"/>
                <a:round/>
              </a:ln>
            </p:spPr>
            <p:txBody>
              <a:bodyPr rtlCol="0" anchor="ctr"/>
              <a:lstStyle/>
              <a:p>
                <a:endParaRPr lang="da-DK"/>
              </a:p>
            </p:txBody>
          </p:sp>
          <p:sp>
            <p:nvSpPr>
              <p:cNvPr id="202" name="Kombinationstegning: figur 201">
                <a:extLst>
                  <a:ext uri="{FF2B5EF4-FFF2-40B4-BE49-F238E27FC236}">
                    <a16:creationId xmlns:a16="http://schemas.microsoft.com/office/drawing/2014/main" id="{E837A842-0B34-9BF4-B97F-B0831E28A250}"/>
                  </a:ext>
                </a:extLst>
              </p:cNvPr>
              <p:cNvSpPr/>
              <p:nvPr/>
            </p:nvSpPr>
            <p:spPr>
              <a:xfrm>
                <a:off x="6142496" y="5765564"/>
                <a:ext cx="125581" cy="130052"/>
              </a:xfrm>
              <a:custGeom>
                <a:avLst/>
                <a:gdLst>
                  <a:gd name="connsiteX0" fmla="*/ 125582 w 125581"/>
                  <a:gd name="connsiteY0" fmla="*/ 130052 h 130052"/>
                  <a:gd name="connsiteX1" fmla="*/ 42 w 125581"/>
                  <a:gd name="connsiteY1" fmla="*/ 130052 h 130052"/>
                  <a:gd name="connsiteX2" fmla="*/ 42 w 125581"/>
                  <a:gd name="connsiteY2" fmla="*/ 17086 h 130052"/>
                  <a:gd name="connsiteX3" fmla="*/ 42 w 125581"/>
                  <a:gd name="connsiteY3" fmla="*/ 131 h 130052"/>
                  <a:gd name="connsiteX4" fmla="*/ 20997 w 125581"/>
                  <a:gd name="connsiteY4" fmla="*/ 131 h 130052"/>
                  <a:gd name="connsiteX5" fmla="*/ 125582 w 125581"/>
                  <a:gd name="connsiteY5" fmla="*/ 417 h 130052"/>
                  <a:gd name="connsiteX6" fmla="*/ 125582 w 125581"/>
                  <a:gd name="connsiteY6" fmla="*/ 130052 h 130052"/>
                  <a:gd name="connsiteX7" fmla="*/ 125582 w 125581"/>
                  <a:gd name="connsiteY7" fmla="*/ 130052 h 13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81" h="130052">
                    <a:moveTo>
                      <a:pt x="125582" y="130052"/>
                    </a:moveTo>
                    <a:cubicBezTo>
                      <a:pt x="93864" y="130052"/>
                      <a:pt x="31761" y="130052"/>
                      <a:pt x="42" y="130052"/>
                    </a:cubicBezTo>
                    <a:cubicBezTo>
                      <a:pt x="-53" y="97667"/>
                      <a:pt x="42" y="50233"/>
                      <a:pt x="42" y="17086"/>
                    </a:cubicBezTo>
                    <a:cubicBezTo>
                      <a:pt x="42" y="6799"/>
                      <a:pt x="42" y="226"/>
                      <a:pt x="42" y="131"/>
                    </a:cubicBezTo>
                    <a:cubicBezTo>
                      <a:pt x="42" y="36"/>
                      <a:pt x="8424" y="131"/>
                      <a:pt x="20997" y="131"/>
                    </a:cubicBezTo>
                    <a:cubicBezTo>
                      <a:pt x="49763" y="322"/>
                      <a:pt x="99579" y="-440"/>
                      <a:pt x="125582" y="417"/>
                    </a:cubicBezTo>
                    <a:cubicBezTo>
                      <a:pt x="125582" y="37088"/>
                      <a:pt x="125582" y="93952"/>
                      <a:pt x="125582" y="130052"/>
                    </a:cubicBezTo>
                    <a:lnTo>
                      <a:pt x="125582" y="130052"/>
                    </a:lnTo>
                    <a:close/>
                  </a:path>
                </a:pathLst>
              </a:custGeom>
              <a:noFill/>
              <a:ln w="9525" cap="rnd">
                <a:solidFill>
                  <a:srgbClr val="15003C"/>
                </a:solidFill>
                <a:prstDash val="solid"/>
                <a:round/>
              </a:ln>
            </p:spPr>
            <p:txBody>
              <a:bodyPr rtlCol="0" anchor="ctr"/>
              <a:lstStyle/>
              <a:p>
                <a:endParaRPr lang="da-DK"/>
              </a:p>
            </p:txBody>
          </p:sp>
          <p:sp>
            <p:nvSpPr>
              <p:cNvPr id="203" name="Kombinationstegning: figur 202">
                <a:extLst>
                  <a:ext uri="{FF2B5EF4-FFF2-40B4-BE49-F238E27FC236}">
                    <a16:creationId xmlns:a16="http://schemas.microsoft.com/office/drawing/2014/main" id="{51765ADF-B0D0-44F5-A5FC-93295C838764}"/>
                  </a:ext>
                </a:extLst>
              </p:cNvPr>
              <p:cNvSpPr/>
              <p:nvPr/>
            </p:nvSpPr>
            <p:spPr>
              <a:xfrm>
                <a:off x="6288609" y="5594972"/>
                <a:ext cx="125581" cy="129671"/>
              </a:xfrm>
              <a:custGeom>
                <a:avLst/>
                <a:gdLst>
                  <a:gd name="connsiteX0" fmla="*/ 125582 w 125581"/>
                  <a:gd name="connsiteY0" fmla="*/ 129671 h 129671"/>
                  <a:gd name="connsiteX1" fmla="*/ 42 w 125581"/>
                  <a:gd name="connsiteY1" fmla="*/ 129671 h 129671"/>
                  <a:gd name="connsiteX2" fmla="*/ 42 w 125581"/>
                  <a:gd name="connsiteY2" fmla="*/ 16990 h 129671"/>
                  <a:gd name="connsiteX3" fmla="*/ 42 w 125581"/>
                  <a:gd name="connsiteY3" fmla="*/ 131 h 129671"/>
                  <a:gd name="connsiteX4" fmla="*/ 20997 w 125581"/>
                  <a:gd name="connsiteY4" fmla="*/ 131 h 129671"/>
                  <a:gd name="connsiteX5" fmla="*/ 125582 w 125581"/>
                  <a:gd name="connsiteY5" fmla="*/ 417 h 129671"/>
                  <a:gd name="connsiteX6" fmla="*/ 125582 w 125581"/>
                  <a:gd name="connsiteY6" fmla="*/ 129671 h 129671"/>
                  <a:gd name="connsiteX7" fmla="*/ 125582 w 125581"/>
                  <a:gd name="connsiteY7" fmla="*/ 129671 h 1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81" h="129671">
                    <a:moveTo>
                      <a:pt x="125582" y="129671"/>
                    </a:moveTo>
                    <a:cubicBezTo>
                      <a:pt x="93864" y="129671"/>
                      <a:pt x="31761" y="129671"/>
                      <a:pt x="42" y="129671"/>
                    </a:cubicBezTo>
                    <a:cubicBezTo>
                      <a:pt x="-53" y="97381"/>
                      <a:pt x="42" y="50042"/>
                      <a:pt x="42" y="16990"/>
                    </a:cubicBezTo>
                    <a:cubicBezTo>
                      <a:pt x="42" y="6703"/>
                      <a:pt x="42" y="131"/>
                      <a:pt x="42" y="131"/>
                    </a:cubicBezTo>
                    <a:cubicBezTo>
                      <a:pt x="42" y="36"/>
                      <a:pt x="8424" y="131"/>
                      <a:pt x="20997" y="131"/>
                    </a:cubicBezTo>
                    <a:cubicBezTo>
                      <a:pt x="49763" y="322"/>
                      <a:pt x="99579" y="-440"/>
                      <a:pt x="125582" y="417"/>
                    </a:cubicBezTo>
                    <a:cubicBezTo>
                      <a:pt x="125582" y="36993"/>
                      <a:pt x="125582" y="93762"/>
                      <a:pt x="125582" y="129671"/>
                    </a:cubicBezTo>
                    <a:lnTo>
                      <a:pt x="125582" y="129671"/>
                    </a:lnTo>
                    <a:close/>
                  </a:path>
                </a:pathLst>
              </a:custGeom>
              <a:noFill/>
              <a:ln w="9525" cap="rnd">
                <a:solidFill>
                  <a:srgbClr val="15003C"/>
                </a:solidFill>
                <a:prstDash val="solid"/>
                <a:round/>
              </a:ln>
            </p:spPr>
            <p:txBody>
              <a:bodyPr rtlCol="0" anchor="ctr"/>
              <a:lstStyle/>
              <a:p>
                <a:endParaRPr lang="da-DK"/>
              </a:p>
            </p:txBody>
          </p:sp>
          <p:sp>
            <p:nvSpPr>
              <p:cNvPr id="204" name="Kombinationstegning: figur 203">
                <a:extLst>
                  <a:ext uri="{FF2B5EF4-FFF2-40B4-BE49-F238E27FC236}">
                    <a16:creationId xmlns:a16="http://schemas.microsoft.com/office/drawing/2014/main" id="{21B5AC50-CC48-467B-3282-575F1A4006BC}"/>
                  </a:ext>
                </a:extLst>
              </p:cNvPr>
              <p:cNvSpPr/>
              <p:nvPr/>
            </p:nvSpPr>
            <p:spPr>
              <a:xfrm>
                <a:off x="6435104" y="5594495"/>
                <a:ext cx="125581" cy="129671"/>
              </a:xfrm>
              <a:custGeom>
                <a:avLst/>
                <a:gdLst>
                  <a:gd name="connsiteX0" fmla="*/ 125582 w 125581"/>
                  <a:gd name="connsiteY0" fmla="*/ 129671 h 129671"/>
                  <a:gd name="connsiteX1" fmla="*/ 42 w 125581"/>
                  <a:gd name="connsiteY1" fmla="*/ 129671 h 129671"/>
                  <a:gd name="connsiteX2" fmla="*/ 42 w 125581"/>
                  <a:gd name="connsiteY2" fmla="*/ 16990 h 129671"/>
                  <a:gd name="connsiteX3" fmla="*/ 42 w 125581"/>
                  <a:gd name="connsiteY3" fmla="*/ 131 h 129671"/>
                  <a:gd name="connsiteX4" fmla="*/ 20997 w 125581"/>
                  <a:gd name="connsiteY4" fmla="*/ 131 h 129671"/>
                  <a:gd name="connsiteX5" fmla="*/ 125582 w 125581"/>
                  <a:gd name="connsiteY5" fmla="*/ 417 h 129671"/>
                  <a:gd name="connsiteX6" fmla="*/ 125582 w 125581"/>
                  <a:gd name="connsiteY6" fmla="*/ 129671 h 129671"/>
                  <a:gd name="connsiteX7" fmla="*/ 125582 w 125581"/>
                  <a:gd name="connsiteY7" fmla="*/ 129671 h 1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81" h="129671">
                    <a:moveTo>
                      <a:pt x="125582" y="129671"/>
                    </a:moveTo>
                    <a:cubicBezTo>
                      <a:pt x="93864" y="129671"/>
                      <a:pt x="31761" y="129671"/>
                      <a:pt x="42" y="129671"/>
                    </a:cubicBezTo>
                    <a:cubicBezTo>
                      <a:pt x="-53" y="97381"/>
                      <a:pt x="42" y="50042"/>
                      <a:pt x="42" y="16990"/>
                    </a:cubicBezTo>
                    <a:cubicBezTo>
                      <a:pt x="42" y="6703"/>
                      <a:pt x="42" y="131"/>
                      <a:pt x="42" y="131"/>
                    </a:cubicBezTo>
                    <a:cubicBezTo>
                      <a:pt x="42" y="36"/>
                      <a:pt x="8424" y="131"/>
                      <a:pt x="20997" y="131"/>
                    </a:cubicBezTo>
                    <a:cubicBezTo>
                      <a:pt x="49763" y="322"/>
                      <a:pt x="99579" y="-440"/>
                      <a:pt x="125582" y="417"/>
                    </a:cubicBezTo>
                    <a:cubicBezTo>
                      <a:pt x="125582" y="36993"/>
                      <a:pt x="125582" y="93762"/>
                      <a:pt x="125582" y="129671"/>
                    </a:cubicBezTo>
                    <a:lnTo>
                      <a:pt x="125582" y="129671"/>
                    </a:lnTo>
                    <a:close/>
                  </a:path>
                </a:pathLst>
              </a:custGeom>
              <a:noFill/>
              <a:ln w="9525" cap="rnd">
                <a:solidFill>
                  <a:srgbClr val="15003C"/>
                </a:solidFill>
                <a:prstDash val="solid"/>
                <a:round/>
              </a:ln>
            </p:spPr>
            <p:txBody>
              <a:bodyPr rtlCol="0" anchor="ctr"/>
              <a:lstStyle/>
              <a:p>
                <a:endParaRPr lang="da-DK"/>
              </a:p>
            </p:txBody>
          </p:sp>
          <p:grpSp>
            <p:nvGrpSpPr>
              <p:cNvPr id="205" name="Grafik 103">
                <a:extLst>
                  <a:ext uri="{FF2B5EF4-FFF2-40B4-BE49-F238E27FC236}">
                    <a16:creationId xmlns:a16="http://schemas.microsoft.com/office/drawing/2014/main" id="{FAF0820F-D88D-CAF7-FCDF-50D46C6EB2A6}"/>
                  </a:ext>
                </a:extLst>
              </p:cNvPr>
              <p:cNvGrpSpPr/>
              <p:nvPr/>
            </p:nvGrpSpPr>
            <p:grpSpPr>
              <a:xfrm>
                <a:off x="6223596" y="5111423"/>
                <a:ext cx="58483" cy="32861"/>
                <a:chOff x="6223596" y="5111423"/>
                <a:chExt cx="58483" cy="32861"/>
              </a:xfrm>
            </p:grpSpPr>
            <p:sp>
              <p:nvSpPr>
                <p:cNvPr id="206" name="Kombinationstegning: figur 205">
                  <a:extLst>
                    <a:ext uri="{FF2B5EF4-FFF2-40B4-BE49-F238E27FC236}">
                      <a16:creationId xmlns:a16="http://schemas.microsoft.com/office/drawing/2014/main" id="{7B8F15EF-A748-7676-C32D-74037F20F155}"/>
                    </a:ext>
                  </a:extLst>
                </p:cNvPr>
                <p:cNvSpPr/>
                <p:nvPr/>
              </p:nvSpPr>
              <p:spPr>
                <a:xfrm>
                  <a:off x="6249123" y="5111423"/>
                  <a:ext cx="32956" cy="32861"/>
                </a:xfrm>
                <a:custGeom>
                  <a:avLst/>
                  <a:gdLst>
                    <a:gd name="connsiteX0" fmla="*/ 0 w 32956"/>
                    <a:gd name="connsiteY0" fmla="*/ 0 h 32861"/>
                    <a:gd name="connsiteX1" fmla="*/ 32957 w 32956"/>
                    <a:gd name="connsiteY1" fmla="*/ 32861 h 32861"/>
                  </a:gdLst>
                  <a:ahLst/>
                  <a:cxnLst>
                    <a:cxn ang="0">
                      <a:pos x="connsiteX0" y="connsiteY0"/>
                    </a:cxn>
                    <a:cxn ang="0">
                      <a:pos x="connsiteX1" y="connsiteY1"/>
                    </a:cxn>
                  </a:cxnLst>
                  <a:rect l="l" t="t" r="r" b="b"/>
                  <a:pathLst>
                    <a:path w="32956" h="32861">
                      <a:moveTo>
                        <a:pt x="0" y="0"/>
                      </a:moveTo>
                      <a:lnTo>
                        <a:pt x="32957" y="32861"/>
                      </a:lnTo>
                    </a:path>
                  </a:pathLst>
                </a:custGeom>
                <a:ln w="9525" cap="rnd">
                  <a:solidFill>
                    <a:srgbClr val="15003C"/>
                  </a:solidFill>
                  <a:prstDash val="solid"/>
                  <a:round/>
                </a:ln>
              </p:spPr>
              <p:txBody>
                <a:bodyPr rtlCol="0" anchor="ctr"/>
                <a:lstStyle/>
                <a:p>
                  <a:endParaRPr lang="da-DK"/>
                </a:p>
              </p:txBody>
            </p:sp>
            <p:sp>
              <p:nvSpPr>
                <p:cNvPr id="207" name="Kombinationstegning: figur 206">
                  <a:extLst>
                    <a:ext uri="{FF2B5EF4-FFF2-40B4-BE49-F238E27FC236}">
                      <a16:creationId xmlns:a16="http://schemas.microsoft.com/office/drawing/2014/main" id="{F66F28FD-C4B8-8673-506D-C28ACBF665E5}"/>
                    </a:ext>
                  </a:extLst>
                </p:cNvPr>
                <p:cNvSpPr/>
                <p:nvPr/>
              </p:nvSpPr>
              <p:spPr>
                <a:xfrm>
                  <a:off x="6223596" y="5115329"/>
                  <a:ext cx="50768" cy="28956"/>
                </a:xfrm>
                <a:custGeom>
                  <a:avLst/>
                  <a:gdLst>
                    <a:gd name="connsiteX0" fmla="*/ 50768 w 50768"/>
                    <a:gd name="connsiteY0" fmla="*/ 0 h 28956"/>
                    <a:gd name="connsiteX1" fmla="*/ 0 w 50768"/>
                    <a:gd name="connsiteY1" fmla="*/ 28956 h 28956"/>
                  </a:gdLst>
                  <a:ahLst/>
                  <a:cxnLst>
                    <a:cxn ang="0">
                      <a:pos x="connsiteX0" y="connsiteY0"/>
                    </a:cxn>
                    <a:cxn ang="0">
                      <a:pos x="connsiteX1" y="connsiteY1"/>
                    </a:cxn>
                  </a:cxnLst>
                  <a:rect l="l" t="t" r="r" b="b"/>
                  <a:pathLst>
                    <a:path w="50768" h="28956">
                      <a:moveTo>
                        <a:pt x="50768" y="0"/>
                      </a:moveTo>
                      <a:lnTo>
                        <a:pt x="0" y="28956"/>
                      </a:lnTo>
                    </a:path>
                  </a:pathLst>
                </a:custGeom>
                <a:ln w="9525" cap="rnd">
                  <a:solidFill>
                    <a:srgbClr val="15003C"/>
                  </a:solidFill>
                  <a:prstDash val="solid"/>
                  <a:round/>
                </a:ln>
              </p:spPr>
              <p:txBody>
                <a:bodyPr rtlCol="0" anchor="ctr"/>
                <a:lstStyle/>
                <a:p>
                  <a:endParaRPr lang="da-DK"/>
                </a:p>
              </p:txBody>
            </p:sp>
          </p:grpSp>
        </p:grpSp>
      </p:grpSp>
    </p:spTree>
    <p:extLst>
      <p:ext uri="{BB962C8B-B14F-4D97-AF65-F5344CB8AC3E}">
        <p14:creationId xmlns:p14="http://schemas.microsoft.com/office/powerpoint/2010/main" val="4187015710"/>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s blå">
    <p:bg>
      <p:bgPr>
        <a:solidFill>
          <a:schemeClr val="accent1"/>
        </a:solidFill>
        <a:effectLst/>
      </p:bgPr>
    </p:bg>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FF8C1B03-4EC6-3885-8F87-58F43A8F9188}"/>
              </a:ext>
            </a:extLst>
          </p:cNvPr>
          <p:cNvSpPr>
            <a:spLocks noGrp="1"/>
          </p:cNvSpPr>
          <p:nvPr>
            <p:ph type="sldNum" sz="quarter" idx="11"/>
          </p:nvPr>
        </p:nvSpPr>
        <p:spPr/>
        <p:txBody>
          <a:bodyPr/>
          <a:lstStyle/>
          <a:p>
            <a:fld id="{5587DA2E-090D-4F58-A61A-85757DEAB5AA}" type="slidenum">
              <a:rPr lang="da-DK" smtClean="0"/>
              <a:t>‹nr.›</a:t>
            </a:fld>
            <a:endParaRPr lang="da-DK"/>
          </a:p>
        </p:txBody>
      </p:sp>
      <p:sp>
        <p:nvSpPr>
          <p:cNvPr id="3" name="Titel 1">
            <a:extLst>
              <a:ext uri="{FF2B5EF4-FFF2-40B4-BE49-F238E27FC236}">
                <a16:creationId xmlns:a16="http://schemas.microsoft.com/office/drawing/2014/main" id="{3FD97B2A-7241-7CE7-658F-4ABE2BDF2025}"/>
              </a:ext>
            </a:extLst>
          </p:cNvPr>
          <p:cNvSpPr>
            <a:spLocks noGrp="1"/>
          </p:cNvSpPr>
          <p:nvPr>
            <p:ph type="title" hasCustomPrompt="1"/>
          </p:nvPr>
        </p:nvSpPr>
        <p:spPr>
          <a:xfrm>
            <a:off x="1198009" y="459063"/>
            <a:ext cx="9387165" cy="1325563"/>
          </a:xfrm>
        </p:spPr>
        <p:txBody>
          <a:bodyPr/>
          <a:lstStyle>
            <a:lvl1pPr>
              <a:defRPr/>
            </a:lvl1pPr>
          </a:lstStyle>
          <a:p>
            <a:r>
              <a:rPr lang="da-DK"/>
              <a:t>Overskrift</a:t>
            </a:r>
          </a:p>
        </p:txBody>
      </p:sp>
      <p:sp>
        <p:nvSpPr>
          <p:cNvPr id="6" name="Pladsholder til tekst 2">
            <a:extLst>
              <a:ext uri="{FF2B5EF4-FFF2-40B4-BE49-F238E27FC236}">
                <a16:creationId xmlns:a16="http://schemas.microsoft.com/office/drawing/2014/main" id="{DAC44917-2E44-C747-63FC-DCB6C6DB4313}"/>
              </a:ext>
            </a:extLst>
          </p:cNvPr>
          <p:cNvSpPr>
            <a:spLocks noGrp="1"/>
          </p:cNvSpPr>
          <p:nvPr>
            <p:ph idx="1" hasCustomPrompt="1"/>
          </p:nvPr>
        </p:nvSpPr>
        <p:spPr>
          <a:xfrm>
            <a:off x="1198009" y="1879807"/>
            <a:ext cx="9387165" cy="4519130"/>
          </a:xfrm>
          <a:prstGeom prst="rect">
            <a:avLst/>
          </a:prstGeom>
        </p:spPr>
        <p:txBody>
          <a:bodyPr vert="horz" lIns="91440" tIns="45720" rIns="91440" bIns="45720" rtlCol="0">
            <a:normAutofit/>
          </a:bodyPr>
          <a:lstStyle>
            <a:lvl1pPr>
              <a:lnSpc>
                <a:spcPct val="100000"/>
              </a:lnSpc>
              <a:spcBef>
                <a:spcPts val="1200"/>
              </a:spcBef>
              <a:spcAft>
                <a:spcPts val="0"/>
              </a:spcAft>
              <a:defRPr/>
            </a:lvl1pPr>
            <a:lvl2pPr>
              <a:lnSpc>
                <a:spcPct val="100000"/>
              </a:lnSpc>
              <a:spcAft>
                <a:spcPts val="0"/>
              </a:spcAft>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da-DK"/>
              <a:t>Her står teksten med bullets</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6072438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s mørk - blå">
    <p:bg>
      <p:bgRef idx="1001">
        <a:schemeClr val="bg1"/>
      </p:bgRef>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1A95821-16FD-4FB6-EA27-A7DEE9A36982}"/>
              </a:ext>
            </a:extLst>
          </p:cNvPr>
          <p:cNvSpPr/>
          <p:nvPr userDrawn="1"/>
        </p:nvSpPr>
        <p:spPr>
          <a:xfrm>
            <a:off x="11644129" y="0"/>
            <a:ext cx="547871"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slidenummer 3">
            <a:extLst>
              <a:ext uri="{FF2B5EF4-FFF2-40B4-BE49-F238E27FC236}">
                <a16:creationId xmlns:a16="http://schemas.microsoft.com/office/drawing/2014/main" id="{FF8C1B03-4EC6-3885-8F87-58F43A8F9188}"/>
              </a:ext>
            </a:extLst>
          </p:cNvPr>
          <p:cNvSpPr>
            <a:spLocks noGrp="1"/>
          </p:cNvSpPr>
          <p:nvPr>
            <p:ph type="sldNum" sz="quarter" idx="11"/>
          </p:nvPr>
        </p:nvSpPr>
        <p:spPr/>
        <p:txBody>
          <a:bodyPr/>
          <a:lstStyle>
            <a:lvl1pPr>
              <a:defRPr>
                <a:solidFill>
                  <a:schemeClr val="bg1"/>
                </a:solidFill>
              </a:defRPr>
            </a:lvl1pPr>
          </a:lstStyle>
          <a:p>
            <a:fld id="{5587DA2E-090D-4F58-A61A-85757DEAB5AA}" type="slidenum">
              <a:rPr lang="da-DK" smtClean="0"/>
              <a:t>‹nr.›</a:t>
            </a:fld>
            <a:endParaRPr lang="da-DK"/>
          </a:p>
        </p:txBody>
      </p:sp>
      <p:sp>
        <p:nvSpPr>
          <p:cNvPr id="3" name="Tekstfelt 2">
            <a:extLst>
              <a:ext uri="{FF2B5EF4-FFF2-40B4-BE49-F238E27FC236}">
                <a16:creationId xmlns:a16="http://schemas.microsoft.com/office/drawing/2014/main" id="{6217D06C-95C2-2052-029B-CEA94F32AAE9}"/>
              </a:ext>
            </a:extLst>
          </p:cNvPr>
          <p:cNvSpPr txBox="1"/>
          <p:nvPr userDrawn="1"/>
        </p:nvSpPr>
        <p:spPr>
          <a:xfrm rot="5400000">
            <a:off x="8743543" y="3356719"/>
            <a:ext cx="634904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solidFill>
                  <a:schemeClr val="bg1"/>
                </a:solidFill>
              </a:rPr>
              <a:t>SUNDHED OG OMSORG		AARHUS KOMMUNE</a:t>
            </a:r>
          </a:p>
        </p:txBody>
      </p:sp>
      <p:sp>
        <p:nvSpPr>
          <p:cNvPr id="7" name="Titel 1">
            <a:extLst>
              <a:ext uri="{FF2B5EF4-FFF2-40B4-BE49-F238E27FC236}">
                <a16:creationId xmlns:a16="http://schemas.microsoft.com/office/drawing/2014/main" id="{4BB4CB29-5733-2AA9-0564-9C439A3D73D3}"/>
              </a:ext>
            </a:extLst>
          </p:cNvPr>
          <p:cNvSpPr>
            <a:spLocks noGrp="1"/>
          </p:cNvSpPr>
          <p:nvPr>
            <p:ph type="title" hasCustomPrompt="1"/>
          </p:nvPr>
        </p:nvSpPr>
        <p:spPr>
          <a:xfrm>
            <a:off x="1198009" y="469002"/>
            <a:ext cx="9387165" cy="1325563"/>
          </a:xfrm>
        </p:spPr>
        <p:txBody>
          <a:bodyPr/>
          <a:lstStyle>
            <a:lvl1pPr>
              <a:defRPr>
                <a:solidFill>
                  <a:schemeClr val="accent1"/>
                </a:solidFill>
              </a:defRPr>
            </a:lvl1pPr>
          </a:lstStyle>
          <a:p>
            <a:r>
              <a:rPr lang="da-DK"/>
              <a:t>Overskrift</a:t>
            </a:r>
          </a:p>
        </p:txBody>
      </p:sp>
      <p:sp>
        <p:nvSpPr>
          <p:cNvPr id="8" name="Pladsholder til tekst 2">
            <a:extLst>
              <a:ext uri="{FF2B5EF4-FFF2-40B4-BE49-F238E27FC236}">
                <a16:creationId xmlns:a16="http://schemas.microsoft.com/office/drawing/2014/main" id="{AAC4896A-33C2-572A-22D8-F12C12BD35C0}"/>
              </a:ext>
            </a:extLst>
          </p:cNvPr>
          <p:cNvSpPr>
            <a:spLocks noGrp="1"/>
          </p:cNvSpPr>
          <p:nvPr>
            <p:ph idx="1" hasCustomPrompt="1"/>
          </p:nvPr>
        </p:nvSpPr>
        <p:spPr>
          <a:xfrm>
            <a:off x="1198009" y="1925388"/>
            <a:ext cx="9387165" cy="4463610"/>
          </a:xfrm>
          <a:prstGeom prst="rect">
            <a:avLst/>
          </a:prstGeom>
        </p:spPr>
        <p:txBody>
          <a:bodyPr vert="horz" lIns="91440" tIns="45720" rIns="91440" bIns="45720" rtlCol="0">
            <a:normAutofit/>
          </a:bodyPr>
          <a:lstStyle>
            <a:lvl1pPr>
              <a:lnSpc>
                <a:spcPct val="100000"/>
              </a:lnSpc>
              <a:spcBef>
                <a:spcPts val="1200"/>
              </a:spcBef>
              <a:buClr>
                <a:schemeClr val="accent1"/>
              </a:buClr>
              <a:defRPr/>
            </a:lvl1pPr>
            <a:lvl2pPr>
              <a:lnSpc>
                <a:spcPct val="100000"/>
              </a:lnSpc>
              <a:buClr>
                <a:schemeClr val="accent1"/>
              </a:buClr>
              <a:defRPr/>
            </a:lvl2pPr>
            <a:lvl3pPr>
              <a:lnSpc>
                <a:spcPct val="100000"/>
              </a:lnSpc>
              <a:buClr>
                <a:schemeClr val="accent1"/>
              </a:buClr>
              <a:defRPr/>
            </a:lvl3pPr>
            <a:lvl4pPr>
              <a:lnSpc>
                <a:spcPct val="100000"/>
              </a:lnSpc>
              <a:buClr>
                <a:schemeClr val="accent1"/>
              </a:buClr>
              <a:defRPr/>
            </a:lvl4pPr>
            <a:lvl5pPr>
              <a:lnSpc>
                <a:spcPct val="100000"/>
              </a:lnSpc>
              <a:buClr>
                <a:schemeClr val="accent1"/>
              </a:buClr>
              <a:defRPr/>
            </a:lvl5pPr>
          </a:lstStyle>
          <a:p>
            <a:pPr lvl="0"/>
            <a:r>
              <a:rPr lang="da-DK"/>
              <a:t>Her står teksten med bullets</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701684905"/>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itat blå">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A6F0F-EDF8-7564-D772-3D80FAC6CCF9}"/>
              </a:ext>
            </a:extLst>
          </p:cNvPr>
          <p:cNvSpPr>
            <a:spLocks noGrp="1"/>
          </p:cNvSpPr>
          <p:nvPr>
            <p:ph type="title" hasCustomPrompt="1"/>
          </p:nvPr>
        </p:nvSpPr>
        <p:spPr>
          <a:xfrm>
            <a:off x="2106506" y="2766219"/>
            <a:ext cx="7978988" cy="1325563"/>
          </a:xfrm>
          <a:prstGeom prst="rect">
            <a:avLst/>
          </a:prstGeom>
        </p:spPr>
        <p:txBody>
          <a:bodyPr/>
          <a:lstStyle>
            <a:lvl1pPr algn="ctr">
              <a:defRPr sz="4800">
                <a:solidFill>
                  <a:schemeClr val="accent1"/>
                </a:solidFill>
                <a:highlight>
                  <a:srgbClr val="22123A"/>
                </a:highlight>
              </a:defRPr>
            </a:lvl1pPr>
          </a:lstStyle>
          <a:p>
            <a:r>
              <a:rPr lang="da-DK"/>
              <a:t>”Her står en tekst, det kunne være et statement eller citat”</a:t>
            </a:r>
          </a:p>
        </p:txBody>
      </p:sp>
      <p:sp>
        <p:nvSpPr>
          <p:cNvPr id="7" name="Pladsholder til tekst 6">
            <a:extLst>
              <a:ext uri="{FF2B5EF4-FFF2-40B4-BE49-F238E27FC236}">
                <a16:creationId xmlns:a16="http://schemas.microsoft.com/office/drawing/2014/main" id="{3593B047-60AA-A551-6D73-D973536D8CB6}"/>
              </a:ext>
            </a:extLst>
          </p:cNvPr>
          <p:cNvSpPr>
            <a:spLocks noGrp="1"/>
          </p:cNvSpPr>
          <p:nvPr>
            <p:ph type="body" sz="quarter" idx="10" hasCustomPrompt="1"/>
          </p:nvPr>
        </p:nvSpPr>
        <p:spPr>
          <a:xfrm>
            <a:off x="3836988" y="4964113"/>
            <a:ext cx="4518025" cy="454025"/>
          </a:xfrm>
          <a:prstGeom prst="rect">
            <a:avLst/>
          </a:prstGeom>
        </p:spPr>
        <p:txBody>
          <a:bodyPr>
            <a:normAutofit/>
          </a:bodyPr>
          <a:lstStyle>
            <a:lvl1pPr marL="0" indent="0" algn="ctr">
              <a:buNone/>
              <a:defRPr sz="1800"/>
            </a:lvl1pPr>
          </a:lstStyle>
          <a:p>
            <a:pPr lvl="0"/>
            <a:r>
              <a:rPr lang="da-DK"/>
              <a:t>- evt. forfatter</a:t>
            </a:r>
          </a:p>
        </p:txBody>
      </p:sp>
    </p:spTree>
    <p:extLst>
      <p:ext uri="{BB962C8B-B14F-4D97-AF65-F5344CB8AC3E}">
        <p14:creationId xmlns:p14="http://schemas.microsoft.com/office/powerpoint/2010/main" val="17366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itat mørk - blå">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A6F0F-EDF8-7564-D772-3D80FAC6CCF9}"/>
              </a:ext>
            </a:extLst>
          </p:cNvPr>
          <p:cNvSpPr>
            <a:spLocks noGrp="1"/>
          </p:cNvSpPr>
          <p:nvPr>
            <p:ph type="title" hasCustomPrompt="1"/>
          </p:nvPr>
        </p:nvSpPr>
        <p:spPr>
          <a:xfrm>
            <a:off x="2106506" y="2766219"/>
            <a:ext cx="7978988" cy="1325563"/>
          </a:xfrm>
          <a:prstGeom prst="rect">
            <a:avLst/>
          </a:prstGeom>
        </p:spPr>
        <p:txBody>
          <a:bodyPr/>
          <a:lstStyle>
            <a:lvl1pPr algn="ctr">
              <a:defRPr sz="4800">
                <a:solidFill>
                  <a:schemeClr val="bg1"/>
                </a:solidFill>
                <a:highlight>
                  <a:srgbClr val="7CC2ED"/>
                </a:highlight>
              </a:defRPr>
            </a:lvl1pPr>
          </a:lstStyle>
          <a:p>
            <a:r>
              <a:rPr lang="da-DK"/>
              <a:t>”Her står en tekst, det kunne være et statement eller citat”</a:t>
            </a:r>
          </a:p>
        </p:txBody>
      </p:sp>
      <p:sp>
        <p:nvSpPr>
          <p:cNvPr id="7" name="Pladsholder til tekst 6">
            <a:extLst>
              <a:ext uri="{FF2B5EF4-FFF2-40B4-BE49-F238E27FC236}">
                <a16:creationId xmlns:a16="http://schemas.microsoft.com/office/drawing/2014/main" id="{3593B047-60AA-A551-6D73-D973536D8CB6}"/>
              </a:ext>
            </a:extLst>
          </p:cNvPr>
          <p:cNvSpPr>
            <a:spLocks noGrp="1"/>
          </p:cNvSpPr>
          <p:nvPr>
            <p:ph type="body" sz="quarter" idx="10" hasCustomPrompt="1"/>
          </p:nvPr>
        </p:nvSpPr>
        <p:spPr>
          <a:xfrm>
            <a:off x="3836988" y="4964113"/>
            <a:ext cx="4518025" cy="454025"/>
          </a:xfrm>
          <a:prstGeom prst="rect">
            <a:avLst/>
          </a:prstGeom>
        </p:spPr>
        <p:txBody>
          <a:bodyPr>
            <a:normAutofit/>
          </a:bodyPr>
          <a:lstStyle>
            <a:lvl1pPr marL="0" indent="0" algn="ctr">
              <a:buNone/>
              <a:defRPr sz="1800">
                <a:solidFill>
                  <a:srgbClr val="7CC2ED"/>
                </a:solidFill>
              </a:defRPr>
            </a:lvl1pPr>
          </a:lstStyle>
          <a:p>
            <a:pPr lvl="0"/>
            <a:r>
              <a:rPr lang="da-DK"/>
              <a:t>- evt. forfatter</a:t>
            </a:r>
          </a:p>
        </p:txBody>
      </p:sp>
    </p:spTree>
    <p:extLst>
      <p:ext uri="{BB962C8B-B14F-4D97-AF65-F5344CB8AC3E}">
        <p14:creationId xmlns:p14="http://schemas.microsoft.com/office/powerpoint/2010/main" val="3992517261"/>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elslide - rød">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E3B9D8-99D7-6285-A6B6-8C2754D8A0FC}"/>
              </a:ext>
            </a:extLst>
          </p:cNvPr>
          <p:cNvSpPr>
            <a:spLocks noGrp="1"/>
          </p:cNvSpPr>
          <p:nvPr>
            <p:ph type="ctrTitle" hasCustomPrompt="1"/>
          </p:nvPr>
        </p:nvSpPr>
        <p:spPr>
          <a:xfrm>
            <a:off x="1678642" y="382925"/>
            <a:ext cx="9144000" cy="2387600"/>
          </a:xfrm>
          <a:prstGeom prst="rect">
            <a:avLst/>
          </a:prstGeom>
        </p:spPr>
        <p:txBody>
          <a:bodyPr anchor="b">
            <a:noAutofit/>
          </a:bodyPr>
          <a:lstStyle>
            <a:lvl1pPr algn="l">
              <a:defRPr sz="7200" b="1"/>
            </a:lvl1pPr>
          </a:lstStyle>
          <a:p>
            <a:r>
              <a:rPr lang="da-DK"/>
              <a:t>Overskrift her</a:t>
            </a:r>
          </a:p>
        </p:txBody>
      </p:sp>
      <p:sp>
        <p:nvSpPr>
          <p:cNvPr id="3" name="Undertitel 2">
            <a:extLst>
              <a:ext uri="{FF2B5EF4-FFF2-40B4-BE49-F238E27FC236}">
                <a16:creationId xmlns:a16="http://schemas.microsoft.com/office/drawing/2014/main" id="{648E5461-682C-CE87-BDC2-5CE424079F83}"/>
              </a:ext>
            </a:extLst>
          </p:cNvPr>
          <p:cNvSpPr>
            <a:spLocks noGrp="1"/>
          </p:cNvSpPr>
          <p:nvPr>
            <p:ph type="subTitle" idx="1" hasCustomPrompt="1"/>
          </p:nvPr>
        </p:nvSpPr>
        <p:spPr>
          <a:xfrm>
            <a:off x="1678641" y="2835261"/>
            <a:ext cx="9144000" cy="1655762"/>
          </a:xfrm>
          <a:prstGeom prst="rect">
            <a:avLst/>
          </a:prstGeo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Undertitel her</a:t>
            </a:r>
          </a:p>
        </p:txBody>
      </p:sp>
      <p:sp>
        <p:nvSpPr>
          <p:cNvPr id="6" name="Pladsholder til slidenummer 5">
            <a:extLst>
              <a:ext uri="{FF2B5EF4-FFF2-40B4-BE49-F238E27FC236}">
                <a16:creationId xmlns:a16="http://schemas.microsoft.com/office/drawing/2014/main" id="{4CBBBAED-E4CC-1DA3-9082-561CBA1C34FF}"/>
              </a:ext>
            </a:extLst>
          </p:cNvPr>
          <p:cNvSpPr>
            <a:spLocks noGrp="1"/>
          </p:cNvSpPr>
          <p:nvPr>
            <p:ph type="sldNum" sz="quarter" idx="12"/>
          </p:nvPr>
        </p:nvSpPr>
        <p:spPr>
          <a:xfrm>
            <a:off x="11620500" y="6412994"/>
            <a:ext cx="571500" cy="365125"/>
          </a:xfrm>
          <a:prstGeom prst="rect">
            <a:avLst/>
          </a:prstGeom>
        </p:spPr>
        <p:txBody>
          <a:bodyPr/>
          <a:lstStyle>
            <a:lvl1pPr algn="ctr">
              <a:defRPr>
                <a:solidFill>
                  <a:schemeClr val="tx1"/>
                </a:solidFill>
              </a:defRPr>
            </a:lvl1pPr>
          </a:lstStyle>
          <a:p>
            <a:fld id="{5587DA2E-090D-4F58-A61A-85757DEAB5AA}" type="slidenum">
              <a:rPr lang="da-DK" smtClean="0"/>
              <a:t>‹nr.›</a:t>
            </a:fld>
            <a:endParaRPr lang="da-DK"/>
          </a:p>
        </p:txBody>
      </p:sp>
      <p:sp>
        <p:nvSpPr>
          <p:cNvPr id="13" name="Pladsholder til tekst 12">
            <a:extLst>
              <a:ext uri="{FF2B5EF4-FFF2-40B4-BE49-F238E27FC236}">
                <a16:creationId xmlns:a16="http://schemas.microsoft.com/office/drawing/2014/main" id="{70DC0C82-C005-4942-0B21-80C157EC7116}"/>
              </a:ext>
            </a:extLst>
          </p:cNvPr>
          <p:cNvSpPr>
            <a:spLocks noGrp="1"/>
          </p:cNvSpPr>
          <p:nvPr>
            <p:ph type="body" sz="quarter" idx="13" hasCustomPrompt="1"/>
          </p:nvPr>
        </p:nvSpPr>
        <p:spPr>
          <a:xfrm>
            <a:off x="8286750" y="6257419"/>
            <a:ext cx="1752600" cy="365125"/>
          </a:xfrm>
          <a:prstGeom prst="rect">
            <a:avLst/>
          </a:prstGeom>
        </p:spPr>
        <p:txBody>
          <a:bodyPr>
            <a:normAutofit/>
          </a:bodyPr>
          <a:lstStyle>
            <a:lvl1pPr marL="0" indent="0" algn="r">
              <a:buNone/>
              <a:defRPr sz="1400" b="1"/>
            </a:lvl1pPr>
          </a:lstStyle>
          <a:p>
            <a:pPr lvl="0"/>
            <a:r>
              <a:rPr lang="da-DK"/>
              <a:t>Navn(e) her</a:t>
            </a:r>
          </a:p>
        </p:txBody>
      </p:sp>
      <p:sp>
        <p:nvSpPr>
          <p:cNvPr id="16" name="Pladsholder til tekst 15">
            <a:extLst>
              <a:ext uri="{FF2B5EF4-FFF2-40B4-BE49-F238E27FC236}">
                <a16:creationId xmlns:a16="http://schemas.microsoft.com/office/drawing/2014/main" id="{146F8535-1D41-12F4-CE5B-B2F400CB5926}"/>
              </a:ext>
            </a:extLst>
          </p:cNvPr>
          <p:cNvSpPr>
            <a:spLocks noGrp="1"/>
          </p:cNvSpPr>
          <p:nvPr>
            <p:ph type="body" sz="quarter" idx="14" hasCustomPrompt="1"/>
          </p:nvPr>
        </p:nvSpPr>
        <p:spPr>
          <a:xfrm>
            <a:off x="10153650" y="6257925"/>
            <a:ext cx="1352550" cy="365125"/>
          </a:xfrm>
          <a:prstGeom prst="rect">
            <a:avLst/>
          </a:prstGeom>
        </p:spPr>
        <p:txBody>
          <a:bodyPr>
            <a:normAutofit/>
          </a:bodyPr>
          <a:lstStyle>
            <a:lvl1pPr marL="0" indent="0">
              <a:buNone/>
              <a:defRPr sz="1400"/>
            </a:lvl1pPr>
          </a:lstStyle>
          <a:p>
            <a:pPr lvl="0"/>
            <a:r>
              <a:rPr lang="da-DK" sz="1400"/>
              <a:t>|    xx/x 2024</a:t>
            </a:r>
            <a:endParaRPr lang="da-DK"/>
          </a:p>
        </p:txBody>
      </p:sp>
      <p:pic>
        <p:nvPicPr>
          <p:cNvPr id="158" name="Billede 157">
            <a:extLst>
              <a:ext uri="{FF2B5EF4-FFF2-40B4-BE49-F238E27FC236}">
                <a16:creationId xmlns:a16="http://schemas.microsoft.com/office/drawing/2014/main" id="{E3ED52BA-42EF-0224-321E-7B2A66093B94}"/>
              </a:ext>
            </a:extLst>
          </p:cNvPr>
          <p:cNvPicPr>
            <a:picLocks noChangeAspect="1"/>
          </p:cNvPicPr>
          <p:nvPr/>
        </p:nvPicPr>
        <p:blipFill>
          <a:blip r:embed="rId2"/>
          <a:stretch>
            <a:fillRect/>
          </a:stretch>
        </p:blipFill>
        <p:spPr>
          <a:xfrm>
            <a:off x="276768" y="0"/>
            <a:ext cx="640135" cy="896190"/>
          </a:xfrm>
          <a:prstGeom prst="rect">
            <a:avLst/>
          </a:prstGeom>
        </p:spPr>
      </p:pic>
      <p:grpSp>
        <p:nvGrpSpPr>
          <p:cNvPr id="4" name="Gruppe 3">
            <a:extLst>
              <a:ext uri="{FF2B5EF4-FFF2-40B4-BE49-F238E27FC236}">
                <a16:creationId xmlns:a16="http://schemas.microsoft.com/office/drawing/2014/main" id="{8464C1F4-86E6-AF32-EA06-D3F34A1CCB45}"/>
              </a:ext>
            </a:extLst>
          </p:cNvPr>
          <p:cNvGrpSpPr/>
          <p:nvPr/>
        </p:nvGrpSpPr>
        <p:grpSpPr>
          <a:xfrm>
            <a:off x="5211643" y="4267838"/>
            <a:ext cx="5853792" cy="2057274"/>
            <a:chOff x="5659417" y="4230075"/>
            <a:chExt cx="5853792" cy="2057274"/>
          </a:xfrm>
        </p:grpSpPr>
        <p:sp>
          <p:nvSpPr>
            <p:cNvPr id="7" name="Kombinationstegning: figur 6">
              <a:extLst>
                <a:ext uri="{FF2B5EF4-FFF2-40B4-BE49-F238E27FC236}">
                  <a16:creationId xmlns:a16="http://schemas.microsoft.com/office/drawing/2014/main" id="{1F73A58A-2331-458B-1330-E03F0D92AE0C}"/>
                </a:ext>
              </a:extLst>
            </p:cNvPr>
            <p:cNvSpPr/>
            <p:nvPr/>
          </p:nvSpPr>
          <p:spPr>
            <a:xfrm>
              <a:off x="7017314" y="5086563"/>
              <a:ext cx="1084421" cy="690086"/>
            </a:xfrm>
            <a:custGeom>
              <a:avLst/>
              <a:gdLst>
                <a:gd name="connsiteX0" fmla="*/ 0 w 1084421"/>
                <a:gd name="connsiteY0" fmla="*/ 690086 h 690086"/>
                <a:gd name="connsiteX1" fmla="*/ 0 w 1084421"/>
                <a:gd name="connsiteY1" fmla="*/ 11525 h 690086"/>
                <a:gd name="connsiteX2" fmla="*/ 11335 w 1084421"/>
                <a:gd name="connsiteY2" fmla="*/ 191 h 690086"/>
                <a:gd name="connsiteX3" fmla="*/ 1074992 w 1084421"/>
                <a:gd name="connsiteY3" fmla="*/ 0 h 690086"/>
                <a:gd name="connsiteX4" fmla="*/ 1084421 w 1084421"/>
                <a:gd name="connsiteY4" fmla="*/ 9430 h 690086"/>
                <a:gd name="connsiteX5" fmla="*/ 1084421 w 1084421"/>
                <a:gd name="connsiteY5" fmla="*/ 584740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4421" h="690086">
                  <a:moveTo>
                    <a:pt x="0" y="690086"/>
                  </a:moveTo>
                  <a:lnTo>
                    <a:pt x="0" y="11525"/>
                  </a:lnTo>
                  <a:cubicBezTo>
                    <a:pt x="0" y="5239"/>
                    <a:pt x="5048" y="191"/>
                    <a:pt x="11335" y="191"/>
                  </a:cubicBezTo>
                  <a:lnTo>
                    <a:pt x="1074992" y="0"/>
                  </a:lnTo>
                  <a:cubicBezTo>
                    <a:pt x="1080230" y="0"/>
                    <a:pt x="1084421" y="4191"/>
                    <a:pt x="1084421" y="9430"/>
                  </a:cubicBezTo>
                  <a:lnTo>
                    <a:pt x="1084421" y="584740"/>
                  </a:lnTo>
                </a:path>
              </a:pathLst>
            </a:custGeom>
            <a:noFill/>
            <a:ln w="9525" cap="sq">
              <a:solidFill>
                <a:srgbClr val="15003C"/>
              </a:solidFill>
              <a:prstDash val="solid"/>
              <a:round/>
            </a:ln>
          </p:spPr>
          <p:txBody>
            <a:bodyPr rtlCol="0" anchor="ctr"/>
            <a:lstStyle/>
            <a:p>
              <a:endParaRPr lang="da-DK"/>
            </a:p>
          </p:txBody>
        </p:sp>
        <p:sp>
          <p:nvSpPr>
            <p:cNvPr id="8" name="Kombinationstegning: figur 7">
              <a:extLst>
                <a:ext uri="{FF2B5EF4-FFF2-40B4-BE49-F238E27FC236}">
                  <a16:creationId xmlns:a16="http://schemas.microsoft.com/office/drawing/2014/main" id="{840B16AF-5612-75B7-A2F9-C87DBC63D9B7}"/>
                </a:ext>
              </a:extLst>
            </p:cNvPr>
            <p:cNvSpPr/>
            <p:nvPr/>
          </p:nvSpPr>
          <p:spPr>
            <a:xfrm>
              <a:off x="7131043" y="5026224"/>
              <a:ext cx="792194" cy="51195"/>
            </a:xfrm>
            <a:custGeom>
              <a:avLst/>
              <a:gdLst>
                <a:gd name="connsiteX0" fmla="*/ 0 w 792194"/>
                <a:gd name="connsiteY0" fmla="*/ 51100 h 51195"/>
                <a:gd name="connsiteX1" fmla="*/ 76486 w 792194"/>
                <a:gd name="connsiteY1" fmla="*/ 25859 h 51195"/>
                <a:gd name="connsiteX2" fmla="*/ 155543 w 792194"/>
                <a:gd name="connsiteY2" fmla="*/ 13952 h 51195"/>
                <a:gd name="connsiteX3" fmla="*/ 467963 w 792194"/>
                <a:gd name="connsiteY3" fmla="*/ 1284 h 51195"/>
                <a:gd name="connsiteX4" fmla="*/ 792194 w 792194"/>
                <a:gd name="connsiteY4" fmla="*/ 51195 h 51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194" h="51195">
                  <a:moveTo>
                    <a:pt x="0" y="51100"/>
                  </a:moveTo>
                  <a:cubicBezTo>
                    <a:pt x="24384" y="36812"/>
                    <a:pt x="40862" y="33193"/>
                    <a:pt x="76486" y="25859"/>
                  </a:cubicBezTo>
                  <a:cubicBezTo>
                    <a:pt x="98774" y="21572"/>
                    <a:pt x="125635" y="17477"/>
                    <a:pt x="155543" y="13952"/>
                  </a:cubicBezTo>
                  <a:cubicBezTo>
                    <a:pt x="256413" y="1951"/>
                    <a:pt x="365188" y="-2431"/>
                    <a:pt x="467963" y="1284"/>
                  </a:cubicBezTo>
                  <a:cubicBezTo>
                    <a:pt x="610267" y="9571"/>
                    <a:pt x="723043" y="15191"/>
                    <a:pt x="792194" y="51195"/>
                  </a:cubicBezTo>
                </a:path>
              </a:pathLst>
            </a:custGeom>
            <a:noFill/>
            <a:ln w="9525" cap="flat">
              <a:solidFill>
                <a:srgbClr val="15003C"/>
              </a:solidFill>
              <a:prstDash val="solid"/>
              <a:round/>
            </a:ln>
          </p:spPr>
          <p:txBody>
            <a:bodyPr rtlCol="0" anchor="ctr"/>
            <a:lstStyle/>
            <a:p>
              <a:endParaRPr lang="da-DK"/>
            </a:p>
          </p:txBody>
        </p:sp>
        <p:sp>
          <p:nvSpPr>
            <p:cNvPr id="9" name="Kombinationstegning: figur 8">
              <a:extLst>
                <a:ext uri="{FF2B5EF4-FFF2-40B4-BE49-F238E27FC236}">
                  <a16:creationId xmlns:a16="http://schemas.microsoft.com/office/drawing/2014/main" id="{2BDFDAE9-5561-C323-DF80-5338945EBB76}"/>
                </a:ext>
              </a:extLst>
            </p:cNvPr>
            <p:cNvSpPr/>
            <p:nvPr/>
          </p:nvSpPr>
          <p:spPr>
            <a:xfrm>
              <a:off x="7131043" y="4959059"/>
              <a:ext cx="792194" cy="127694"/>
            </a:xfrm>
            <a:custGeom>
              <a:avLst/>
              <a:gdLst>
                <a:gd name="connsiteX0" fmla="*/ 0 w 792194"/>
                <a:gd name="connsiteY0" fmla="*/ 127695 h 127694"/>
                <a:gd name="connsiteX1" fmla="*/ 12287 w 792194"/>
                <a:gd name="connsiteY1" fmla="*/ 45589 h 127694"/>
                <a:gd name="connsiteX2" fmla="*/ 164021 w 792194"/>
                <a:gd name="connsiteY2" fmla="*/ 11775 h 127694"/>
                <a:gd name="connsiteX3" fmla="*/ 623888 w 792194"/>
                <a:gd name="connsiteY3" fmla="*/ 11585 h 127694"/>
                <a:gd name="connsiteX4" fmla="*/ 779145 w 792194"/>
                <a:gd name="connsiteY4" fmla="*/ 45589 h 127694"/>
                <a:gd name="connsiteX5" fmla="*/ 792194 w 792194"/>
                <a:gd name="connsiteY5" fmla="*/ 127504 h 12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194" h="127694">
                  <a:moveTo>
                    <a:pt x="0" y="127695"/>
                  </a:moveTo>
                  <a:cubicBezTo>
                    <a:pt x="1238" y="104168"/>
                    <a:pt x="-3334" y="57400"/>
                    <a:pt x="12287" y="45589"/>
                  </a:cubicBezTo>
                  <a:cubicBezTo>
                    <a:pt x="54578" y="25777"/>
                    <a:pt x="115443" y="18634"/>
                    <a:pt x="164021" y="11775"/>
                  </a:cubicBezTo>
                  <a:cubicBezTo>
                    <a:pt x="314992" y="-3845"/>
                    <a:pt x="473202" y="-3941"/>
                    <a:pt x="623888" y="11585"/>
                  </a:cubicBezTo>
                  <a:cubicBezTo>
                    <a:pt x="673418" y="18443"/>
                    <a:pt x="735711" y="25968"/>
                    <a:pt x="779145" y="45589"/>
                  </a:cubicBezTo>
                  <a:cubicBezTo>
                    <a:pt x="795718" y="57210"/>
                    <a:pt x="790766" y="103787"/>
                    <a:pt x="792194" y="127504"/>
                  </a:cubicBezTo>
                </a:path>
              </a:pathLst>
            </a:custGeom>
            <a:noFill/>
            <a:ln w="9525" cap="flat">
              <a:solidFill>
                <a:srgbClr val="15003C"/>
              </a:solidFill>
              <a:prstDash val="solid"/>
              <a:round/>
            </a:ln>
          </p:spPr>
          <p:txBody>
            <a:bodyPr rtlCol="0" anchor="ctr"/>
            <a:lstStyle/>
            <a:p>
              <a:endParaRPr lang="da-DK"/>
            </a:p>
          </p:txBody>
        </p:sp>
        <p:sp>
          <p:nvSpPr>
            <p:cNvPr id="10" name="Kombinationstegning: figur 9">
              <a:extLst>
                <a:ext uri="{FF2B5EF4-FFF2-40B4-BE49-F238E27FC236}">
                  <a16:creationId xmlns:a16="http://schemas.microsoft.com/office/drawing/2014/main" id="{C7671B6B-DAF9-F8C8-F7BB-E0B5A6429B28}"/>
                </a:ext>
              </a:extLst>
            </p:cNvPr>
            <p:cNvSpPr/>
            <p:nvPr/>
          </p:nvSpPr>
          <p:spPr>
            <a:xfrm>
              <a:off x="7183144" y="5051797"/>
              <a:ext cx="700087" cy="34766"/>
            </a:xfrm>
            <a:custGeom>
              <a:avLst/>
              <a:gdLst>
                <a:gd name="connsiteX0" fmla="*/ 0 w 700087"/>
                <a:gd name="connsiteY0" fmla="*/ 34766 h 34766"/>
                <a:gd name="connsiteX1" fmla="*/ 344043 w 700087"/>
                <a:gd name="connsiteY1" fmla="*/ 0 h 34766"/>
                <a:gd name="connsiteX2" fmla="*/ 700088 w 700087"/>
                <a:gd name="connsiteY2" fmla="*/ 34766 h 34766"/>
              </a:gdLst>
              <a:ahLst/>
              <a:cxnLst>
                <a:cxn ang="0">
                  <a:pos x="connsiteX0" y="connsiteY0"/>
                </a:cxn>
                <a:cxn ang="0">
                  <a:pos x="connsiteX1" y="connsiteY1"/>
                </a:cxn>
                <a:cxn ang="0">
                  <a:pos x="connsiteX2" y="connsiteY2"/>
                </a:cxn>
              </a:cxnLst>
              <a:rect l="l" t="t" r="r" b="b"/>
              <a:pathLst>
                <a:path w="700087" h="34766">
                  <a:moveTo>
                    <a:pt x="0" y="34766"/>
                  </a:moveTo>
                  <a:cubicBezTo>
                    <a:pt x="0" y="34766"/>
                    <a:pt x="69533" y="0"/>
                    <a:pt x="344043" y="0"/>
                  </a:cubicBezTo>
                  <a:cubicBezTo>
                    <a:pt x="591407" y="0"/>
                    <a:pt x="700088" y="34766"/>
                    <a:pt x="700088" y="34766"/>
                  </a:cubicBezTo>
                </a:path>
              </a:pathLst>
            </a:custGeom>
            <a:noFill/>
            <a:ln w="9525" cap="flat">
              <a:solidFill>
                <a:srgbClr val="15003C"/>
              </a:solidFill>
              <a:prstDash val="solid"/>
              <a:round/>
            </a:ln>
          </p:spPr>
          <p:txBody>
            <a:bodyPr rtlCol="0" anchor="ctr"/>
            <a:lstStyle/>
            <a:p>
              <a:endParaRPr lang="da-DK"/>
            </a:p>
          </p:txBody>
        </p:sp>
        <p:sp>
          <p:nvSpPr>
            <p:cNvPr id="11" name="Kombinationstegning: figur 10">
              <a:extLst>
                <a:ext uri="{FF2B5EF4-FFF2-40B4-BE49-F238E27FC236}">
                  <a16:creationId xmlns:a16="http://schemas.microsoft.com/office/drawing/2014/main" id="{8F64996B-47F6-DB96-C302-0B28818028C6}"/>
                </a:ext>
              </a:extLst>
            </p:cNvPr>
            <p:cNvSpPr/>
            <p:nvPr/>
          </p:nvSpPr>
          <p:spPr>
            <a:xfrm>
              <a:off x="7279823" y="5169907"/>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ln w="9525" cap="flat">
              <a:solidFill>
                <a:srgbClr val="15003C"/>
              </a:solidFill>
              <a:prstDash val="solid"/>
              <a:round/>
            </a:ln>
          </p:spPr>
          <p:txBody>
            <a:bodyPr rtlCol="0" anchor="ctr"/>
            <a:lstStyle/>
            <a:p>
              <a:endParaRPr lang="da-DK"/>
            </a:p>
          </p:txBody>
        </p:sp>
        <p:sp>
          <p:nvSpPr>
            <p:cNvPr id="12" name="Kombinationstegning: figur 11">
              <a:extLst>
                <a:ext uri="{FF2B5EF4-FFF2-40B4-BE49-F238E27FC236}">
                  <a16:creationId xmlns:a16="http://schemas.microsoft.com/office/drawing/2014/main" id="{7E4AE13D-CD68-9F64-73E0-72DA5B0ED601}"/>
                </a:ext>
              </a:extLst>
            </p:cNvPr>
            <p:cNvSpPr/>
            <p:nvPr/>
          </p:nvSpPr>
          <p:spPr>
            <a:xfrm>
              <a:off x="7279823" y="5253536"/>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ln w="9525" cap="flat">
              <a:solidFill>
                <a:srgbClr val="15003C"/>
              </a:solidFill>
              <a:prstDash val="solid"/>
              <a:round/>
            </a:ln>
          </p:spPr>
          <p:txBody>
            <a:bodyPr rtlCol="0" anchor="ctr"/>
            <a:lstStyle/>
            <a:p>
              <a:endParaRPr lang="da-DK"/>
            </a:p>
          </p:txBody>
        </p:sp>
        <p:sp>
          <p:nvSpPr>
            <p:cNvPr id="14" name="Kombinationstegning: figur 13">
              <a:extLst>
                <a:ext uri="{FF2B5EF4-FFF2-40B4-BE49-F238E27FC236}">
                  <a16:creationId xmlns:a16="http://schemas.microsoft.com/office/drawing/2014/main" id="{05EEA7F1-B9A2-8EB5-6376-E5CE0B58DD07}"/>
                </a:ext>
              </a:extLst>
            </p:cNvPr>
            <p:cNvSpPr/>
            <p:nvPr/>
          </p:nvSpPr>
          <p:spPr>
            <a:xfrm>
              <a:off x="7279823" y="5337166"/>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ln w="9525" cap="flat">
              <a:solidFill>
                <a:srgbClr val="15003C"/>
              </a:solidFill>
              <a:prstDash val="solid"/>
              <a:round/>
            </a:ln>
          </p:spPr>
          <p:txBody>
            <a:bodyPr rtlCol="0" anchor="ctr"/>
            <a:lstStyle/>
            <a:p>
              <a:endParaRPr lang="da-DK"/>
            </a:p>
          </p:txBody>
        </p:sp>
        <p:sp>
          <p:nvSpPr>
            <p:cNvPr id="15" name="Kombinationstegning: figur 14">
              <a:extLst>
                <a:ext uri="{FF2B5EF4-FFF2-40B4-BE49-F238E27FC236}">
                  <a16:creationId xmlns:a16="http://schemas.microsoft.com/office/drawing/2014/main" id="{4C94C5A0-182C-690B-315D-062A63C86783}"/>
                </a:ext>
              </a:extLst>
            </p:cNvPr>
            <p:cNvSpPr/>
            <p:nvPr/>
          </p:nvSpPr>
          <p:spPr>
            <a:xfrm>
              <a:off x="7279823" y="5420891"/>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ln w="9525" cap="flat">
              <a:solidFill>
                <a:srgbClr val="15003C"/>
              </a:solidFill>
              <a:prstDash val="solid"/>
              <a:round/>
            </a:ln>
          </p:spPr>
          <p:txBody>
            <a:bodyPr rtlCol="0" anchor="ctr"/>
            <a:lstStyle/>
            <a:p>
              <a:endParaRPr lang="da-DK"/>
            </a:p>
          </p:txBody>
        </p:sp>
        <p:sp>
          <p:nvSpPr>
            <p:cNvPr id="18" name="Kombinationstegning: figur 17">
              <a:extLst>
                <a:ext uri="{FF2B5EF4-FFF2-40B4-BE49-F238E27FC236}">
                  <a16:creationId xmlns:a16="http://schemas.microsoft.com/office/drawing/2014/main" id="{77BED4FE-C746-C050-6824-14E99921EB64}"/>
                </a:ext>
              </a:extLst>
            </p:cNvPr>
            <p:cNvSpPr/>
            <p:nvPr/>
          </p:nvSpPr>
          <p:spPr>
            <a:xfrm>
              <a:off x="7279823" y="5588150"/>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ln w="9525" cap="flat">
              <a:solidFill>
                <a:srgbClr val="15003C"/>
              </a:solidFill>
              <a:prstDash val="solid"/>
              <a:round/>
            </a:ln>
          </p:spPr>
          <p:txBody>
            <a:bodyPr rtlCol="0" anchor="ctr"/>
            <a:lstStyle/>
            <a:p>
              <a:endParaRPr lang="da-DK"/>
            </a:p>
          </p:txBody>
        </p:sp>
        <p:sp>
          <p:nvSpPr>
            <p:cNvPr id="19" name="Kombinationstegning: figur 18">
              <a:extLst>
                <a:ext uri="{FF2B5EF4-FFF2-40B4-BE49-F238E27FC236}">
                  <a16:creationId xmlns:a16="http://schemas.microsoft.com/office/drawing/2014/main" id="{E3040FF9-D9BA-BB88-279E-F41A4B24EEC3}"/>
                </a:ext>
              </a:extLst>
            </p:cNvPr>
            <p:cNvSpPr/>
            <p:nvPr/>
          </p:nvSpPr>
          <p:spPr>
            <a:xfrm>
              <a:off x="7279823" y="5504520"/>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ln w="9525" cap="flat">
              <a:solidFill>
                <a:srgbClr val="15003C"/>
              </a:solidFill>
              <a:prstDash val="solid"/>
              <a:round/>
            </a:ln>
          </p:spPr>
          <p:txBody>
            <a:bodyPr rtlCol="0" anchor="ctr"/>
            <a:lstStyle/>
            <a:p>
              <a:endParaRPr lang="da-DK"/>
            </a:p>
          </p:txBody>
        </p:sp>
        <p:sp>
          <p:nvSpPr>
            <p:cNvPr id="20" name="Kombinationstegning: figur 19">
              <a:extLst>
                <a:ext uri="{FF2B5EF4-FFF2-40B4-BE49-F238E27FC236}">
                  <a16:creationId xmlns:a16="http://schemas.microsoft.com/office/drawing/2014/main" id="{CA8B2843-F2CB-92EB-B3F0-042144BF17A8}"/>
                </a:ext>
              </a:extLst>
            </p:cNvPr>
            <p:cNvSpPr/>
            <p:nvPr/>
          </p:nvSpPr>
          <p:spPr>
            <a:xfrm>
              <a:off x="7657204" y="5085706"/>
              <a:ext cx="9525" cy="624935"/>
            </a:xfrm>
            <a:custGeom>
              <a:avLst/>
              <a:gdLst>
                <a:gd name="connsiteX0" fmla="*/ 0 w 9525"/>
                <a:gd name="connsiteY0" fmla="*/ 0 h 624935"/>
                <a:gd name="connsiteX1" fmla="*/ 0 w 9525"/>
                <a:gd name="connsiteY1" fmla="*/ 624935 h 624935"/>
              </a:gdLst>
              <a:ahLst/>
              <a:cxnLst>
                <a:cxn ang="0">
                  <a:pos x="connsiteX0" y="connsiteY0"/>
                </a:cxn>
                <a:cxn ang="0">
                  <a:pos x="connsiteX1" y="connsiteY1"/>
                </a:cxn>
              </a:cxnLst>
              <a:rect l="l" t="t" r="r" b="b"/>
              <a:pathLst>
                <a:path w="9525" h="624935">
                  <a:moveTo>
                    <a:pt x="0" y="0"/>
                  </a:moveTo>
                  <a:lnTo>
                    <a:pt x="0" y="624935"/>
                  </a:lnTo>
                </a:path>
              </a:pathLst>
            </a:custGeom>
            <a:ln w="9525" cap="flat">
              <a:solidFill>
                <a:srgbClr val="15003C"/>
              </a:solidFill>
              <a:prstDash val="solid"/>
              <a:round/>
            </a:ln>
          </p:spPr>
          <p:txBody>
            <a:bodyPr rtlCol="0" anchor="ctr"/>
            <a:lstStyle/>
            <a:p>
              <a:endParaRPr lang="da-DK"/>
            </a:p>
          </p:txBody>
        </p:sp>
        <p:sp>
          <p:nvSpPr>
            <p:cNvPr id="21" name="Kombinationstegning: figur 20">
              <a:extLst>
                <a:ext uri="{FF2B5EF4-FFF2-40B4-BE49-F238E27FC236}">
                  <a16:creationId xmlns:a16="http://schemas.microsoft.com/office/drawing/2014/main" id="{B5E92335-FA05-0435-3E17-C2A56571140A}"/>
                </a:ext>
              </a:extLst>
            </p:cNvPr>
            <p:cNvSpPr/>
            <p:nvPr/>
          </p:nvSpPr>
          <p:spPr>
            <a:xfrm>
              <a:off x="7581766" y="5085706"/>
              <a:ext cx="9525" cy="632745"/>
            </a:xfrm>
            <a:custGeom>
              <a:avLst/>
              <a:gdLst>
                <a:gd name="connsiteX0" fmla="*/ 0 w 9525"/>
                <a:gd name="connsiteY0" fmla="*/ 0 h 632745"/>
                <a:gd name="connsiteX1" fmla="*/ 0 w 9525"/>
                <a:gd name="connsiteY1" fmla="*/ 632746 h 632745"/>
              </a:gdLst>
              <a:ahLst/>
              <a:cxnLst>
                <a:cxn ang="0">
                  <a:pos x="connsiteX0" y="connsiteY0"/>
                </a:cxn>
                <a:cxn ang="0">
                  <a:pos x="connsiteX1" y="connsiteY1"/>
                </a:cxn>
              </a:cxnLst>
              <a:rect l="l" t="t" r="r" b="b"/>
              <a:pathLst>
                <a:path w="9525" h="632745">
                  <a:moveTo>
                    <a:pt x="0" y="0"/>
                  </a:moveTo>
                  <a:lnTo>
                    <a:pt x="0" y="632746"/>
                  </a:lnTo>
                </a:path>
              </a:pathLst>
            </a:custGeom>
            <a:ln w="9525" cap="flat">
              <a:solidFill>
                <a:srgbClr val="15003C"/>
              </a:solidFill>
              <a:prstDash val="solid"/>
              <a:round/>
            </a:ln>
          </p:spPr>
          <p:txBody>
            <a:bodyPr rtlCol="0" anchor="ctr"/>
            <a:lstStyle/>
            <a:p>
              <a:endParaRPr lang="da-DK"/>
            </a:p>
          </p:txBody>
        </p:sp>
        <p:sp>
          <p:nvSpPr>
            <p:cNvPr id="22" name="Kombinationstegning: figur 21">
              <a:extLst>
                <a:ext uri="{FF2B5EF4-FFF2-40B4-BE49-F238E27FC236}">
                  <a16:creationId xmlns:a16="http://schemas.microsoft.com/office/drawing/2014/main" id="{CB233D9A-4B04-48A5-F235-B2B094D96465}"/>
                </a:ext>
              </a:extLst>
            </p:cNvPr>
            <p:cNvSpPr/>
            <p:nvPr/>
          </p:nvSpPr>
          <p:spPr>
            <a:xfrm>
              <a:off x="7506232" y="5093421"/>
              <a:ext cx="9525" cy="627507"/>
            </a:xfrm>
            <a:custGeom>
              <a:avLst/>
              <a:gdLst>
                <a:gd name="connsiteX0" fmla="*/ 0 w 9525"/>
                <a:gd name="connsiteY0" fmla="*/ 0 h 627507"/>
                <a:gd name="connsiteX1" fmla="*/ 0 w 9525"/>
                <a:gd name="connsiteY1" fmla="*/ 627507 h 627507"/>
              </a:gdLst>
              <a:ahLst/>
              <a:cxnLst>
                <a:cxn ang="0">
                  <a:pos x="connsiteX0" y="connsiteY0"/>
                </a:cxn>
                <a:cxn ang="0">
                  <a:pos x="connsiteX1" y="connsiteY1"/>
                </a:cxn>
              </a:cxnLst>
              <a:rect l="l" t="t" r="r" b="b"/>
              <a:pathLst>
                <a:path w="9525" h="627507">
                  <a:moveTo>
                    <a:pt x="0" y="0"/>
                  </a:moveTo>
                  <a:lnTo>
                    <a:pt x="0" y="627507"/>
                  </a:lnTo>
                </a:path>
              </a:pathLst>
            </a:custGeom>
            <a:ln w="9525" cap="flat">
              <a:solidFill>
                <a:srgbClr val="15003C"/>
              </a:solidFill>
              <a:prstDash val="solid"/>
              <a:round/>
            </a:ln>
          </p:spPr>
          <p:txBody>
            <a:bodyPr rtlCol="0" anchor="ctr"/>
            <a:lstStyle/>
            <a:p>
              <a:endParaRPr lang="da-DK"/>
            </a:p>
          </p:txBody>
        </p:sp>
        <p:sp>
          <p:nvSpPr>
            <p:cNvPr id="23" name="Kombinationstegning: figur 22">
              <a:extLst>
                <a:ext uri="{FF2B5EF4-FFF2-40B4-BE49-F238E27FC236}">
                  <a16:creationId xmlns:a16="http://schemas.microsoft.com/office/drawing/2014/main" id="{1429FB6B-64A6-82B0-759B-C07D3D3D0F36}"/>
                </a:ext>
              </a:extLst>
            </p:cNvPr>
            <p:cNvSpPr/>
            <p:nvPr/>
          </p:nvSpPr>
          <p:spPr>
            <a:xfrm>
              <a:off x="7430794" y="5085706"/>
              <a:ext cx="9525" cy="635222"/>
            </a:xfrm>
            <a:custGeom>
              <a:avLst/>
              <a:gdLst>
                <a:gd name="connsiteX0" fmla="*/ 0 w 9525"/>
                <a:gd name="connsiteY0" fmla="*/ 0 h 635222"/>
                <a:gd name="connsiteX1" fmla="*/ 0 w 9525"/>
                <a:gd name="connsiteY1" fmla="*/ 635222 h 635222"/>
              </a:gdLst>
              <a:ahLst/>
              <a:cxnLst>
                <a:cxn ang="0">
                  <a:pos x="connsiteX0" y="connsiteY0"/>
                </a:cxn>
                <a:cxn ang="0">
                  <a:pos x="connsiteX1" y="connsiteY1"/>
                </a:cxn>
              </a:cxnLst>
              <a:rect l="l" t="t" r="r" b="b"/>
              <a:pathLst>
                <a:path w="9525" h="635222">
                  <a:moveTo>
                    <a:pt x="0" y="0"/>
                  </a:moveTo>
                  <a:lnTo>
                    <a:pt x="0" y="635222"/>
                  </a:lnTo>
                </a:path>
              </a:pathLst>
            </a:custGeom>
            <a:ln w="9525" cap="flat">
              <a:solidFill>
                <a:srgbClr val="15003C"/>
              </a:solidFill>
              <a:prstDash val="solid"/>
              <a:round/>
            </a:ln>
          </p:spPr>
          <p:txBody>
            <a:bodyPr rtlCol="0" anchor="ctr"/>
            <a:lstStyle/>
            <a:p>
              <a:endParaRPr lang="da-DK"/>
            </a:p>
          </p:txBody>
        </p:sp>
        <p:sp>
          <p:nvSpPr>
            <p:cNvPr id="24" name="Kombinationstegning: figur 23">
              <a:extLst>
                <a:ext uri="{FF2B5EF4-FFF2-40B4-BE49-F238E27FC236}">
                  <a16:creationId xmlns:a16="http://schemas.microsoft.com/office/drawing/2014/main" id="{44AFE458-9B10-83EE-4815-CF6B193D40B5}"/>
                </a:ext>
              </a:extLst>
            </p:cNvPr>
            <p:cNvSpPr/>
            <p:nvPr/>
          </p:nvSpPr>
          <p:spPr>
            <a:xfrm>
              <a:off x="7355261" y="5085706"/>
              <a:ext cx="9525" cy="646747"/>
            </a:xfrm>
            <a:custGeom>
              <a:avLst/>
              <a:gdLst>
                <a:gd name="connsiteX0" fmla="*/ 0 w 9525"/>
                <a:gd name="connsiteY0" fmla="*/ 0 h 646747"/>
                <a:gd name="connsiteX1" fmla="*/ 0 w 9525"/>
                <a:gd name="connsiteY1" fmla="*/ 646747 h 646747"/>
              </a:gdLst>
              <a:ahLst/>
              <a:cxnLst>
                <a:cxn ang="0">
                  <a:pos x="connsiteX0" y="connsiteY0"/>
                </a:cxn>
                <a:cxn ang="0">
                  <a:pos x="connsiteX1" y="connsiteY1"/>
                </a:cxn>
              </a:cxnLst>
              <a:rect l="l" t="t" r="r" b="b"/>
              <a:pathLst>
                <a:path w="9525" h="646747">
                  <a:moveTo>
                    <a:pt x="0" y="0"/>
                  </a:moveTo>
                  <a:lnTo>
                    <a:pt x="0" y="646747"/>
                  </a:lnTo>
                </a:path>
              </a:pathLst>
            </a:custGeom>
            <a:ln w="9525" cap="flat">
              <a:solidFill>
                <a:srgbClr val="15003C"/>
              </a:solidFill>
              <a:prstDash val="solid"/>
              <a:round/>
            </a:ln>
          </p:spPr>
          <p:txBody>
            <a:bodyPr rtlCol="0" anchor="ctr"/>
            <a:lstStyle/>
            <a:p>
              <a:endParaRPr lang="da-DK"/>
            </a:p>
          </p:txBody>
        </p:sp>
        <p:sp>
          <p:nvSpPr>
            <p:cNvPr id="25" name="Kombinationstegning: figur 24">
              <a:extLst>
                <a:ext uri="{FF2B5EF4-FFF2-40B4-BE49-F238E27FC236}">
                  <a16:creationId xmlns:a16="http://schemas.microsoft.com/office/drawing/2014/main" id="{0D445FF5-C832-FD3B-3365-DBCE0286DB2C}"/>
                </a:ext>
              </a:extLst>
            </p:cNvPr>
            <p:cNvSpPr/>
            <p:nvPr/>
          </p:nvSpPr>
          <p:spPr>
            <a:xfrm>
              <a:off x="7279823" y="5089325"/>
              <a:ext cx="9525" cy="652843"/>
            </a:xfrm>
            <a:custGeom>
              <a:avLst/>
              <a:gdLst>
                <a:gd name="connsiteX0" fmla="*/ 0 w 9525"/>
                <a:gd name="connsiteY0" fmla="*/ 0 h 652843"/>
                <a:gd name="connsiteX1" fmla="*/ 0 w 9525"/>
                <a:gd name="connsiteY1" fmla="*/ 652844 h 652843"/>
              </a:gdLst>
              <a:ahLst/>
              <a:cxnLst>
                <a:cxn ang="0">
                  <a:pos x="connsiteX0" y="connsiteY0"/>
                </a:cxn>
                <a:cxn ang="0">
                  <a:pos x="connsiteX1" y="connsiteY1"/>
                </a:cxn>
              </a:cxnLst>
              <a:rect l="l" t="t" r="r" b="b"/>
              <a:pathLst>
                <a:path w="9525" h="652843">
                  <a:moveTo>
                    <a:pt x="0" y="0"/>
                  </a:moveTo>
                  <a:lnTo>
                    <a:pt x="0" y="652844"/>
                  </a:lnTo>
                </a:path>
              </a:pathLst>
            </a:custGeom>
            <a:ln w="9525" cap="flat">
              <a:solidFill>
                <a:srgbClr val="15003C"/>
              </a:solidFill>
              <a:prstDash val="solid"/>
              <a:round/>
            </a:ln>
          </p:spPr>
          <p:txBody>
            <a:bodyPr rtlCol="0" anchor="ctr"/>
            <a:lstStyle/>
            <a:p>
              <a:endParaRPr lang="da-DK"/>
            </a:p>
          </p:txBody>
        </p:sp>
        <p:grpSp>
          <p:nvGrpSpPr>
            <p:cNvPr id="26" name="Grafik 103">
              <a:extLst>
                <a:ext uri="{FF2B5EF4-FFF2-40B4-BE49-F238E27FC236}">
                  <a16:creationId xmlns:a16="http://schemas.microsoft.com/office/drawing/2014/main" id="{D3A5482F-9984-4A86-0C4A-AF24114F409F}"/>
                </a:ext>
              </a:extLst>
            </p:cNvPr>
            <p:cNvGrpSpPr/>
            <p:nvPr/>
          </p:nvGrpSpPr>
          <p:grpSpPr>
            <a:xfrm>
              <a:off x="8769438" y="4230075"/>
              <a:ext cx="783145" cy="1710785"/>
              <a:chOff x="8769438" y="4230075"/>
              <a:chExt cx="783145" cy="1710785"/>
            </a:xfrm>
            <a:noFill/>
          </p:grpSpPr>
          <p:sp>
            <p:nvSpPr>
              <p:cNvPr id="220" name="Kombinationstegning: figur 219">
                <a:extLst>
                  <a:ext uri="{FF2B5EF4-FFF2-40B4-BE49-F238E27FC236}">
                    <a16:creationId xmlns:a16="http://schemas.microsoft.com/office/drawing/2014/main" id="{DC296FDA-4D35-3FFC-875F-5CDA973AD2BA}"/>
                  </a:ext>
                </a:extLst>
              </p:cNvPr>
              <p:cNvSpPr/>
              <p:nvPr/>
            </p:nvSpPr>
            <p:spPr>
              <a:xfrm>
                <a:off x="9038416" y="4307704"/>
                <a:ext cx="255069" cy="548544"/>
              </a:xfrm>
              <a:custGeom>
                <a:avLst/>
                <a:gdLst>
                  <a:gd name="connsiteX0" fmla="*/ 124976 w 255069"/>
                  <a:gd name="connsiteY0" fmla="*/ 95 h 548544"/>
                  <a:gd name="connsiteX1" fmla="*/ 246896 w 255069"/>
                  <a:gd name="connsiteY1" fmla="*/ 534638 h 548544"/>
                  <a:gd name="connsiteX2" fmla="*/ 252897 w 255069"/>
                  <a:gd name="connsiteY2" fmla="*/ 548545 h 548544"/>
                  <a:gd name="connsiteX3" fmla="*/ 2294 w 255069"/>
                  <a:gd name="connsiteY3" fmla="*/ 548545 h 548544"/>
                  <a:gd name="connsiteX4" fmla="*/ 770 w 255069"/>
                  <a:gd name="connsiteY4" fmla="*/ 545306 h 548544"/>
                  <a:gd name="connsiteX5" fmla="*/ 124595 w 255069"/>
                  <a:gd name="connsiteY5" fmla="*/ 0 h 548544"/>
                  <a:gd name="connsiteX6" fmla="*/ 124976 w 255069"/>
                  <a:gd name="connsiteY6" fmla="*/ 0 h 54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69" h="548544">
                    <a:moveTo>
                      <a:pt x="124976" y="95"/>
                    </a:moveTo>
                    <a:cubicBezTo>
                      <a:pt x="159361" y="82582"/>
                      <a:pt x="196604" y="458438"/>
                      <a:pt x="246896" y="534638"/>
                    </a:cubicBezTo>
                    <a:cubicBezTo>
                      <a:pt x="249563" y="539591"/>
                      <a:pt x="259374" y="548545"/>
                      <a:pt x="252897" y="548545"/>
                    </a:cubicBezTo>
                    <a:cubicBezTo>
                      <a:pt x="187936" y="548545"/>
                      <a:pt x="76780" y="548545"/>
                      <a:pt x="2294" y="548545"/>
                    </a:cubicBezTo>
                    <a:cubicBezTo>
                      <a:pt x="103" y="548545"/>
                      <a:pt x="-754" y="547688"/>
                      <a:pt x="770" y="545306"/>
                    </a:cubicBezTo>
                    <a:cubicBezTo>
                      <a:pt x="62778" y="462820"/>
                      <a:pt x="81352" y="95441"/>
                      <a:pt x="124595" y="0"/>
                    </a:cubicBezTo>
                    <a:lnTo>
                      <a:pt x="124976" y="0"/>
                    </a:lnTo>
                    <a:close/>
                  </a:path>
                </a:pathLst>
              </a:custGeom>
              <a:noFill/>
              <a:ln w="9525" cap="rnd">
                <a:solidFill>
                  <a:srgbClr val="15003C"/>
                </a:solidFill>
                <a:prstDash val="solid"/>
                <a:round/>
              </a:ln>
            </p:spPr>
            <p:txBody>
              <a:bodyPr rtlCol="0" anchor="ctr"/>
              <a:lstStyle/>
              <a:p>
                <a:endParaRPr lang="da-DK"/>
              </a:p>
            </p:txBody>
          </p:sp>
          <p:sp>
            <p:nvSpPr>
              <p:cNvPr id="221" name="Kombinationstegning: figur 220">
                <a:extLst>
                  <a:ext uri="{FF2B5EF4-FFF2-40B4-BE49-F238E27FC236}">
                    <a16:creationId xmlns:a16="http://schemas.microsoft.com/office/drawing/2014/main" id="{E176F3FA-7FAB-EFFB-6A84-B3401A2FC2F2}"/>
                  </a:ext>
                </a:extLst>
              </p:cNvPr>
              <p:cNvSpPr/>
              <p:nvPr/>
            </p:nvSpPr>
            <p:spPr>
              <a:xfrm>
                <a:off x="9163106" y="4254840"/>
                <a:ext cx="9525" cy="54483"/>
              </a:xfrm>
              <a:custGeom>
                <a:avLst/>
                <a:gdLst>
                  <a:gd name="connsiteX0" fmla="*/ 0 w 9525"/>
                  <a:gd name="connsiteY0" fmla="*/ 54483 h 54483"/>
                  <a:gd name="connsiteX1" fmla="*/ 0 w 9525"/>
                  <a:gd name="connsiteY1" fmla="*/ 0 h 54483"/>
                </a:gdLst>
                <a:ahLst/>
                <a:cxnLst>
                  <a:cxn ang="0">
                    <a:pos x="connsiteX0" y="connsiteY0"/>
                  </a:cxn>
                  <a:cxn ang="0">
                    <a:pos x="connsiteX1" y="connsiteY1"/>
                  </a:cxn>
                </a:cxnLst>
                <a:rect l="l" t="t" r="r" b="b"/>
                <a:pathLst>
                  <a:path w="9525" h="54483">
                    <a:moveTo>
                      <a:pt x="0" y="54483"/>
                    </a:moveTo>
                    <a:lnTo>
                      <a:pt x="0" y="0"/>
                    </a:lnTo>
                  </a:path>
                </a:pathLst>
              </a:custGeom>
              <a:ln w="9525" cap="rnd">
                <a:solidFill>
                  <a:srgbClr val="15003C"/>
                </a:solidFill>
                <a:prstDash val="solid"/>
                <a:round/>
              </a:ln>
            </p:spPr>
            <p:txBody>
              <a:bodyPr rtlCol="0" anchor="ctr"/>
              <a:lstStyle/>
              <a:p>
                <a:endParaRPr lang="da-DK"/>
              </a:p>
            </p:txBody>
          </p:sp>
          <p:sp>
            <p:nvSpPr>
              <p:cNvPr id="222" name="Kombinationstegning: figur 221">
                <a:extLst>
                  <a:ext uri="{FF2B5EF4-FFF2-40B4-BE49-F238E27FC236}">
                    <a16:creationId xmlns:a16="http://schemas.microsoft.com/office/drawing/2014/main" id="{5A2B02B7-03F2-3106-DBDB-BFCDA152F5C2}"/>
                  </a:ext>
                </a:extLst>
              </p:cNvPr>
              <p:cNvSpPr/>
              <p:nvPr/>
            </p:nvSpPr>
            <p:spPr>
              <a:xfrm>
                <a:off x="9151390" y="4230075"/>
                <a:ext cx="23431" cy="23431"/>
              </a:xfrm>
              <a:custGeom>
                <a:avLst/>
                <a:gdLst>
                  <a:gd name="connsiteX0" fmla="*/ 23432 w 23431"/>
                  <a:gd name="connsiteY0" fmla="*/ 11716 h 23431"/>
                  <a:gd name="connsiteX1" fmla="*/ 11716 w 23431"/>
                  <a:gd name="connsiteY1" fmla="*/ 23432 h 23431"/>
                  <a:gd name="connsiteX2" fmla="*/ 0 w 23431"/>
                  <a:gd name="connsiteY2" fmla="*/ 11716 h 23431"/>
                  <a:gd name="connsiteX3" fmla="*/ 11716 w 23431"/>
                  <a:gd name="connsiteY3" fmla="*/ 0 h 23431"/>
                  <a:gd name="connsiteX4" fmla="*/ 23432 w 23431"/>
                  <a:gd name="connsiteY4" fmla="*/ 11716 h 23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31" h="23431">
                    <a:moveTo>
                      <a:pt x="23432" y="11716"/>
                    </a:moveTo>
                    <a:cubicBezTo>
                      <a:pt x="23432" y="18186"/>
                      <a:pt x="18186" y="23432"/>
                      <a:pt x="11716" y="23432"/>
                    </a:cubicBezTo>
                    <a:cubicBezTo>
                      <a:pt x="5245" y="23432"/>
                      <a:pt x="0" y="18186"/>
                      <a:pt x="0" y="11716"/>
                    </a:cubicBezTo>
                    <a:cubicBezTo>
                      <a:pt x="0" y="5245"/>
                      <a:pt x="5245" y="0"/>
                      <a:pt x="11716" y="0"/>
                    </a:cubicBezTo>
                    <a:cubicBezTo>
                      <a:pt x="18186" y="0"/>
                      <a:pt x="23432" y="5245"/>
                      <a:pt x="23432" y="11716"/>
                    </a:cubicBezTo>
                    <a:close/>
                  </a:path>
                </a:pathLst>
              </a:custGeom>
              <a:noFill/>
              <a:ln w="9525" cap="rnd">
                <a:solidFill>
                  <a:srgbClr val="15003C"/>
                </a:solidFill>
                <a:prstDash val="solid"/>
                <a:round/>
              </a:ln>
            </p:spPr>
            <p:txBody>
              <a:bodyPr rtlCol="0" anchor="ctr"/>
              <a:lstStyle/>
              <a:p>
                <a:endParaRPr lang="da-DK"/>
              </a:p>
            </p:txBody>
          </p:sp>
          <p:sp>
            <p:nvSpPr>
              <p:cNvPr id="223" name="Kombinationstegning: figur 222">
                <a:extLst>
                  <a:ext uri="{FF2B5EF4-FFF2-40B4-BE49-F238E27FC236}">
                    <a16:creationId xmlns:a16="http://schemas.microsoft.com/office/drawing/2014/main" id="{FFEBB515-A967-F769-A90D-AA81F61408FE}"/>
                  </a:ext>
                </a:extLst>
              </p:cNvPr>
              <p:cNvSpPr/>
              <p:nvPr/>
            </p:nvSpPr>
            <p:spPr>
              <a:xfrm>
                <a:off x="9281026" y="5469849"/>
                <a:ext cx="232981" cy="471011"/>
              </a:xfrm>
              <a:custGeom>
                <a:avLst/>
                <a:gdLst>
                  <a:gd name="connsiteX0" fmla="*/ 0 w 232981"/>
                  <a:gd name="connsiteY0" fmla="*/ 0 h 471011"/>
                  <a:gd name="connsiteX1" fmla="*/ 188023 w 232981"/>
                  <a:gd name="connsiteY1" fmla="*/ 0 h 471011"/>
                  <a:gd name="connsiteX2" fmla="*/ 232981 w 232981"/>
                  <a:gd name="connsiteY2" fmla="*/ 149447 h 471011"/>
                  <a:gd name="connsiteX3" fmla="*/ 232981 w 232981"/>
                  <a:gd name="connsiteY3" fmla="*/ 471011 h 471011"/>
                </a:gdLst>
                <a:ahLst/>
                <a:cxnLst>
                  <a:cxn ang="0">
                    <a:pos x="connsiteX0" y="connsiteY0"/>
                  </a:cxn>
                  <a:cxn ang="0">
                    <a:pos x="connsiteX1" y="connsiteY1"/>
                  </a:cxn>
                  <a:cxn ang="0">
                    <a:pos x="connsiteX2" y="connsiteY2"/>
                  </a:cxn>
                  <a:cxn ang="0">
                    <a:pos x="connsiteX3" y="connsiteY3"/>
                  </a:cxn>
                </a:cxnLst>
                <a:rect l="l" t="t" r="r" b="b"/>
                <a:pathLst>
                  <a:path w="232981" h="471011">
                    <a:moveTo>
                      <a:pt x="0" y="0"/>
                    </a:moveTo>
                    <a:lnTo>
                      <a:pt x="188023" y="0"/>
                    </a:lnTo>
                    <a:lnTo>
                      <a:pt x="232981" y="149447"/>
                    </a:lnTo>
                    <a:lnTo>
                      <a:pt x="232981" y="471011"/>
                    </a:lnTo>
                  </a:path>
                </a:pathLst>
              </a:custGeom>
              <a:noFill/>
              <a:ln w="9525" cap="rnd">
                <a:solidFill>
                  <a:srgbClr val="15003C"/>
                </a:solidFill>
                <a:prstDash val="solid"/>
                <a:round/>
              </a:ln>
            </p:spPr>
            <p:txBody>
              <a:bodyPr rtlCol="0" anchor="ctr"/>
              <a:lstStyle/>
              <a:p>
                <a:endParaRPr lang="da-DK"/>
              </a:p>
            </p:txBody>
          </p:sp>
          <p:sp>
            <p:nvSpPr>
              <p:cNvPr id="224" name="Kombinationstegning: figur 223">
                <a:extLst>
                  <a:ext uri="{FF2B5EF4-FFF2-40B4-BE49-F238E27FC236}">
                    <a16:creationId xmlns:a16="http://schemas.microsoft.com/office/drawing/2014/main" id="{727CCD97-D76B-3CD2-EDDB-6A8D07AD6CBE}"/>
                  </a:ext>
                </a:extLst>
              </p:cNvPr>
              <p:cNvSpPr/>
              <p:nvPr/>
            </p:nvSpPr>
            <p:spPr>
              <a:xfrm>
                <a:off x="8809157" y="5469849"/>
                <a:ext cx="241934" cy="459295"/>
              </a:xfrm>
              <a:custGeom>
                <a:avLst/>
                <a:gdLst>
                  <a:gd name="connsiteX0" fmla="*/ 0 w 241934"/>
                  <a:gd name="connsiteY0" fmla="*/ 459296 h 459295"/>
                  <a:gd name="connsiteX1" fmla="*/ 0 w 241934"/>
                  <a:gd name="connsiteY1" fmla="*/ 149447 h 459295"/>
                  <a:gd name="connsiteX2" fmla="*/ 56102 w 241934"/>
                  <a:gd name="connsiteY2" fmla="*/ 0 h 459295"/>
                  <a:gd name="connsiteX3" fmla="*/ 241935 w 241934"/>
                  <a:gd name="connsiteY3" fmla="*/ 0 h 459295"/>
                </a:gdLst>
                <a:ahLst/>
                <a:cxnLst>
                  <a:cxn ang="0">
                    <a:pos x="connsiteX0" y="connsiteY0"/>
                  </a:cxn>
                  <a:cxn ang="0">
                    <a:pos x="connsiteX1" y="connsiteY1"/>
                  </a:cxn>
                  <a:cxn ang="0">
                    <a:pos x="connsiteX2" y="connsiteY2"/>
                  </a:cxn>
                  <a:cxn ang="0">
                    <a:pos x="connsiteX3" y="connsiteY3"/>
                  </a:cxn>
                </a:cxnLst>
                <a:rect l="l" t="t" r="r" b="b"/>
                <a:pathLst>
                  <a:path w="241934" h="459295">
                    <a:moveTo>
                      <a:pt x="0" y="459296"/>
                    </a:moveTo>
                    <a:lnTo>
                      <a:pt x="0" y="149447"/>
                    </a:lnTo>
                    <a:lnTo>
                      <a:pt x="56102" y="0"/>
                    </a:lnTo>
                    <a:lnTo>
                      <a:pt x="241935" y="0"/>
                    </a:lnTo>
                  </a:path>
                </a:pathLst>
              </a:custGeom>
              <a:noFill/>
              <a:ln w="9525" cap="rnd">
                <a:solidFill>
                  <a:srgbClr val="15003C"/>
                </a:solidFill>
                <a:prstDash val="solid"/>
                <a:round/>
              </a:ln>
            </p:spPr>
            <p:txBody>
              <a:bodyPr rtlCol="0" anchor="ctr"/>
              <a:lstStyle/>
              <a:p>
                <a:endParaRPr lang="da-DK"/>
              </a:p>
            </p:txBody>
          </p:sp>
          <p:sp>
            <p:nvSpPr>
              <p:cNvPr id="225" name="Kombinationstegning: figur 224">
                <a:extLst>
                  <a:ext uri="{FF2B5EF4-FFF2-40B4-BE49-F238E27FC236}">
                    <a16:creationId xmlns:a16="http://schemas.microsoft.com/office/drawing/2014/main" id="{AC2A14CA-CD90-5701-39D2-11666FED58BA}"/>
                  </a:ext>
                </a:extLst>
              </p:cNvPr>
              <p:cNvSpPr/>
              <p:nvPr/>
            </p:nvSpPr>
            <p:spPr>
              <a:xfrm>
                <a:off x="9139828" y="4928221"/>
                <a:ext cx="54827" cy="54827"/>
              </a:xfrm>
              <a:custGeom>
                <a:avLst/>
                <a:gdLst>
                  <a:gd name="connsiteX0" fmla="*/ 54520 w 54827"/>
                  <a:gd name="connsiteY0" fmla="*/ 54615 h 54827"/>
                  <a:gd name="connsiteX1" fmla="*/ 322 w 54827"/>
                  <a:gd name="connsiteY1" fmla="*/ 54520 h 54827"/>
                  <a:gd name="connsiteX2" fmla="*/ 322 w 54827"/>
                  <a:gd name="connsiteY2" fmla="*/ 322 h 54827"/>
                  <a:gd name="connsiteX3" fmla="*/ 54520 w 54827"/>
                  <a:gd name="connsiteY3" fmla="*/ 322 h 54827"/>
                  <a:gd name="connsiteX4" fmla="*/ 54615 w 54827"/>
                  <a:gd name="connsiteY4" fmla="*/ 54520 h 54827"/>
                  <a:gd name="connsiteX5" fmla="*/ 54520 w 54827"/>
                  <a:gd name="connsiteY5" fmla="*/ 54520 h 54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27" h="54827">
                    <a:moveTo>
                      <a:pt x="54520" y="54615"/>
                    </a:moveTo>
                    <a:cubicBezTo>
                      <a:pt x="39089" y="54710"/>
                      <a:pt x="15943" y="55091"/>
                      <a:pt x="322" y="54520"/>
                    </a:cubicBezTo>
                    <a:cubicBezTo>
                      <a:pt x="-154" y="39375"/>
                      <a:pt x="-58" y="14800"/>
                      <a:pt x="322" y="322"/>
                    </a:cubicBezTo>
                    <a:cubicBezTo>
                      <a:pt x="14896" y="-59"/>
                      <a:pt x="39375" y="-154"/>
                      <a:pt x="54520" y="322"/>
                    </a:cubicBezTo>
                    <a:cubicBezTo>
                      <a:pt x="55091" y="16039"/>
                      <a:pt x="54710" y="39184"/>
                      <a:pt x="54615" y="54520"/>
                    </a:cubicBezTo>
                    <a:lnTo>
                      <a:pt x="54520" y="54520"/>
                    </a:lnTo>
                    <a:close/>
                  </a:path>
                </a:pathLst>
              </a:custGeom>
              <a:noFill/>
              <a:ln w="9525" cap="rnd">
                <a:solidFill>
                  <a:srgbClr val="15003C"/>
                </a:solidFill>
                <a:prstDash val="solid"/>
                <a:round/>
              </a:ln>
            </p:spPr>
            <p:txBody>
              <a:bodyPr rtlCol="0" anchor="ctr"/>
              <a:lstStyle/>
              <a:p>
                <a:endParaRPr lang="da-DK"/>
              </a:p>
            </p:txBody>
          </p:sp>
          <p:sp>
            <p:nvSpPr>
              <p:cNvPr id="226" name="Kombinationstegning: figur 225">
                <a:extLst>
                  <a:ext uri="{FF2B5EF4-FFF2-40B4-BE49-F238E27FC236}">
                    <a16:creationId xmlns:a16="http://schemas.microsoft.com/office/drawing/2014/main" id="{C6A2E781-E969-F784-8D10-F8977DA97AE0}"/>
                  </a:ext>
                </a:extLst>
              </p:cNvPr>
              <p:cNvSpPr/>
              <p:nvPr/>
            </p:nvSpPr>
            <p:spPr>
              <a:xfrm>
                <a:off x="9217318" y="4936179"/>
                <a:ext cx="42466" cy="42050"/>
              </a:xfrm>
              <a:custGeom>
                <a:avLst/>
                <a:gdLst>
                  <a:gd name="connsiteX0" fmla="*/ 42467 w 42466"/>
                  <a:gd name="connsiteY0" fmla="*/ 21511 h 42050"/>
                  <a:gd name="connsiteX1" fmla="*/ 81 w 42466"/>
                  <a:gd name="connsiteY1" fmla="*/ 23321 h 42050"/>
                  <a:gd name="connsiteX2" fmla="*/ 42467 w 42466"/>
                  <a:gd name="connsiteY2" fmla="*/ 20558 h 42050"/>
                  <a:gd name="connsiteX3" fmla="*/ 42467 w 42466"/>
                  <a:gd name="connsiteY3" fmla="*/ 21511 h 42050"/>
                </a:gdLst>
                <a:ahLst/>
                <a:cxnLst>
                  <a:cxn ang="0">
                    <a:pos x="connsiteX0" y="connsiteY0"/>
                  </a:cxn>
                  <a:cxn ang="0">
                    <a:pos x="connsiteX1" y="connsiteY1"/>
                  </a:cxn>
                  <a:cxn ang="0">
                    <a:pos x="connsiteX2" y="connsiteY2"/>
                  </a:cxn>
                  <a:cxn ang="0">
                    <a:pos x="connsiteX3" y="connsiteY3"/>
                  </a:cxn>
                </a:cxnLst>
                <a:rect l="l" t="t" r="r" b="b"/>
                <a:pathLst>
                  <a:path w="42466" h="42050">
                    <a:moveTo>
                      <a:pt x="42467" y="21511"/>
                    </a:moveTo>
                    <a:cubicBezTo>
                      <a:pt x="41610" y="47609"/>
                      <a:pt x="3129" y="49515"/>
                      <a:pt x="81" y="23321"/>
                    </a:cubicBezTo>
                    <a:cubicBezTo>
                      <a:pt x="-2110" y="-6016"/>
                      <a:pt x="40943" y="-8493"/>
                      <a:pt x="42467" y="20558"/>
                    </a:cubicBezTo>
                    <a:lnTo>
                      <a:pt x="42467" y="21511"/>
                    </a:lnTo>
                    <a:close/>
                  </a:path>
                </a:pathLst>
              </a:custGeom>
              <a:noFill/>
              <a:ln w="9525" cap="rnd">
                <a:solidFill>
                  <a:srgbClr val="15003C"/>
                </a:solidFill>
                <a:prstDash val="solid"/>
                <a:round/>
              </a:ln>
            </p:spPr>
            <p:txBody>
              <a:bodyPr rtlCol="0" anchor="ctr"/>
              <a:lstStyle/>
              <a:p>
                <a:endParaRPr lang="da-DK"/>
              </a:p>
            </p:txBody>
          </p:sp>
          <p:sp>
            <p:nvSpPr>
              <p:cNvPr id="227" name="Kombinationstegning: figur 226">
                <a:extLst>
                  <a:ext uri="{FF2B5EF4-FFF2-40B4-BE49-F238E27FC236}">
                    <a16:creationId xmlns:a16="http://schemas.microsoft.com/office/drawing/2014/main" id="{61C111B6-30BE-BC1D-66E0-A970173EFC6C}"/>
                  </a:ext>
                </a:extLst>
              </p:cNvPr>
              <p:cNvSpPr/>
              <p:nvPr/>
            </p:nvSpPr>
            <p:spPr>
              <a:xfrm>
                <a:off x="9073857" y="4935973"/>
                <a:ext cx="42279" cy="42576"/>
              </a:xfrm>
              <a:custGeom>
                <a:avLst/>
                <a:gdLst>
                  <a:gd name="connsiteX0" fmla="*/ 0 w 42279"/>
                  <a:gd name="connsiteY0" fmla="*/ 21241 h 42576"/>
                  <a:gd name="connsiteX1" fmla="*/ 21241 w 42279"/>
                  <a:gd name="connsiteY1" fmla="*/ 0 h 42576"/>
                  <a:gd name="connsiteX2" fmla="*/ 21241 w 42279"/>
                  <a:gd name="connsiteY2" fmla="*/ 42577 h 42576"/>
                  <a:gd name="connsiteX3" fmla="*/ 0 w 42279"/>
                  <a:gd name="connsiteY3" fmla="*/ 21336 h 42576"/>
                </a:gdLst>
                <a:ahLst/>
                <a:cxnLst>
                  <a:cxn ang="0">
                    <a:pos x="connsiteX0" y="connsiteY0"/>
                  </a:cxn>
                  <a:cxn ang="0">
                    <a:pos x="connsiteX1" y="connsiteY1"/>
                  </a:cxn>
                  <a:cxn ang="0">
                    <a:pos x="connsiteX2" y="connsiteY2"/>
                  </a:cxn>
                  <a:cxn ang="0">
                    <a:pos x="connsiteX3" y="connsiteY3"/>
                  </a:cxn>
                </a:cxnLst>
                <a:rect l="l" t="t" r="r" b="b"/>
                <a:pathLst>
                  <a:path w="42279" h="42576">
                    <a:moveTo>
                      <a:pt x="0" y="21241"/>
                    </a:moveTo>
                    <a:cubicBezTo>
                      <a:pt x="0" y="9525"/>
                      <a:pt x="9525" y="0"/>
                      <a:pt x="21241" y="0"/>
                    </a:cubicBezTo>
                    <a:cubicBezTo>
                      <a:pt x="49244" y="762"/>
                      <a:pt x="49339" y="41815"/>
                      <a:pt x="21241" y="42577"/>
                    </a:cubicBezTo>
                    <a:cubicBezTo>
                      <a:pt x="9525" y="42577"/>
                      <a:pt x="0" y="33052"/>
                      <a:pt x="0" y="21336"/>
                    </a:cubicBezTo>
                    <a:close/>
                  </a:path>
                </a:pathLst>
              </a:custGeom>
              <a:noFill/>
              <a:ln w="9525" cap="rnd">
                <a:solidFill>
                  <a:srgbClr val="15003C"/>
                </a:solidFill>
                <a:prstDash val="solid"/>
                <a:round/>
              </a:ln>
            </p:spPr>
            <p:txBody>
              <a:bodyPr rtlCol="0" anchor="ctr"/>
              <a:lstStyle/>
              <a:p>
                <a:endParaRPr lang="da-DK"/>
              </a:p>
            </p:txBody>
          </p:sp>
          <p:sp>
            <p:nvSpPr>
              <p:cNvPr id="228" name="Kombinationstegning: figur 227">
                <a:extLst>
                  <a:ext uri="{FF2B5EF4-FFF2-40B4-BE49-F238E27FC236}">
                    <a16:creationId xmlns:a16="http://schemas.microsoft.com/office/drawing/2014/main" id="{B3A7ADA7-3CAD-C293-E363-A12009BF2BC8}"/>
                  </a:ext>
                </a:extLst>
              </p:cNvPr>
              <p:cNvSpPr/>
              <p:nvPr/>
            </p:nvSpPr>
            <p:spPr>
              <a:xfrm>
                <a:off x="9152857" y="4941300"/>
                <a:ext cx="28918" cy="28669"/>
              </a:xfrm>
              <a:custGeom>
                <a:avLst/>
                <a:gdLst>
                  <a:gd name="connsiteX0" fmla="*/ 28918 w 28918"/>
                  <a:gd name="connsiteY0" fmla="*/ 14676 h 28669"/>
                  <a:gd name="connsiteX1" fmla="*/ 57 w 28918"/>
                  <a:gd name="connsiteY1" fmla="*/ 15914 h 28669"/>
                  <a:gd name="connsiteX2" fmla="*/ 28918 w 28918"/>
                  <a:gd name="connsiteY2" fmla="*/ 14009 h 28669"/>
                  <a:gd name="connsiteX3" fmla="*/ 28918 w 28918"/>
                  <a:gd name="connsiteY3" fmla="*/ 14676 h 28669"/>
                </a:gdLst>
                <a:ahLst/>
                <a:cxnLst>
                  <a:cxn ang="0">
                    <a:pos x="connsiteX0" y="connsiteY0"/>
                  </a:cxn>
                  <a:cxn ang="0">
                    <a:pos x="connsiteX1" y="connsiteY1"/>
                  </a:cxn>
                  <a:cxn ang="0">
                    <a:pos x="connsiteX2" y="connsiteY2"/>
                  </a:cxn>
                  <a:cxn ang="0">
                    <a:pos x="connsiteX3" y="connsiteY3"/>
                  </a:cxn>
                </a:cxnLst>
                <a:rect l="l" t="t" r="r" b="b"/>
                <a:pathLst>
                  <a:path w="28918" h="28669">
                    <a:moveTo>
                      <a:pt x="28918" y="14676"/>
                    </a:moveTo>
                    <a:cubicBezTo>
                      <a:pt x="28347" y="32487"/>
                      <a:pt x="2153" y="33726"/>
                      <a:pt x="57" y="15914"/>
                    </a:cubicBezTo>
                    <a:cubicBezTo>
                      <a:pt x="-1467" y="-4089"/>
                      <a:pt x="27870" y="-5803"/>
                      <a:pt x="28918" y="14009"/>
                    </a:cubicBezTo>
                    <a:lnTo>
                      <a:pt x="28918" y="14676"/>
                    </a:lnTo>
                    <a:close/>
                  </a:path>
                </a:pathLst>
              </a:custGeom>
              <a:noFill/>
              <a:ln w="9525" cap="rnd">
                <a:solidFill>
                  <a:srgbClr val="15003C"/>
                </a:solidFill>
                <a:prstDash val="solid"/>
                <a:round/>
              </a:ln>
            </p:spPr>
            <p:txBody>
              <a:bodyPr rtlCol="0" anchor="ctr"/>
              <a:lstStyle/>
              <a:p>
                <a:endParaRPr lang="da-DK"/>
              </a:p>
            </p:txBody>
          </p:sp>
          <p:sp>
            <p:nvSpPr>
              <p:cNvPr id="229" name="Kombinationstegning: figur 228">
                <a:extLst>
                  <a:ext uri="{FF2B5EF4-FFF2-40B4-BE49-F238E27FC236}">
                    <a16:creationId xmlns:a16="http://schemas.microsoft.com/office/drawing/2014/main" id="{79226E2A-233D-D87F-8B88-C89C67A454B9}"/>
                  </a:ext>
                </a:extLst>
              </p:cNvPr>
              <p:cNvSpPr/>
              <p:nvPr/>
            </p:nvSpPr>
            <p:spPr>
              <a:xfrm>
                <a:off x="9153129" y="5018762"/>
                <a:ext cx="28100" cy="43710"/>
              </a:xfrm>
              <a:custGeom>
                <a:avLst/>
                <a:gdLst>
                  <a:gd name="connsiteX0" fmla="*/ 27789 w 28100"/>
                  <a:gd name="connsiteY0" fmla="*/ 43607 h 43710"/>
                  <a:gd name="connsiteX1" fmla="*/ 262 w 28100"/>
                  <a:gd name="connsiteY1" fmla="*/ 43512 h 43710"/>
                  <a:gd name="connsiteX2" fmla="*/ 71 w 28100"/>
                  <a:gd name="connsiteY2" fmla="*/ 15223 h 43710"/>
                  <a:gd name="connsiteX3" fmla="*/ 19407 w 28100"/>
                  <a:gd name="connsiteY3" fmla="*/ 1126 h 43710"/>
                  <a:gd name="connsiteX4" fmla="*/ 27980 w 28100"/>
                  <a:gd name="connsiteY4" fmla="*/ 20367 h 43710"/>
                  <a:gd name="connsiteX5" fmla="*/ 27980 w 28100"/>
                  <a:gd name="connsiteY5" fmla="*/ 43512 h 43710"/>
                  <a:gd name="connsiteX6" fmla="*/ 27884 w 28100"/>
                  <a:gd name="connsiteY6" fmla="*/ 43512 h 4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00" h="43710">
                    <a:moveTo>
                      <a:pt x="27789" y="43607"/>
                    </a:moveTo>
                    <a:cubicBezTo>
                      <a:pt x="22836" y="43607"/>
                      <a:pt x="71" y="43893"/>
                      <a:pt x="262" y="43512"/>
                    </a:cubicBezTo>
                    <a:cubicBezTo>
                      <a:pt x="-310" y="36654"/>
                      <a:pt x="262" y="20271"/>
                      <a:pt x="71" y="15223"/>
                    </a:cubicBezTo>
                    <a:cubicBezTo>
                      <a:pt x="-595" y="4650"/>
                      <a:pt x="10263" y="-2970"/>
                      <a:pt x="19407" y="1126"/>
                    </a:cubicBezTo>
                    <a:cubicBezTo>
                      <a:pt x="27313" y="4365"/>
                      <a:pt x="28551" y="12461"/>
                      <a:pt x="27980" y="20367"/>
                    </a:cubicBezTo>
                    <a:cubicBezTo>
                      <a:pt x="27980" y="25415"/>
                      <a:pt x="27980" y="40083"/>
                      <a:pt x="27980" y="43512"/>
                    </a:cubicBezTo>
                    <a:lnTo>
                      <a:pt x="27884" y="43512"/>
                    </a:lnTo>
                    <a:close/>
                  </a:path>
                </a:pathLst>
              </a:custGeom>
              <a:noFill/>
              <a:ln w="9525" cap="rnd">
                <a:solidFill>
                  <a:srgbClr val="15003C"/>
                </a:solidFill>
                <a:prstDash val="solid"/>
                <a:round/>
              </a:ln>
            </p:spPr>
            <p:txBody>
              <a:bodyPr rtlCol="0" anchor="ctr"/>
              <a:lstStyle/>
              <a:p>
                <a:endParaRPr lang="da-DK"/>
              </a:p>
            </p:txBody>
          </p:sp>
          <p:sp>
            <p:nvSpPr>
              <p:cNvPr id="230" name="Kombinationstegning: figur 229">
                <a:extLst>
                  <a:ext uri="{FF2B5EF4-FFF2-40B4-BE49-F238E27FC236}">
                    <a16:creationId xmlns:a16="http://schemas.microsoft.com/office/drawing/2014/main" id="{7958C118-8186-9684-14DE-398C9E4D68B4}"/>
                  </a:ext>
                </a:extLst>
              </p:cNvPr>
              <p:cNvSpPr/>
              <p:nvPr/>
            </p:nvSpPr>
            <p:spPr>
              <a:xfrm>
                <a:off x="9156605" y="5227897"/>
                <a:ext cx="19073" cy="29764"/>
              </a:xfrm>
              <a:custGeom>
                <a:avLst/>
                <a:gdLst>
                  <a:gd name="connsiteX0" fmla="*/ 18883 w 19073"/>
                  <a:gd name="connsiteY0" fmla="*/ 29639 h 29764"/>
                  <a:gd name="connsiteX1" fmla="*/ 24 w 19073"/>
                  <a:gd name="connsiteY1" fmla="*/ 29258 h 29764"/>
                  <a:gd name="connsiteX2" fmla="*/ 24 w 19073"/>
                  <a:gd name="connsiteY2" fmla="*/ 17162 h 29764"/>
                  <a:gd name="connsiteX3" fmla="*/ 405 w 19073"/>
                  <a:gd name="connsiteY3" fmla="*/ 7256 h 29764"/>
                  <a:gd name="connsiteX4" fmla="*/ 16216 w 19073"/>
                  <a:gd name="connsiteY4" fmla="*/ 2684 h 29764"/>
                  <a:gd name="connsiteX5" fmla="*/ 19074 w 19073"/>
                  <a:gd name="connsiteY5" fmla="*/ 14209 h 29764"/>
                  <a:gd name="connsiteX6" fmla="*/ 19074 w 19073"/>
                  <a:gd name="connsiteY6" fmla="*/ 29449 h 29764"/>
                  <a:gd name="connsiteX7" fmla="*/ 18978 w 19073"/>
                  <a:gd name="connsiteY7" fmla="*/ 29449 h 2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73" h="29764">
                    <a:moveTo>
                      <a:pt x="18883" y="29639"/>
                    </a:moveTo>
                    <a:cubicBezTo>
                      <a:pt x="15550" y="29354"/>
                      <a:pt x="2595" y="30306"/>
                      <a:pt x="24" y="29258"/>
                    </a:cubicBezTo>
                    <a:cubicBezTo>
                      <a:pt x="24" y="26115"/>
                      <a:pt x="24" y="22019"/>
                      <a:pt x="24" y="17162"/>
                    </a:cubicBezTo>
                    <a:cubicBezTo>
                      <a:pt x="119" y="13352"/>
                      <a:pt x="-262" y="10494"/>
                      <a:pt x="405" y="7256"/>
                    </a:cubicBezTo>
                    <a:cubicBezTo>
                      <a:pt x="2024" y="17"/>
                      <a:pt x="11263" y="-2365"/>
                      <a:pt x="16216" y="2684"/>
                    </a:cubicBezTo>
                    <a:cubicBezTo>
                      <a:pt x="19550" y="6494"/>
                      <a:pt x="18978" y="8684"/>
                      <a:pt x="19074" y="14209"/>
                    </a:cubicBezTo>
                    <a:cubicBezTo>
                      <a:pt x="19074" y="17638"/>
                      <a:pt x="19074" y="27258"/>
                      <a:pt x="19074" y="29449"/>
                    </a:cubicBezTo>
                    <a:lnTo>
                      <a:pt x="18978" y="29449"/>
                    </a:lnTo>
                    <a:close/>
                  </a:path>
                </a:pathLst>
              </a:custGeom>
              <a:noFill/>
              <a:ln w="9525" cap="rnd">
                <a:solidFill>
                  <a:srgbClr val="15003C"/>
                </a:solidFill>
                <a:prstDash val="solid"/>
                <a:round/>
              </a:ln>
            </p:spPr>
            <p:txBody>
              <a:bodyPr rtlCol="0" anchor="ctr"/>
              <a:lstStyle/>
              <a:p>
                <a:endParaRPr lang="da-DK"/>
              </a:p>
            </p:txBody>
          </p:sp>
          <p:sp>
            <p:nvSpPr>
              <p:cNvPr id="231" name="Kombinationstegning: figur 230">
                <a:extLst>
                  <a:ext uri="{FF2B5EF4-FFF2-40B4-BE49-F238E27FC236}">
                    <a16:creationId xmlns:a16="http://schemas.microsoft.com/office/drawing/2014/main" id="{C4D48BE6-0129-E713-CA9F-8363DB75EF93}"/>
                  </a:ext>
                </a:extLst>
              </p:cNvPr>
              <p:cNvSpPr/>
              <p:nvPr/>
            </p:nvSpPr>
            <p:spPr>
              <a:xfrm>
                <a:off x="9127578" y="5383814"/>
                <a:ext cx="73914" cy="116789"/>
              </a:xfrm>
              <a:custGeom>
                <a:avLst/>
                <a:gdLst>
                  <a:gd name="connsiteX0" fmla="*/ 0 w 73914"/>
                  <a:gd name="connsiteY0" fmla="*/ 116705 h 116789"/>
                  <a:gd name="connsiteX1" fmla="*/ 0 w 73914"/>
                  <a:gd name="connsiteY1" fmla="*/ 29647 h 116789"/>
                  <a:gd name="connsiteX2" fmla="*/ 73914 w 73914"/>
                  <a:gd name="connsiteY2" fmla="*/ 29647 h 116789"/>
                  <a:gd name="connsiteX3" fmla="*/ 73819 w 73914"/>
                  <a:gd name="connsiteY3" fmla="*/ 116705 h 116789"/>
                  <a:gd name="connsiteX4" fmla="*/ 95 w 73914"/>
                  <a:gd name="connsiteY4" fmla="*/ 116705 h 116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4" h="116789">
                    <a:moveTo>
                      <a:pt x="0" y="116705"/>
                    </a:moveTo>
                    <a:cubicBezTo>
                      <a:pt x="0" y="103751"/>
                      <a:pt x="0" y="47554"/>
                      <a:pt x="0" y="29647"/>
                    </a:cubicBezTo>
                    <a:cubicBezTo>
                      <a:pt x="0" y="-9882"/>
                      <a:pt x="73914" y="-9882"/>
                      <a:pt x="73914" y="29647"/>
                    </a:cubicBezTo>
                    <a:cubicBezTo>
                      <a:pt x="73914" y="36124"/>
                      <a:pt x="73914" y="109752"/>
                      <a:pt x="73819" y="116705"/>
                    </a:cubicBezTo>
                    <a:cubicBezTo>
                      <a:pt x="44291" y="116896"/>
                      <a:pt x="23051" y="116705"/>
                      <a:pt x="95" y="116705"/>
                    </a:cubicBezTo>
                    <a:close/>
                  </a:path>
                </a:pathLst>
              </a:custGeom>
              <a:noFill/>
              <a:ln w="9525" cap="rnd">
                <a:solidFill>
                  <a:srgbClr val="15003C"/>
                </a:solidFill>
                <a:prstDash val="solid"/>
                <a:round/>
              </a:ln>
            </p:spPr>
            <p:txBody>
              <a:bodyPr rtlCol="0" anchor="ctr"/>
              <a:lstStyle/>
              <a:p>
                <a:endParaRPr lang="da-DK"/>
              </a:p>
            </p:txBody>
          </p:sp>
          <p:sp>
            <p:nvSpPr>
              <p:cNvPr id="232" name="Kombinationstegning: figur 231">
                <a:extLst>
                  <a:ext uri="{FF2B5EF4-FFF2-40B4-BE49-F238E27FC236}">
                    <a16:creationId xmlns:a16="http://schemas.microsoft.com/office/drawing/2014/main" id="{23D1402D-6121-CF0C-CDEC-584FF7542F75}"/>
                  </a:ext>
                </a:extLst>
              </p:cNvPr>
              <p:cNvSpPr/>
              <p:nvPr/>
            </p:nvSpPr>
            <p:spPr>
              <a:xfrm>
                <a:off x="9109194" y="5573100"/>
                <a:ext cx="110670" cy="169050"/>
              </a:xfrm>
              <a:custGeom>
                <a:avLst/>
                <a:gdLst>
                  <a:gd name="connsiteX0" fmla="*/ 110204 w 110670"/>
                  <a:gd name="connsiteY0" fmla="*/ 168688 h 169050"/>
                  <a:gd name="connsiteX1" fmla="*/ 0 w 110670"/>
                  <a:gd name="connsiteY1" fmla="*/ 168974 h 169050"/>
                  <a:gd name="connsiteX2" fmla="*/ 0 w 110670"/>
                  <a:gd name="connsiteY2" fmla="*/ 72485 h 169050"/>
                  <a:gd name="connsiteX3" fmla="*/ 54959 w 110670"/>
                  <a:gd name="connsiteY3" fmla="*/ 0 h 169050"/>
                  <a:gd name="connsiteX4" fmla="*/ 110585 w 110670"/>
                  <a:gd name="connsiteY4" fmla="*/ 72485 h 169050"/>
                  <a:gd name="connsiteX5" fmla="*/ 110395 w 110670"/>
                  <a:gd name="connsiteY5" fmla="*/ 168592 h 169050"/>
                  <a:gd name="connsiteX6" fmla="*/ 110300 w 110670"/>
                  <a:gd name="connsiteY6" fmla="*/ 168592 h 1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70" h="169050">
                    <a:moveTo>
                      <a:pt x="110204" y="168688"/>
                    </a:moveTo>
                    <a:cubicBezTo>
                      <a:pt x="86773" y="169354"/>
                      <a:pt x="7620" y="168878"/>
                      <a:pt x="0" y="168974"/>
                    </a:cubicBezTo>
                    <a:lnTo>
                      <a:pt x="0" y="72485"/>
                    </a:lnTo>
                    <a:cubicBezTo>
                      <a:pt x="0" y="31242"/>
                      <a:pt x="22955" y="0"/>
                      <a:pt x="54959" y="0"/>
                    </a:cubicBezTo>
                    <a:cubicBezTo>
                      <a:pt x="100870" y="0"/>
                      <a:pt x="110585" y="43815"/>
                      <a:pt x="110585" y="72485"/>
                    </a:cubicBezTo>
                    <a:cubicBezTo>
                      <a:pt x="110585" y="80296"/>
                      <a:pt x="110871" y="155448"/>
                      <a:pt x="110395" y="168592"/>
                    </a:cubicBezTo>
                    <a:lnTo>
                      <a:pt x="110300" y="168592"/>
                    </a:lnTo>
                    <a:close/>
                  </a:path>
                </a:pathLst>
              </a:custGeom>
              <a:noFill/>
              <a:ln w="9525" cap="rnd">
                <a:solidFill>
                  <a:srgbClr val="15003C"/>
                </a:solidFill>
                <a:prstDash val="solid"/>
                <a:round/>
              </a:ln>
            </p:spPr>
            <p:txBody>
              <a:bodyPr rtlCol="0" anchor="ctr"/>
              <a:lstStyle/>
              <a:p>
                <a:endParaRPr lang="da-DK"/>
              </a:p>
            </p:txBody>
          </p:sp>
          <p:sp>
            <p:nvSpPr>
              <p:cNvPr id="233" name="Kombinationstegning: figur 232">
                <a:extLst>
                  <a:ext uri="{FF2B5EF4-FFF2-40B4-BE49-F238E27FC236}">
                    <a16:creationId xmlns:a16="http://schemas.microsoft.com/office/drawing/2014/main" id="{8D1534F5-48FA-29C1-1D63-21067E6CF88D}"/>
                  </a:ext>
                </a:extLst>
              </p:cNvPr>
              <p:cNvSpPr/>
              <p:nvPr/>
            </p:nvSpPr>
            <p:spPr>
              <a:xfrm>
                <a:off x="8883452" y="5674637"/>
                <a:ext cx="93440" cy="143541"/>
              </a:xfrm>
              <a:custGeom>
                <a:avLst/>
                <a:gdLst>
                  <a:gd name="connsiteX0" fmla="*/ 93345 w 93440"/>
                  <a:gd name="connsiteY0" fmla="*/ 143542 h 143541"/>
                  <a:gd name="connsiteX1" fmla="*/ 0 w 93440"/>
                  <a:gd name="connsiteY1" fmla="*/ 143542 h 143541"/>
                  <a:gd name="connsiteX2" fmla="*/ 0 w 93440"/>
                  <a:gd name="connsiteY2" fmla="*/ 56102 h 143541"/>
                  <a:gd name="connsiteX3" fmla="*/ 44387 w 93440"/>
                  <a:gd name="connsiteY3" fmla="*/ 0 h 143541"/>
                  <a:gd name="connsiteX4" fmla="*/ 49149 w 93440"/>
                  <a:gd name="connsiteY4" fmla="*/ 0 h 143541"/>
                  <a:gd name="connsiteX5" fmla="*/ 93440 w 93440"/>
                  <a:gd name="connsiteY5" fmla="*/ 56007 h 143541"/>
                  <a:gd name="connsiteX6" fmla="*/ 93440 w 93440"/>
                  <a:gd name="connsiteY6" fmla="*/ 143542 h 14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40" h="143541">
                    <a:moveTo>
                      <a:pt x="93345" y="143542"/>
                    </a:moveTo>
                    <a:lnTo>
                      <a:pt x="0" y="143542"/>
                    </a:lnTo>
                    <a:lnTo>
                      <a:pt x="0" y="56102"/>
                    </a:lnTo>
                    <a:cubicBezTo>
                      <a:pt x="0" y="31623"/>
                      <a:pt x="19907" y="0"/>
                      <a:pt x="44387" y="0"/>
                    </a:cubicBezTo>
                    <a:lnTo>
                      <a:pt x="49149" y="0"/>
                    </a:lnTo>
                    <a:cubicBezTo>
                      <a:pt x="73628" y="0"/>
                      <a:pt x="93440" y="31528"/>
                      <a:pt x="93440" y="56007"/>
                    </a:cubicBezTo>
                    <a:lnTo>
                      <a:pt x="93440" y="143542"/>
                    </a:lnTo>
                    <a:close/>
                  </a:path>
                </a:pathLst>
              </a:custGeom>
              <a:noFill/>
              <a:ln w="9525" cap="flat">
                <a:solidFill>
                  <a:srgbClr val="15003C"/>
                </a:solidFill>
                <a:prstDash val="solid"/>
                <a:round/>
              </a:ln>
            </p:spPr>
            <p:txBody>
              <a:bodyPr rtlCol="0" anchor="ctr"/>
              <a:lstStyle/>
              <a:p>
                <a:endParaRPr lang="da-DK"/>
              </a:p>
            </p:txBody>
          </p:sp>
          <p:sp>
            <p:nvSpPr>
              <p:cNvPr id="234" name="Kombinationstegning: figur 233">
                <a:extLst>
                  <a:ext uri="{FF2B5EF4-FFF2-40B4-BE49-F238E27FC236}">
                    <a16:creationId xmlns:a16="http://schemas.microsoft.com/office/drawing/2014/main" id="{7205FF32-3B51-C0E6-DFB9-95A748E5405E}"/>
                  </a:ext>
                </a:extLst>
              </p:cNvPr>
              <p:cNvSpPr/>
              <p:nvPr/>
            </p:nvSpPr>
            <p:spPr>
              <a:xfrm>
                <a:off x="9350844" y="5674637"/>
                <a:ext cx="93440" cy="143541"/>
              </a:xfrm>
              <a:custGeom>
                <a:avLst/>
                <a:gdLst>
                  <a:gd name="connsiteX0" fmla="*/ 93345 w 93440"/>
                  <a:gd name="connsiteY0" fmla="*/ 143542 h 143541"/>
                  <a:gd name="connsiteX1" fmla="*/ 0 w 93440"/>
                  <a:gd name="connsiteY1" fmla="*/ 143542 h 143541"/>
                  <a:gd name="connsiteX2" fmla="*/ 0 w 93440"/>
                  <a:gd name="connsiteY2" fmla="*/ 56102 h 143541"/>
                  <a:gd name="connsiteX3" fmla="*/ 44387 w 93440"/>
                  <a:gd name="connsiteY3" fmla="*/ 0 h 143541"/>
                  <a:gd name="connsiteX4" fmla="*/ 49149 w 93440"/>
                  <a:gd name="connsiteY4" fmla="*/ 0 h 143541"/>
                  <a:gd name="connsiteX5" fmla="*/ 93440 w 93440"/>
                  <a:gd name="connsiteY5" fmla="*/ 56007 h 143541"/>
                  <a:gd name="connsiteX6" fmla="*/ 93440 w 93440"/>
                  <a:gd name="connsiteY6" fmla="*/ 143542 h 14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40" h="143541">
                    <a:moveTo>
                      <a:pt x="93345" y="143542"/>
                    </a:moveTo>
                    <a:lnTo>
                      <a:pt x="0" y="143542"/>
                    </a:lnTo>
                    <a:lnTo>
                      <a:pt x="0" y="56102"/>
                    </a:lnTo>
                    <a:cubicBezTo>
                      <a:pt x="0" y="31623"/>
                      <a:pt x="19908" y="0"/>
                      <a:pt x="44387" y="0"/>
                    </a:cubicBezTo>
                    <a:lnTo>
                      <a:pt x="49149" y="0"/>
                    </a:lnTo>
                    <a:cubicBezTo>
                      <a:pt x="73628" y="0"/>
                      <a:pt x="93440" y="31528"/>
                      <a:pt x="93440" y="56007"/>
                    </a:cubicBezTo>
                    <a:lnTo>
                      <a:pt x="93440" y="143542"/>
                    </a:lnTo>
                    <a:close/>
                  </a:path>
                </a:pathLst>
              </a:custGeom>
              <a:noFill/>
              <a:ln w="9525" cap="flat">
                <a:solidFill>
                  <a:srgbClr val="15003C"/>
                </a:solidFill>
                <a:prstDash val="solid"/>
                <a:round/>
              </a:ln>
            </p:spPr>
            <p:txBody>
              <a:bodyPr rtlCol="0" anchor="ctr"/>
              <a:lstStyle/>
              <a:p>
                <a:endParaRPr lang="da-DK"/>
              </a:p>
            </p:txBody>
          </p:sp>
          <p:sp>
            <p:nvSpPr>
              <p:cNvPr id="235" name="Kombinationstegning: figur 234">
                <a:extLst>
                  <a:ext uri="{FF2B5EF4-FFF2-40B4-BE49-F238E27FC236}">
                    <a16:creationId xmlns:a16="http://schemas.microsoft.com/office/drawing/2014/main" id="{4F15EC17-222E-E30E-7056-FF9F7F9D6223}"/>
                  </a:ext>
                </a:extLst>
              </p:cNvPr>
              <p:cNvSpPr/>
              <p:nvPr/>
            </p:nvSpPr>
            <p:spPr>
              <a:xfrm>
                <a:off x="9116910" y="5803553"/>
                <a:ext cx="98488" cy="115684"/>
              </a:xfrm>
              <a:custGeom>
                <a:avLst/>
                <a:gdLst>
                  <a:gd name="connsiteX0" fmla="*/ 98488 w 98488"/>
                  <a:gd name="connsiteY0" fmla="*/ 115685 h 115684"/>
                  <a:gd name="connsiteX1" fmla="*/ 98488 w 98488"/>
                  <a:gd name="connsiteY1" fmla="*/ 40152 h 115684"/>
                  <a:gd name="connsiteX2" fmla="*/ 0 w 98488"/>
                  <a:gd name="connsiteY2" fmla="*/ 40152 h 115684"/>
                  <a:gd name="connsiteX3" fmla="*/ 0 w 98488"/>
                  <a:gd name="connsiteY3" fmla="*/ 111970 h 115684"/>
                </a:gdLst>
                <a:ahLst/>
                <a:cxnLst>
                  <a:cxn ang="0">
                    <a:pos x="connsiteX0" y="connsiteY0"/>
                  </a:cxn>
                  <a:cxn ang="0">
                    <a:pos x="connsiteX1" y="connsiteY1"/>
                  </a:cxn>
                  <a:cxn ang="0">
                    <a:pos x="connsiteX2" y="connsiteY2"/>
                  </a:cxn>
                  <a:cxn ang="0">
                    <a:pos x="connsiteX3" y="connsiteY3"/>
                  </a:cxn>
                </a:cxnLst>
                <a:rect l="l" t="t" r="r" b="b"/>
                <a:pathLst>
                  <a:path w="98488" h="115684">
                    <a:moveTo>
                      <a:pt x="98488" y="115685"/>
                    </a:moveTo>
                    <a:lnTo>
                      <a:pt x="98488" y="40152"/>
                    </a:lnTo>
                    <a:cubicBezTo>
                      <a:pt x="92583" y="-12331"/>
                      <a:pt x="7239" y="-14427"/>
                      <a:pt x="0" y="40152"/>
                    </a:cubicBezTo>
                    <a:lnTo>
                      <a:pt x="0" y="111970"/>
                    </a:lnTo>
                  </a:path>
                </a:pathLst>
              </a:custGeom>
              <a:noFill/>
              <a:ln w="9525" cap="flat">
                <a:solidFill>
                  <a:srgbClr val="15003C"/>
                </a:solidFill>
                <a:prstDash val="solid"/>
                <a:round/>
              </a:ln>
            </p:spPr>
            <p:txBody>
              <a:bodyPr rtlCol="0" anchor="ctr"/>
              <a:lstStyle/>
              <a:p>
                <a:endParaRPr lang="da-DK"/>
              </a:p>
            </p:txBody>
          </p:sp>
          <p:sp>
            <p:nvSpPr>
              <p:cNvPr id="236" name="Kombinationstegning: figur 235">
                <a:extLst>
                  <a:ext uri="{FF2B5EF4-FFF2-40B4-BE49-F238E27FC236}">
                    <a16:creationId xmlns:a16="http://schemas.microsoft.com/office/drawing/2014/main" id="{17E78DD2-750D-CBB2-D52C-9B60AB2111FA}"/>
                  </a:ext>
                </a:extLst>
              </p:cNvPr>
              <p:cNvSpPr/>
              <p:nvPr/>
            </p:nvSpPr>
            <p:spPr>
              <a:xfrm>
                <a:off x="9099924" y="5128688"/>
                <a:ext cx="16423" cy="54762"/>
              </a:xfrm>
              <a:custGeom>
                <a:avLst/>
                <a:gdLst>
                  <a:gd name="connsiteX0" fmla="*/ 15939 w 16423"/>
                  <a:gd name="connsiteY0" fmla="*/ 54649 h 54762"/>
                  <a:gd name="connsiteX1" fmla="*/ 127 w 16423"/>
                  <a:gd name="connsiteY1" fmla="*/ 54458 h 54762"/>
                  <a:gd name="connsiteX2" fmla="*/ 127 w 16423"/>
                  <a:gd name="connsiteY2" fmla="*/ 9596 h 54762"/>
                  <a:gd name="connsiteX3" fmla="*/ 11081 w 16423"/>
                  <a:gd name="connsiteY3" fmla="*/ 642 h 54762"/>
                  <a:gd name="connsiteX4" fmla="*/ 16320 w 16423"/>
                  <a:gd name="connsiteY4" fmla="*/ 21121 h 54762"/>
                  <a:gd name="connsiteX5" fmla="*/ 16320 w 16423"/>
                  <a:gd name="connsiteY5" fmla="*/ 54554 h 54762"/>
                  <a:gd name="connsiteX6" fmla="*/ 16129 w 16423"/>
                  <a:gd name="connsiteY6" fmla="*/ 54554 h 5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23" h="54762">
                    <a:moveTo>
                      <a:pt x="15939" y="54649"/>
                    </a:moveTo>
                    <a:cubicBezTo>
                      <a:pt x="14796" y="54458"/>
                      <a:pt x="1651" y="55125"/>
                      <a:pt x="127" y="54458"/>
                    </a:cubicBezTo>
                    <a:cubicBezTo>
                      <a:pt x="-159" y="43600"/>
                      <a:pt x="127" y="15120"/>
                      <a:pt x="127" y="9596"/>
                    </a:cubicBezTo>
                    <a:cubicBezTo>
                      <a:pt x="-254" y="3214"/>
                      <a:pt x="6032" y="-1834"/>
                      <a:pt x="11081" y="642"/>
                    </a:cubicBezTo>
                    <a:cubicBezTo>
                      <a:pt x="18701" y="4452"/>
                      <a:pt x="15748" y="13120"/>
                      <a:pt x="16320" y="21121"/>
                    </a:cubicBezTo>
                    <a:cubicBezTo>
                      <a:pt x="16320" y="29693"/>
                      <a:pt x="16415" y="48172"/>
                      <a:pt x="16320" y="54554"/>
                    </a:cubicBezTo>
                    <a:lnTo>
                      <a:pt x="16129" y="54554"/>
                    </a:lnTo>
                    <a:close/>
                  </a:path>
                </a:pathLst>
              </a:custGeom>
              <a:noFill/>
              <a:ln w="9525" cap="rnd">
                <a:solidFill>
                  <a:srgbClr val="15003C"/>
                </a:solidFill>
                <a:prstDash val="solid"/>
                <a:round/>
              </a:ln>
            </p:spPr>
            <p:txBody>
              <a:bodyPr rtlCol="0" anchor="ctr"/>
              <a:lstStyle/>
              <a:p>
                <a:endParaRPr lang="da-DK"/>
              </a:p>
            </p:txBody>
          </p:sp>
          <p:sp>
            <p:nvSpPr>
              <p:cNvPr id="237" name="Kombinationstegning: figur 236">
                <a:extLst>
                  <a:ext uri="{FF2B5EF4-FFF2-40B4-BE49-F238E27FC236}">
                    <a16:creationId xmlns:a16="http://schemas.microsoft.com/office/drawing/2014/main" id="{EEAC81B6-99A2-FB64-A82D-EE69294CD47C}"/>
                  </a:ext>
                </a:extLst>
              </p:cNvPr>
              <p:cNvSpPr/>
              <p:nvPr/>
            </p:nvSpPr>
            <p:spPr>
              <a:xfrm>
                <a:off x="9131261" y="5128688"/>
                <a:ext cx="17719" cy="54762"/>
              </a:xfrm>
              <a:custGeom>
                <a:avLst/>
                <a:gdLst>
                  <a:gd name="connsiteX0" fmla="*/ 17177 w 17719"/>
                  <a:gd name="connsiteY0" fmla="*/ 54649 h 54762"/>
                  <a:gd name="connsiteX1" fmla="*/ 127 w 17719"/>
                  <a:gd name="connsiteY1" fmla="*/ 54458 h 54762"/>
                  <a:gd name="connsiteX2" fmla="*/ 127 w 17719"/>
                  <a:gd name="connsiteY2" fmla="*/ 9596 h 54762"/>
                  <a:gd name="connsiteX3" fmla="*/ 11938 w 17719"/>
                  <a:gd name="connsiteY3" fmla="*/ 642 h 54762"/>
                  <a:gd name="connsiteX4" fmla="*/ 17558 w 17719"/>
                  <a:gd name="connsiteY4" fmla="*/ 21121 h 54762"/>
                  <a:gd name="connsiteX5" fmla="*/ 17558 w 17719"/>
                  <a:gd name="connsiteY5" fmla="*/ 54554 h 54762"/>
                  <a:gd name="connsiteX6" fmla="*/ 17367 w 17719"/>
                  <a:gd name="connsiteY6" fmla="*/ 54554 h 5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9" h="54762">
                    <a:moveTo>
                      <a:pt x="17177" y="54649"/>
                    </a:moveTo>
                    <a:cubicBezTo>
                      <a:pt x="15939" y="54458"/>
                      <a:pt x="1746" y="55125"/>
                      <a:pt x="127" y="54458"/>
                    </a:cubicBezTo>
                    <a:cubicBezTo>
                      <a:pt x="-159" y="43600"/>
                      <a:pt x="127" y="15120"/>
                      <a:pt x="127" y="9596"/>
                    </a:cubicBezTo>
                    <a:cubicBezTo>
                      <a:pt x="-254" y="3214"/>
                      <a:pt x="6509" y="-1834"/>
                      <a:pt x="11938" y="642"/>
                    </a:cubicBezTo>
                    <a:cubicBezTo>
                      <a:pt x="20225" y="4452"/>
                      <a:pt x="16986" y="13120"/>
                      <a:pt x="17558" y="21121"/>
                    </a:cubicBezTo>
                    <a:cubicBezTo>
                      <a:pt x="17558" y="29693"/>
                      <a:pt x="17748" y="48172"/>
                      <a:pt x="17558" y="54554"/>
                    </a:cubicBezTo>
                    <a:lnTo>
                      <a:pt x="17367" y="54554"/>
                    </a:lnTo>
                    <a:close/>
                  </a:path>
                </a:pathLst>
              </a:custGeom>
              <a:noFill/>
              <a:ln w="9525" cap="rnd">
                <a:solidFill>
                  <a:srgbClr val="15003C"/>
                </a:solidFill>
                <a:prstDash val="solid"/>
                <a:round/>
              </a:ln>
            </p:spPr>
            <p:txBody>
              <a:bodyPr rtlCol="0" anchor="ctr"/>
              <a:lstStyle/>
              <a:p>
                <a:endParaRPr lang="da-DK"/>
              </a:p>
            </p:txBody>
          </p:sp>
          <p:sp>
            <p:nvSpPr>
              <p:cNvPr id="238" name="Kombinationstegning: figur 237">
                <a:extLst>
                  <a:ext uri="{FF2B5EF4-FFF2-40B4-BE49-F238E27FC236}">
                    <a16:creationId xmlns:a16="http://schemas.microsoft.com/office/drawing/2014/main" id="{5350AAFD-16E3-C117-6A5E-0E40D9C7445D}"/>
                  </a:ext>
                </a:extLst>
              </p:cNvPr>
              <p:cNvSpPr/>
              <p:nvPr/>
            </p:nvSpPr>
            <p:spPr>
              <a:xfrm>
                <a:off x="9187077" y="5128688"/>
                <a:ext cx="17719" cy="54762"/>
              </a:xfrm>
              <a:custGeom>
                <a:avLst/>
                <a:gdLst>
                  <a:gd name="connsiteX0" fmla="*/ 17177 w 17719"/>
                  <a:gd name="connsiteY0" fmla="*/ 54649 h 54762"/>
                  <a:gd name="connsiteX1" fmla="*/ 127 w 17719"/>
                  <a:gd name="connsiteY1" fmla="*/ 54458 h 54762"/>
                  <a:gd name="connsiteX2" fmla="*/ 127 w 17719"/>
                  <a:gd name="connsiteY2" fmla="*/ 9596 h 54762"/>
                  <a:gd name="connsiteX3" fmla="*/ 11938 w 17719"/>
                  <a:gd name="connsiteY3" fmla="*/ 642 h 54762"/>
                  <a:gd name="connsiteX4" fmla="*/ 17558 w 17719"/>
                  <a:gd name="connsiteY4" fmla="*/ 21121 h 54762"/>
                  <a:gd name="connsiteX5" fmla="*/ 17558 w 17719"/>
                  <a:gd name="connsiteY5" fmla="*/ 54554 h 54762"/>
                  <a:gd name="connsiteX6" fmla="*/ 17367 w 17719"/>
                  <a:gd name="connsiteY6" fmla="*/ 54554 h 5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9" h="54762">
                    <a:moveTo>
                      <a:pt x="17177" y="54649"/>
                    </a:moveTo>
                    <a:cubicBezTo>
                      <a:pt x="15939" y="54458"/>
                      <a:pt x="1746" y="55125"/>
                      <a:pt x="127" y="54458"/>
                    </a:cubicBezTo>
                    <a:cubicBezTo>
                      <a:pt x="-159" y="43600"/>
                      <a:pt x="127" y="15120"/>
                      <a:pt x="127" y="9596"/>
                    </a:cubicBezTo>
                    <a:cubicBezTo>
                      <a:pt x="-254" y="3214"/>
                      <a:pt x="6509" y="-1834"/>
                      <a:pt x="11938" y="642"/>
                    </a:cubicBezTo>
                    <a:cubicBezTo>
                      <a:pt x="20225" y="4452"/>
                      <a:pt x="16986" y="13120"/>
                      <a:pt x="17558" y="21121"/>
                    </a:cubicBezTo>
                    <a:cubicBezTo>
                      <a:pt x="17558" y="29693"/>
                      <a:pt x="17748" y="48172"/>
                      <a:pt x="17558" y="54554"/>
                    </a:cubicBezTo>
                    <a:lnTo>
                      <a:pt x="17367" y="54554"/>
                    </a:lnTo>
                    <a:close/>
                  </a:path>
                </a:pathLst>
              </a:custGeom>
              <a:noFill/>
              <a:ln w="9525" cap="rnd">
                <a:solidFill>
                  <a:srgbClr val="15003C"/>
                </a:solidFill>
                <a:prstDash val="solid"/>
                <a:round/>
              </a:ln>
            </p:spPr>
            <p:txBody>
              <a:bodyPr rtlCol="0" anchor="ctr"/>
              <a:lstStyle/>
              <a:p>
                <a:endParaRPr lang="da-DK"/>
              </a:p>
            </p:txBody>
          </p:sp>
          <p:sp>
            <p:nvSpPr>
              <p:cNvPr id="239" name="Kombinationstegning: figur 238">
                <a:extLst>
                  <a:ext uri="{FF2B5EF4-FFF2-40B4-BE49-F238E27FC236}">
                    <a16:creationId xmlns:a16="http://schemas.microsoft.com/office/drawing/2014/main" id="{843E10A1-8965-A27E-FB98-21A262B5EC20}"/>
                  </a:ext>
                </a:extLst>
              </p:cNvPr>
              <p:cNvSpPr/>
              <p:nvPr/>
            </p:nvSpPr>
            <p:spPr>
              <a:xfrm>
                <a:off x="9219748" y="5128688"/>
                <a:ext cx="17719" cy="54762"/>
              </a:xfrm>
              <a:custGeom>
                <a:avLst/>
                <a:gdLst>
                  <a:gd name="connsiteX0" fmla="*/ 17177 w 17719"/>
                  <a:gd name="connsiteY0" fmla="*/ 54649 h 54762"/>
                  <a:gd name="connsiteX1" fmla="*/ 127 w 17719"/>
                  <a:gd name="connsiteY1" fmla="*/ 54458 h 54762"/>
                  <a:gd name="connsiteX2" fmla="*/ 127 w 17719"/>
                  <a:gd name="connsiteY2" fmla="*/ 9596 h 54762"/>
                  <a:gd name="connsiteX3" fmla="*/ 11938 w 17719"/>
                  <a:gd name="connsiteY3" fmla="*/ 642 h 54762"/>
                  <a:gd name="connsiteX4" fmla="*/ 17558 w 17719"/>
                  <a:gd name="connsiteY4" fmla="*/ 21121 h 54762"/>
                  <a:gd name="connsiteX5" fmla="*/ 17558 w 17719"/>
                  <a:gd name="connsiteY5" fmla="*/ 54554 h 54762"/>
                  <a:gd name="connsiteX6" fmla="*/ 17367 w 17719"/>
                  <a:gd name="connsiteY6" fmla="*/ 54554 h 5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9" h="54762">
                    <a:moveTo>
                      <a:pt x="17177" y="54649"/>
                    </a:moveTo>
                    <a:cubicBezTo>
                      <a:pt x="15939" y="54458"/>
                      <a:pt x="1746" y="55125"/>
                      <a:pt x="127" y="54458"/>
                    </a:cubicBezTo>
                    <a:cubicBezTo>
                      <a:pt x="-159" y="43600"/>
                      <a:pt x="127" y="15120"/>
                      <a:pt x="127" y="9596"/>
                    </a:cubicBezTo>
                    <a:cubicBezTo>
                      <a:pt x="-254" y="3214"/>
                      <a:pt x="6509" y="-1834"/>
                      <a:pt x="11938" y="642"/>
                    </a:cubicBezTo>
                    <a:cubicBezTo>
                      <a:pt x="20225" y="4452"/>
                      <a:pt x="16986" y="13120"/>
                      <a:pt x="17558" y="21121"/>
                    </a:cubicBezTo>
                    <a:cubicBezTo>
                      <a:pt x="17558" y="29693"/>
                      <a:pt x="17748" y="48172"/>
                      <a:pt x="17558" y="54554"/>
                    </a:cubicBezTo>
                    <a:lnTo>
                      <a:pt x="17367" y="54554"/>
                    </a:lnTo>
                    <a:close/>
                  </a:path>
                </a:pathLst>
              </a:custGeom>
              <a:noFill/>
              <a:ln w="9525" cap="rnd">
                <a:solidFill>
                  <a:srgbClr val="15003C"/>
                </a:solidFill>
                <a:prstDash val="solid"/>
                <a:round/>
              </a:ln>
            </p:spPr>
            <p:txBody>
              <a:bodyPr rtlCol="0" anchor="ctr"/>
              <a:lstStyle/>
              <a:p>
                <a:endParaRPr lang="da-DK"/>
              </a:p>
            </p:txBody>
          </p:sp>
          <p:sp>
            <p:nvSpPr>
              <p:cNvPr id="240" name="Kombinationstegning: figur 239">
                <a:extLst>
                  <a:ext uri="{FF2B5EF4-FFF2-40B4-BE49-F238E27FC236}">
                    <a16:creationId xmlns:a16="http://schemas.microsoft.com/office/drawing/2014/main" id="{8C9D9820-689D-2EBE-DB06-350B6048376A}"/>
                  </a:ext>
                </a:extLst>
              </p:cNvPr>
              <p:cNvSpPr/>
              <p:nvPr/>
            </p:nvSpPr>
            <p:spPr>
              <a:xfrm>
                <a:off x="9139960" y="5826060"/>
                <a:ext cx="52482" cy="93845"/>
              </a:xfrm>
              <a:custGeom>
                <a:avLst/>
                <a:gdLst>
                  <a:gd name="connsiteX0" fmla="*/ 52483 w 52482"/>
                  <a:gd name="connsiteY0" fmla="*/ 93178 h 93845"/>
                  <a:gd name="connsiteX1" fmla="*/ 52483 w 52482"/>
                  <a:gd name="connsiteY1" fmla="*/ 31361 h 93845"/>
                  <a:gd name="connsiteX2" fmla="*/ 0 w 52482"/>
                  <a:gd name="connsiteY2" fmla="*/ 31361 h 93845"/>
                  <a:gd name="connsiteX3" fmla="*/ 0 w 52482"/>
                  <a:gd name="connsiteY3" fmla="*/ 93845 h 93845"/>
                </a:gdLst>
                <a:ahLst/>
                <a:cxnLst>
                  <a:cxn ang="0">
                    <a:pos x="connsiteX0" y="connsiteY0"/>
                  </a:cxn>
                  <a:cxn ang="0">
                    <a:pos x="connsiteX1" y="connsiteY1"/>
                  </a:cxn>
                  <a:cxn ang="0">
                    <a:pos x="connsiteX2" y="connsiteY2"/>
                  </a:cxn>
                  <a:cxn ang="0">
                    <a:pos x="connsiteX3" y="connsiteY3"/>
                  </a:cxn>
                </a:cxnLst>
                <a:rect l="l" t="t" r="r" b="b"/>
                <a:pathLst>
                  <a:path w="52482" h="93845">
                    <a:moveTo>
                      <a:pt x="52483" y="93178"/>
                    </a:moveTo>
                    <a:lnTo>
                      <a:pt x="52483" y="31361"/>
                    </a:lnTo>
                    <a:cubicBezTo>
                      <a:pt x="49054" y="-10454"/>
                      <a:pt x="3429" y="-10454"/>
                      <a:pt x="0" y="31361"/>
                    </a:cubicBezTo>
                    <a:lnTo>
                      <a:pt x="0" y="93845"/>
                    </a:lnTo>
                  </a:path>
                </a:pathLst>
              </a:custGeom>
              <a:noFill/>
              <a:ln w="9525" cap="flat">
                <a:solidFill>
                  <a:srgbClr val="15003C"/>
                </a:solidFill>
                <a:prstDash val="solid"/>
                <a:round/>
              </a:ln>
            </p:spPr>
            <p:txBody>
              <a:bodyPr rtlCol="0" anchor="ctr"/>
              <a:lstStyle/>
              <a:p>
                <a:endParaRPr lang="da-DK"/>
              </a:p>
            </p:txBody>
          </p:sp>
          <p:sp>
            <p:nvSpPr>
              <p:cNvPr id="241" name="Kombinationstegning: figur 240">
                <a:extLst>
                  <a:ext uri="{FF2B5EF4-FFF2-40B4-BE49-F238E27FC236}">
                    <a16:creationId xmlns:a16="http://schemas.microsoft.com/office/drawing/2014/main" id="{116827AC-7225-AE80-165D-8BA243AF30F2}"/>
                  </a:ext>
                </a:extLst>
              </p:cNvPr>
              <p:cNvSpPr/>
              <p:nvPr/>
            </p:nvSpPr>
            <p:spPr>
              <a:xfrm>
                <a:off x="9209507" y="5295173"/>
                <a:ext cx="42467" cy="42053"/>
              </a:xfrm>
              <a:custGeom>
                <a:avLst/>
                <a:gdLst>
                  <a:gd name="connsiteX0" fmla="*/ 42467 w 42467"/>
                  <a:gd name="connsiteY0" fmla="*/ 21514 h 42053"/>
                  <a:gd name="connsiteX1" fmla="*/ 81 w 42467"/>
                  <a:gd name="connsiteY1" fmla="*/ 23324 h 42053"/>
                  <a:gd name="connsiteX2" fmla="*/ 42467 w 42467"/>
                  <a:gd name="connsiteY2" fmla="*/ 20562 h 42053"/>
                  <a:gd name="connsiteX3" fmla="*/ 42467 w 42467"/>
                  <a:gd name="connsiteY3" fmla="*/ 21514 h 42053"/>
                </a:gdLst>
                <a:ahLst/>
                <a:cxnLst>
                  <a:cxn ang="0">
                    <a:pos x="connsiteX0" y="connsiteY0"/>
                  </a:cxn>
                  <a:cxn ang="0">
                    <a:pos x="connsiteX1" y="connsiteY1"/>
                  </a:cxn>
                  <a:cxn ang="0">
                    <a:pos x="connsiteX2" y="connsiteY2"/>
                  </a:cxn>
                  <a:cxn ang="0">
                    <a:pos x="connsiteX3" y="connsiteY3"/>
                  </a:cxn>
                </a:cxnLst>
                <a:rect l="l" t="t" r="r" b="b"/>
                <a:pathLst>
                  <a:path w="42467" h="42053">
                    <a:moveTo>
                      <a:pt x="42467" y="21514"/>
                    </a:moveTo>
                    <a:cubicBezTo>
                      <a:pt x="41610" y="47613"/>
                      <a:pt x="3129" y="49518"/>
                      <a:pt x="81" y="23324"/>
                    </a:cubicBezTo>
                    <a:cubicBezTo>
                      <a:pt x="-2110" y="-5918"/>
                      <a:pt x="40943" y="-8585"/>
                      <a:pt x="42467" y="20562"/>
                    </a:cubicBezTo>
                    <a:lnTo>
                      <a:pt x="42467" y="21514"/>
                    </a:lnTo>
                    <a:close/>
                  </a:path>
                </a:pathLst>
              </a:custGeom>
              <a:noFill/>
              <a:ln w="9525" cap="rnd">
                <a:solidFill>
                  <a:srgbClr val="15003C"/>
                </a:solidFill>
                <a:prstDash val="solid"/>
                <a:round/>
              </a:ln>
            </p:spPr>
            <p:txBody>
              <a:bodyPr rtlCol="0" anchor="ctr"/>
              <a:lstStyle/>
              <a:p>
                <a:endParaRPr lang="da-DK"/>
              </a:p>
            </p:txBody>
          </p:sp>
          <p:sp>
            <p:nvSpPr>
              <p:cNvPr id="242" name="Kombinationstegning: figur 241">
                <a:extLst>
                  <a:ext uri="{FF2B5EF4-FFF2-40B4-BE49-F238E27FC236}">
                    <a16:creationId xmlns:a16="http://schemas.microsoft.com/office/drawing/2014/main" id="{85BE8DA7-D7CB-50CE-C859-5A027B293FBC}"/>
                  </a:ext>
                </a:extLst>
              </p:cNvPr>
              <p:cNvSpPr/>
              <p:nvPr/>
            </p:nvSpPr>
            <p:spPr>
              <a:xfrm>
                <a:off x="9081667" y="5294970"/>
                <a:ext cx="42278" cy="42576"/>
              </a:xfrm>
              <a:custGeom>
                <a:avLst/>
                <a:gdLst>
                  <a:gd name="connsiteX0" fmla="*/ 0 w 42278"/>
                  <a:gd name="connsiteY0" fmla="*/ 21241 h 42576"/>
                  <a:gd name="connsiteX1" fmla="*/ 21241 w 42278"/>
                  <a:gd name="connsiteY1" fmla="*/ 0 h 42576"/>
                  <a:gd name="connsiteX2" fmla="*/ 21241 w 42278"/>
                  <a:gd name="connsiteY2" fmla="*/ 42577 h 42576"/>
                  <a:gd name="connsiteX3" fmla="*/ 0 w 42278"/>
                  <a:gd name="connsiteY3" fmla="*/ 21336 h 42576"/>
                </a:gdLst>
                <a:ahLst/>
                <a:cxnLst>
                  <a:cxn ang="0">
                    <a:pos x="connsiteX0" y="connsiteY0"/>
                  </a:cxn>
                  <a:cxn ang="0">
                    <a:pos x="connsiteX1" y="connsiteY1"/>
                  </a:cxn>
                  <a:cxn ang="0">
                    <a:pos x="connsiteX2" y="connsiteY2"/>
                  </a:cxn>
                  <a:cxn ang="0">
                    <a:pos x="connsiteX3" y="connsiteY3"/>
                  </a:cxn>
                </a:cxnLst>
                <a:rect l="l" t="t" r="r" b="b"/>
                <a:pathLst>
                  <a:path w="42278" h="42576">
                    <a:moveTo>
                      <a:pt x="0" y="21241"/>
                    </a:moveTo>
                    <a:cubicBezTo>
                      <a:pt x="0" y="9525"/>
                      <a:pt x="9525" y="0"/>
                      <a:pt x="21241" y="0"/>
                    </a:cubicBezTo>
                    <a:cubicBezTo>
                      <a:pt x="49244" y="762"/>
                      <a:pt x="49339" y="41815"/>
                      <a:pt x="21241" y="42577"/>
                    </a:cubicBezTo>
                    <a:cubicBezTo>
                      <a:pt x="9525" y="42577"/>
                      <a:pt x="0" y="33052"/>
                      <a:pt x="0" y="21336"/>
                    </a:cubicBezTo>
                    <a:close/>
                  </a:path>
                </a:pathLst>
              </a:custGeom>
              <a:noFill/>
              <a:ln w="9525" cap="rnd">
                <a:solidFill>
                  <a:srgbClr val="15003C"/>
                </a:solidFill>
                <a:prstDash val="solid"/>
                <a:round/>
              </a:ln>
            </p:spPr>
            <p:txBody>
              <a:bodyPr rtlCol="0" anchor="ctr"/>
              <a:lstStyle/>
              <a:p>
                <a:endParaRPr lang="da-DK"/>
              </a:p>
            </p:txBody>
          </p:sp>
          <p:sp>
            <p:nvSpPr>
              <p:cNvPr id="243" name="Kombinationstegning: figur 242">
                <a:extLst>
                  <a:ext uri="{FF2B5EF4-FFF2-40B4-BE49-F238E27FC236}">
                    <a16:creationId xmlns:a16="http://schemas.microsoft.com/office/drawing/2014/main" id="{B1E3A582-BC13-1210-1E8A-AD41FC4475BE}"/>
                  </a:ext>
                </a:extLst>
              </p:cNvPr>
              <p:cNvSpPr/>
              <p:nvPr/>
            </p:nvSpPr>
            <p:spPr>
              <a:xfrm>
                <a:off x="9155111" y="5303450"/>
                <a:ext cx="25616" cy="25298"/>
              </a:xfrm>
              <a:custGeom>
                <a:avLst/>
                <a:gdLst>
                  <a:gd name="connsiteX0" fmla="*/ 25617 w 25616"/>
                  <a:gd name="connsiteY0" fmla="*/ 13142 h 25298"/>
                  <a:gd name="connsiteX1" fmla="*/ 185 w 25616"/>
                  <a:gd name="connsiteY1" fmla="*/ 10380 h 25298"/>
                  <a:gd name="connsiteX2" fmla="*/ 25617 w 25616"/>
                  <a:gd name="connsiteY2" fmla="*/ 12285 h 25298"/>
                  <a:gd name="connsiteX3" fmla="*/ 25617 w 25616"/>
                  <a:gd name="connsiteY3" fmla="*/ 13142 h 25298"/>
                </a:gdLst>
                <a:ahLst/>
                <a:cxnLst>
                  <a:cxn ang="0">
                    <a:pos x="connsiteX0" y="connsiteY0"/>
                  </a:cxn>
                  <a:cxn ang="0">
                    <a:pos x="connsiteX1" y="connsiteY1"/>
                  </a:cxn>
                  <a:cxn ang="0">
                    <a:pos x="connsiteX2" y="connsiteY2"/>
                  </a:cxn>
                  <a:cxn ang="0">
                    <a:pos x="connsiteX3" y="connsiteY3"/>
                  </a:cxn>
                </a:cxnLst>
                <a:rect l="l" t="t" r="r" b="b"/>
                <a:pathLst>
                  <a:path w="25616" h="25298">
                    <a:moveTo>
                      <a:pt x="25617" y="13142"/>
                    </a:moveTo>
                    <a:cubicBezTo>
                      <a:pt x="24569" y="30954"/>
                      <a:pt x="-2482" y="28477"/>
                      <a:pt x="185" y="10380"/>
                    </a:cubicBezTo>
                    <a:cubicBezTo>
                      <a:pt x="3043" y="-4670"/>
                      <a:pt x="25045" y="-2765"/>
                      <a:pt x="25617" y="12285"/>
                    </a:cubicBezTo>
                    <a:lnTo>
                      <a:pt x="25617" y="13142"/>
                    </a:lnTo>
                    <a:close/>
                  </a:path>
                </a:pathLst>
              </a:custGeom>
              <a:noFill/>
              <a:ln w="9525" cap="rnd">
                <a:solidFill>
                  <a:srgbClr val="15003C"/>
                </a:solidFill>
                <a:prstDash val="solid"/>
                <a:round/>
              </a:ln>
            </p:spPr>
            <p:txBody>
              <a:bodyPr rtlCol="0" anchor="ctr"/>
              <a:lstStyle/>
              <a:p>
                <a:endParaRPr lang="da-DK"/>
              </a:p>
            </p:txBody>
          </p:sp>
          <p:sp>
            <p:nvSpPr>
              <p:cNvPr id="244" name="Kombinationstegning: figur 243">
                <a:extLst>
                  <a:ext uri="{FF2B5EF4-FFF2-40B4-BE49-F238E27FC236}">
                    <a16:creationId xmlns:a16="http://schemas.microsoft.com/office/drawing/2014/main" id="{58B5D2E9-5BBD-5009-6227-5F98DE67DA5E}"/>
                  </a:ext>
                </a:extLst>
              </p:cNvPr>
              <p:cNvSpPr/>
              <p:nvPr/>
            </p:nvSpPr>
            <p:spPr>
              <a:xfrm>
                <a:off x="8809157" y="5619296"/>
                <a:ext cx="241934" cy="9525"/>
              </a:xfrm>
              <a:custGeom>
                <a:avLst/>
                <a:gdLst>
                  <a:gd name="connsiteX0" fmla="*/ 0 w 241934"/>
                  <a:gd name="connsiteY0" fmla="*/ 0 h 9525"/>
                  <a:gd name="connsiteX1" fmla="*/ 241935 w 241934"/>
                  <a:gd name="connsiteY1" fmla="*/ 0 h 9525"/>
                </a:gdLst>
                <a:ahLst/>
                <a:cxnLst>
                  <a:cxn ang="0">
                    <a:pos x="connsiteX0" y="connsiteY0"/>
                  </a:cxn>
                  <a:cxn ang="0">
                    <a:pos x="connsiteX1" y="connsiteY1"/>
                  </a:cxn>
                </a:cxnLst>
                <a:rect l="l" t="t" r="r" b="b"/>
                <a:pathLst>
                  <a:path w="241934" h="9525">
                    <a:moveTo>
                      <a:pt x="0" y="0"/>
                    </a:moveTo>
                    <a:lnTo>
                      <a:pt x="241935" y="0"/>
                    </a:lnTo>
                  </a:path>
                </a:pathLst>
              </a:custGeom>
              <a:ln w="9525" cap="rnd">
                <a:solidFill>
                  <a:srgbClr val="15003C"/>
                </a:solidFill>
                <a:prstDash val="solid"/>
                <a:round/>
              </a:ln>
            </p:spPr>
            <p:txBody>
              <a:bodyPr rtlCol="0" anchor="ctr"/>
              <a:lstStyle/>
              <a:p>
                <a:endParaRPr lang="da-DK"/>
              </a:p>
            </p:txBody>
          </p:sp>
          <p:sp>
            <p:nvSpPr>
              <p:cNvPr id="245" name="Kombinationstegning: figur 244">
                <a:extLst>
                  <a:ext uri="{FF2B5EF4-FFF2-40B4-BE49-F238E27FC236}">
                    <a16:creationId xmlns:a16="http://schemas.microsoft.com/office/drawing/2014/main" id="{44A3139F-6BC3-E0DD-9565-D938712F3C92}"/>
                  </a:ext>
                </a:extLst>
              </p:cNvPr>
              <p:cNvSpPr/>
              <p:nvPr/>
            </p:nvSpPr>
            <p:spPr>
              <a:xfrm>
                <a:off x="9281026" y="5619296"/>
                <a:ext cx="232981" cy="9525"/>
              </a:xfrm>
              <a:custGeom>
                <a:avLst/>
                <a:gdLst>
                  <a:gd name="connsiteX0" fmla="*/ 232981 w 232981"/>
                  <a:gd name="connsiteY0" fmla="*/ 0 h 9525"/>
                  <a:gd name="connsiteX1" fmla="*/ 0 w 232981"/>
                  <a:gd name="connsiteY1" fmla="*/ 0 h 9525"/>
                </a:gdLst>
                <a:ahLst/>
                <a:cxnLst>
                  <a:cxn ang="0">
                    <a:pos x="connsiteX0" y="connsiteY0"/>
                  </a:cxn>
                  <a:cxn ang="0">
                    <a:pos x="connsiteX1" y="connsiteY1"/>
                  </a:cxn>
                </a:cxnLst>
                <a:rect l="l" t="t" r="r" b="b"/>
                <a:pathLst>
                  <a:path w="232981" h="9525">
                    <a:moveTo>
                      <a:pt x="232981" y="0"/>
                    </a:moveTo>
                    <a:lnTo>
                      <a:pt x="0" y="0"/>
                    </a:lnTo>
                  </a:path>
                </a:pathLst>
              </a:custGeom>
              <a:ln w="9525" cap="rnd">
                <a:solidFill>
                  <a:srgbClr val="15003C"/>
                </a:solidFill>
                <a:prstDash val="solid"/>
                <a:round/>
              </a:ln>
            </p:spPr>
            <p:txBody>
              <a:bodyPr rtlCol="0" anchor="ctr"/>
              <a:lstStyle/>
              <a:p>
                <a:endParaRPr lang="da-DK"/>
              </a:p>
            </p:txBody>
          </p:sp>
          <p:sp>
            <p:nvSpPr>
              <p:cNvPr id="246" name="Kombinationstegning: figur 245">
                <a:extLst>
                  <a:ext uri="{FF2B5EF4-FFF2-40B4-BE49-F238E27FC236}">
                    <a16:creationId xmlns:a16="http://schemas.microsoft.com/office/drawing/2014/main" id="{57F44FA5-A48B-C8E4-4EA3-309360C8AFDD}"/>
                  </a:ext>
                </a:extLst>
              </p:cNvPr>
              <p:cNvSpPr/>
              <p:nvPr/>
            </p:nvSpPr>
            <p:spPr>
              <a:xfrm>
                <a:off x="9281026" y="5268997"/>
                <a:ext cx="270986" cy="177039"/>
              </a:xfrm>
              <a:custGeom>
                <a:avLst/>
                <a:gdLst>
                  <a:gd name="connsiteX0" fmla="*/ 270986 w 270986"/>
                  <a:gd name="connsiteY0" fmla="*/ 177039 h 177039"/>
                  <a:gd name="connsiteX1" fmla="*/ 235839 w 270986"/>
                  <a:gd name="connsiteY1" fmla="*/ 13780 h 177039"/>
                  <a:gd name="connsiteX2" fmla="*/ 217646 w 270986"/>
                  <a:gd name="connsiteY2" fmla="*/ 65 h 177039"/>
                  <a:gd name="connsiteX3" fmla="*/ 0 w 270986"/>
                  <a:gd name="connsiteY3" fmla="*/ 65 h 177039"/>
                </a:gdLst>
                <a:ahLst/>
                <a:cxnLst>
                  <a:cxn ang="0">
                    <a:pos x="connsiteX0" y="connsiteY0"/>
                  </a:cxn>
                  <a:cxn ang="0">
                    <a:pos x="connsiteX1" y="connsiteY1"/>
                  </a:cxn>
                  <a:cxn ang="0">
                    <a:pos x="connsiteX2" y="connsiteY2"/>
                  </a:cxn>
                  <a:cxn ang="0">
                    <a:pos x="connsiteX3" y="connsiteY3"/>
                  </a:cxn>
                </a:cxnLst>
                <a:rect l="l" t="t" r="r" b="b"/>
                <a:pathLst>
                  <a:path w="270986" h="177039">
                    <a:moveTo>
                      <a:pt x="270986" y="177039"/>
                    </a:moveTo>
                    <a:cubicBezTo>
                      <a:pt x="260509" y="127509"/>
                      <a:pt x="246888" y="65215"/>
                      <a:pt x="235839" y="13780"/>
                    </a:cubicBezTo>
                    <a:cubicBezTo>
                      <a:pt x="233267" y="-2126"/>
                      <a:pt x="230219" y="160"/>
                      <a:pt x="217646" y="65"/>
                    </a:cubicBezTo>
                    <a:cubicBezTo>
                      <a:pt x="149543" y="65"/>
                      <a:pt x="65437" y="65"/>
                      <a:pt x="0" y="65"/>
                    </a:cubicBezTo>
                  </a:path>
                </a:pathLst>
              </a:custGeom>
              <a:noFill/>
              <a:ln w="9525" cap="rnd">
                <a:solidFill>
                  <a:srgbClr val="15003C"/>
                </a:solidFill>
                <a:prstDash val="solid"/>
                <a:round/>
              </a:ln>
            </p:spPr>
            <p:txBody>
              <a:bodyPr rtlCol="0" anchor="ctr"/>
              <a:lstStyle/>
              <a:p>
                <a:endParaRPr lang="da-DK"/>
              </a:p>
            </p:txBody>
          </p:sp>
          <p:sp>
            <p:nvSpPr>
              <p:cNvPr id="247" name="Kombinationstegning: figur 246">
                <a:extLst>
                  <a:ext uri="{FF2B5EF4-FFF2-40B4-BE49-F238E27FC236}">
                    <a16:creationId xmlns:a16="http://schemas.microsoft.com/office/drawing/2014/main" id="{A1F854B9-D6AD-722B-E2E4-4340862B25A5}"/>
                  </a:ext>
                </a:extLst>
              </p:cNvPr>
              <p:cNvSpPr/>
              <p:nvPr/>
            </p:nvSpPr>
            <p:spPr>
              <a:xfrm>
                <a:off x="9281026" y="5448227"/>
                <a:ext cx="271557" cy="483393"/>
              </a:xfrm>
              <a:custGeom>
                <a:avLst/>
                <a:gdLst>
                  <a:gd name="connsiteX0" fmla="*/ 0 w 271557"/>
                  <a:gd name="connsiteY0" fmla="*/ 0 h 483393"/>
                  <a:gd name="connsiteX1" fmla="*/ 271558 w 271557"/>
                  <a:gd name="connsiteY1" fmla="*/ 0 h 483393"/>
                  <a:gd name="connsiteX2" fmla="*/ 271558 w 271557"/>
                  <a:gd name="connsiteY2" fmla="*/ 483394 h 483393"/>
                </a:gdLst>
                <a:ahLst/>
                <a:cxnLst>
                  <a:cxn ang="0">
                    <a:pos x="connsiteX0" y="connsiteY0"/>
                  </a:cxn>
                  <a:cxn ang="0">
                    <a:pos x="connsiteX1" y="connsiteY1"/>
                  </a:cxn>
                  <a:cxn ang="0">
                    <a:pos x="connsiteX2" y="connsiteY2"/>
                  </a:cxn>
                </a:cxnLst>
                <a:rect l="l" t="t" r="r" b="b"/>
                <a:pathLst>
                  <a:path w="271557" h="483393">
                    <a:moveTo>
                      <a:pt x="0" y="0"/>
                    </a:moveTo>
                    <a:lnTo>
                      <a:pt x="271558" y="0"/>
                    </a:lnTo>
                    <a:lnTo>
                      <a:pt x="271558" y="483394"/>
                    </a:lnTo>
                  </a:path>
                </a:pathLst>
              </a:custGeom>
              <a:noFill/>
              <a:ln w="9525" cap="rnd">
                <a:solidFill>
                  <a:srgbClr val="15003C"/>
                </a:solidFill>
                <a:prstDash val="solid"/>
                <a:round/>
              </a:ln>
            </p:spPr>
            <p:txBody>
              <a:bodyPr rtlCol="0" anchor="ctr"/>
              <a:lstStyle/>
              <a:p>
                <a:endParaRPr lang="da-DK"/>
              </a:p>
            </p:txBody>
          </p:sp>
          <p:sp>
            <p:nvSpPr>
              <p:cNvPr id="248" name="Kombinationstegning: figur 247">
                <a:extLst>
                  <a:ext uri="{FF2B5EF4-FFF2-40B4-BE49-F238E27FC236}">
                    <a16:creationId xmlns:a16="http://schemas.microsoft.com/office/drawing/2014/main" id="{3B394B98-F164-9B70-E3D1-92D3F0478418}"/>
                  </a:ext>
                </a:extLst>
              </p:cNvPr>
              <p:cNvSpPr/>
              <p:nvPr/>
            </p:nvSpPr>
            <p:spPr>
              <a:xfrm>
                <a:off x="8769914" y="5268966"/>
                <a:ext cx="282225" cy="177356"/>
              </a:xfrm>
              <a:custGeom>
                <a:avLst/>
                <a:gdLst>
                  <a:gd name="connsiteX0" fmla="*/ 0 w 282225"/>
                  <a:gd name="connsiteY0" fmla="*/ 177357 h 177356"/>
                  <a:gd name="connsiteX1" fmla="*/ 35147 w 282225"/>
                  <a:gd name="connsiteY1" fmla="*/ 13717 h 177356"/>
                  <a:gd name="connsiteX2" fmla="*/ 49816 w 282225"/>
                  <a:gd name="connsiteY2" fmla="*/ 1 h 177356"/>
                  <a:gd name="connsiteX3" fmla="*/ 282226 w 282225"/>
                  <a:gd name="connsiteY3" fmla="*/ 1 h 177356"/>
                </a:gdLst>
                <a:ahLst/>
                <a:cxnLst>
                  <a:cxn ang="0">
                    <a:pos x="connsiteX0" y="connsiteY0"/>
                  </a:cxn>
                  <a:cxn ang="0">
                    <a:pos x="connsiteX1" y="connsiteY1"/>
                  </a:cxn>
                  <a:cxn ang="0">
                    <a:pos x="connsiteX2" y="connsiteY2"/>
                  </a:cxn>
                  <a:cxn ang="0">
                    <a:pos x="connsiteX3" y="connsiteY3"/>
                  </a:cxn>
                </a:cxnLst>
                <a:rect l="l" t="t" r="r" b="b"/>
                <a:pathLst>
                  <a:path w="282225" h="177356">
                    <a:moveTo>
                      <a:pt x="0" y="177357"/>
                    </a:moveTo>
                    <a:cubicBezTo>
                      <a:pt x="10382" y="128017"/>
                      <a:pt x="24194" y="65152"/>
                      <a:pt x="35147" y="13717"/>
                    </a:cubicBezTo>
                    <a:cubicBezTo>
                      <a:pt x="38195" y="-380"/>
                      <a:pt x="37910" y="1"/>
                      <a:pt x="49816" y="1"/>
                    </a:cubicBezTo>
                    <a:cubicBezTo>
                      <a:pt x="122396" y="1"/>
                      <a:pt x="212407" y="1"/>
                      <a:pt x="282226" y="1"/>
                    </a:cubicBezTo>
                  </a:path>
                </a:pathLst>
              </a:custGeom>
              <a:noFill/>
              <a:ln w="9525" cap="rnd">
                <a:solidFill>
                  <a:srgbClr val="15003C"/>
                </a:solidFill>
                <a:prstDash val="solid"/>
                <a:round/>
              </a:ln>
            </p:spPr>
            <p:txBody>
              <a:bodyPr rtlCol="0" anchor="ctr"/>
              <a:lstStyle/>
              <a:p>
                <a:endParaRPr lang="da-DK"/>
              </a:p>
            </p:txBody>
          </p:sp>
          <p:sp>
            <p:nvSpPr>
              <p:cNvPr id="249" name="Kombinationstegning: figur 248">
                <a:extLst>
                  <a:ext uri="{FF2B5EF4-FFF2-40B4-BE49-F238E27FC236}">
                    <a16:creationId xmlns:a16="http://schemas.microsoft.com/office/drawing/2014/main" id="{95375314-4407-2187-1D96-5463391FABE3}"/>
                  </a:ext>
                </a:extLst>
              </p:cNvPr>
              <p:cNvSpPr/>
              <p:nvPr/>
            </p:nvSpPr>
            <p:spPr>
              <a:xfrm>
                <a:off x="8769438" y="5448227"/>
                <a:ext cx="282701" cy="480917"/>
              </a:xfrm>
              <a:custGeom>
                <a:avLst/>
                <a:gdLst>
                  <a:gd name="connsiteX0" fmla="*/ 282702 w 282701"/>
                  <a:gd name="connsiteY0" fmla="*/ 0 h 480917"/>
                  <a:gd name="connsiteX1" fmla="*/ 0 w 282701"/>
                  <a:gd name="connsiteY1" fmla="*/ 0 h 480917"/>
                  <a:gd name="connsiteX2" fmla="*/ 0 w 282701"/>
                  <a:gd name="connsiteY2" fmla="*/ 480917 h 480917"/>
                </a:gdLst>
                <a:ahLst/>
                <a:cxnLst>
                  <a:cxn ang="0">
                    <a:pos x="connsiteX0" y="connsiteY0"/>
                  </a:cxn>
                  <a:cxn ang="0">
                    <a:pos x="connsiteX1" y="connsiteY1"/>
                  </a:cxn>
                  <a:cxn ang="0">
                    <a:pos x="connsiteX2" y="connsiteY2"/>
                  </a:cxn>
                </a:cxnLst>
                <a:rect l="l" t="t" r="r" b="b"/>
                <a:pathLst>
                  <a:path w="282701" h="480917">
                    <a:moveTo>
                      <a:pt x="282702" y="0"/>
                    </a:moveTo>
                    <a:lnTo>
                      <a:pt x="0" y="0"/>
                    </a:lnTo>
                    <a:lnTo>
                      <a:pt x="0" y="480917"/>
                    </a:lnTo>
                  </a:path>
                </a:pathLst>
              </a:custGeom>
              <a:noFill/>
              <a:ln w="9525" cap="rnd">
                <a:solidFill>
                  <a:srgbClr val="15003C"/>
                </a:solidFill>
                <a:prstDash val="solid"/>
                <a:round/>
              </a:ln>
            </p:spPr>
            <p:txBody>
              <a:bodyPr rtlCol="0" anchor="ctr"/>
              <a:lstStyle/>
              <a:p>
                <a:endParaRPr lang="da-DK"/>
              </a:p>
            </p:txBody>
          </p:sp>
          <p:sp>
            <p:nvSpPr>
              <p:cNvPr id="250" name="Kombinationstegning: figur 249">
                <a:extLst>
                  <a:ext uri="{FF2B5EF4-FFF2-40B4-BE49-F238E27FC236}">
                    <a16:creationId xmlns:a16="http://schemas.microsoft.com/office/drawing/2014/main" id="{9DFCDF95-B8D6-58D5-CEF1-DFEC1BF800EE}"/>
                  </a:ext>
                </a:extLst>
              </p:cNvPr>
              <p:cNvSpPr/>
              <p:nvPr/>
            </p:nvSpPr>
            <p:spPr>
              <a:xfrm>
                <a:off x="9281026" y="4856344"/>
                <a:ext cx="9525" cy="1062894"/>
              </a:xfrm>
              <a:custGeom>
                <a:avLst/>
                <a:gdLst>
                  <a:gd name="connsiteX0" fmla="*/ 0 w 9525"/>
                  <a:gd name="connsiteY0" fmla="*/ 0 h 1062894"/>
                  <a:gd name="connsiteX1" fmla="*/ 0 w 9525"/>
                  <a:gd name="connsiteY1" fmla="*/ 1062895 h 1062894"/>
                </a:gdLst>
                <a:ahLst/>
                <a:cxnLst>
                  <a:cxn ang="0">
                    <a:pos x="connsiteX0" y="connsiteY0"/>
                  </a:cxn>
                  <a:cxn ang="0">
                    <a:pos x="connsiteX1" y="connsiteY1"/>
                  </a:cxn>
                </a:cxnLst>
                <a:rect l="l" t="t" r="r" b="b"/>
                <a:pathLst>
                  <a:path w="9525" h="1062894">
                    <a:moveTo>
                      <a:pt x="0" y="0"/>
                    </a:moveTo>
                    <a:lnTo>
                      <a:pt x="0" y="1062895"/>
                    </a:lnTo>
                  </a:path>
                </a:pathLst>
              </a:custGeom>
              <a:ln w="9525" cap="rnd">
                <a:solidFill>
                  <a:srgbClr val="15003C"/>
                </a:solidFill>
                <a:prstDash val="solid"/>
                <a:round/>
              </a:ln>
            </p:spPr>
            <p:txBody>
              <a:bodyPr rtlCol="0" anchor="ctr"/>
              <a:lstStyle/>
              <a:p>
                <a:endParaRPr lang="da-DK"/>
              </a:p>
            </p:txBody>
          </p:sp>
          <p:sp>
            <p:nvSpPr>
              <p:cNvPr id="251" name="Kombinationstegning: figur 250">
                <a:extLst>
                  <a:ext uri="{FF2B5EF4-FFF2-40B4-BE49-F238E27FC236}">
                    <a16:creationId xmlns:a16="http://schemas.microsoft.com/office/drawing/2014/main" id="{9E01BD6B-46D3-D362-B1A2-84B18EFD7A2E}"/>
                  </a:ext>
                </a:extLst>
              </p:cNvPr>
              <p:cNvSpPr/>
              <p:nvPr/>
            </p:nvSpPr>
            <p:spPr>
              <a:xfrm>
                <a:off x="9051092" y="4856344"/>
                <a:ext cx="9525" cy="1062894"/>
              </a:xfrm>
              <a:custGeom>
                <a:avLst/>
                <a:gdLst>
                  <a:gd name="connsiteX0" fmla="*/ 0 w 9525"/>
                  <a:gd name="connsiteY0" fmla="*/ 0 h 1062894"/>
                  <a:gd name="connsiteX1" fmla="*/ 0 w 9525"/>
                  <a:gd name="connsiteY1" fmla="*/ 1062895 h 1062894"/>
                </a:gdLst>
                <a:ahLst/>
                <a:cxnLst>
                  <a:cxn ang="0">
                    <a:pos x="connsiteX0" y="connsiteY0"/>
                  </a:cxn>
                  <a:cxn ang="0">
                    <a:pos x="connsiteX1" y="connsiteY1"/>
                  </a:cxn>
                </a:cxnLst>
                <a:rect l="l" t="t" r="r" b="b"/>
                <a:pathLst>
                  <a:path w="9525" h="1062894">
                    <a:moveTo>
                      <a:pt x="0" y="0"/>
                    </a:moveTo>
                    <a:lnTo>
                      <a:pt x="0" y="1062895"/>
                    </a:lnTo>
                  </a:path>
                </a:pathLst>
              </a:custGeom>
              <a:ln w="9525" cap="rnd">
                <a:solidFill>
                  <a:srgbClr val="15003C"/>
                </a:solidFill>
                <a:prstDash val="solid"/>
                <a:round/>
              </a:ln>
            </p:spPr>
            <p:txBody>
              <a:bodyPr rtlCol="0" anchor="ctr"/>
              <a:lstStyle/>
              <a:p>
                <a:endParaRPr lang="da-DK"/>
              </a:p>
            </p:txBody>
          </p:sp>
        </p:grpSp>
        <p:sp>
          <p:nvSpPr>
            <p:cNvPr id="27" name="Kombinationstegning: figur 26">
              <a:extLst>
                <a:ext uri="{FF2B5EF4-FFF2-40B4-BE49-F238E27FC236}">
                  <a16:creationId xmlns:a16="http://schemas.microsoft.com/office/drawing/2014/main" id="{FC394B9A-4BC2-B037-1D94-B3B196CC8FF1}"/>
                </a:ext>
              </a:extLst>
            </p:cNvPr>
            <p:cNvSpPr/>
            <p:nvPr/>
          </p:nvSpPr>
          <p:spPr>
            <a:xfrm>
              <a:off x="7372692" y="5892158"/>
              <a:ext cx="2780442" cy="395191"/>
            </a:xfrm>
            <a:custGeom>
              <a:avLst/>
              <a:gdLst>
                <a:gd name="connsiteX0" fmla="*/ 0 w 2780442"/>
                <a:gd name="connsiteY0" fmla="*/ 395126 h 395191"/>
                <a:gd name="connsiteX1" fmla="*/ 1701260 w 2780442"/>
                <a:gd name="connsiteY1" fmla="*/ 26985 h 395191"/>
                <a:gd name="connsiteX2" fmla="*/ 2341340 w 2780442"/>
                <a:gd name="connsiteY2" fmla="*/ 17079 h 395191"/>
                <a:gd name="connsiteX3" fmla="*/ 2780443 w 2780442"/>
                <a:gd name="connsiteY3" fmla="*/ 48035 h 395191"/>
              </a:gdLst>
              <a:ahLst/>
              <a:cxnLst>
                <a:cxn ang="0">
                  <a:pos x="connsiteX0" y="connsiteY0"/>
                </a:cxn>
                <a:cxn ang="0">
                  <a:pos x="connsiteX1" y="connsiteY1"/>
                </a:cxn>
                <a:cxn ang="0">
                  <a:pos x="connsiteX2" y="connsiteY2"/>
                </a:cxn>
                <a:cxn ang="0">
                  <a:pos x="connsiteX3" y="connsiteY3"/>
                </a:cxn>
              </a:cxnLst>
              <a:rect l="l" t="t" r="r" b="b"/>
              <a:pathLst>
                <a:path w="2780442" h="395191">
                  <a:moveTo>
                    <a:pt x="0" y="395126"/>
                  </a:moveTo>
                  <a:cubicBezTo>
                    <a:pt x="243935" y="400842"/>
                    <a:pt x="750380" y="26985"/>
                    <a:pt x="1701260" y="26985"/>
                  </a:cubicBezTo>
                  <a:cubicBezTo>
                    <a:pt x="2071592" y="26985"/>
                    <a:pt x="1963388" y="95946"/>
                    <a:pt x="2341340" y="17079"/>
                  </a:cubicBezTo>
                  <a:cubicBezTo>
                    <a:pt x="2646140" y="-27403"/>
                    <a:pt x="2741486" y="26604"/>
                    <a:pt x="2780443" y="48035"/>
                  </a:cubicBezTo>
                </a:path>
              </a:pathLst>
            </a:custGeom>
            <a:noFill/>
            <a:ln w="9525" cap="rnd">
              <a:solidFill>
                <a:srgbClr val="15003C"/>
              </a:solidFill>
              <a:prstDash val="solid"/>
              <a:round/>
            </a:ln>
          </p:spPr>
          <p:txBody>
            <a:bodyPr rtlCol="0" anchor="ctr"/>
            <a:lstStyle/>
            <a:p>
              <a:endParaRPr lang="da-DK"/>
            </a:p>
          </p:txBody>
        </p:sp>
        <p:sp>
          <p:nvSpPr>
            <p:cNvPr id="28" name="Kombinationstegning: figur 27">
              <a:extLst>
                <a:ext uri="{FF2B5EF4-FFF2-40B4-BE49-F238E27FC236}">
                  <a16:creationId xmlns:a16="http://schemas.microsoft.com/office/drawing/2014/main" id="{6C5B05B6-CD0E-C457-050D-B0B89B96CE09}"/>
                </a:ext>
              </a:extLst>
            </p:cNvPr>
            <p:cNvSpPr/>
            <p:nvPr/>
          </p:nvSpPr>
          <p:spPr>
            <a:xfrm>
              <a:off x="5834690" y="5669785"/>
              <a:ext cx="2936843" cy="334035"/>
            </a:xfrm>
            <a:custGeom>
              <a:avLst/>
              <a:gdLst>
                <a:gd name="connsiteX0" fmla="*/ 2936843 w 2936843"/>
                <a:gd name="connsiteY0" fmla="*/ 2470 h 334035"/>
                <a:gd name="connsiteX1" fmla="*/ 0 w 2936843"/>
                <a:gd name="connsiteY1" fmla="*/ 334035 h 334035"/>
              </a:gdLst>
              <a:ahLst/>
              <a:cxnLst>
                <a:cxn ang="0">
                  <a:pos x="connsiteX0" y="connsiteY0"/>
                </a:cxn>
                <a:cxn ang="0">
                  <a:pos x="connsiteX1" y="connsiteY1"/>
                </a:cxn>
              </a:cxnLst>
              <a:rect l="l" t="t" r="r" b="b"/>
              <a:pathLst>
                <a:path w="2936843" h="334035">
                  <a:moveTo>
                    <a:pt x="2936843" y="2470"/>
                  </a:moveTo>
                  <a:cubicBezTo>
                    <a:pt x="2936843" y="2470"/>
                    <a:pt x="1468565" y="-50489"/>
                    <a:pt x="0" y="334035"/>
                  </a:cubicBezTo>
                </a:path>
              </a:pathLst>
            </a:custGeom>
            <a:noFill/>
            <a:ln w="9525" cap="rnd">
              <a:solidFill>
                <a:srgbClr val="15003C"/>
              </a:solidFill>
              <a:prstDash val="solid"/>
              <a:round/>
            </a:ln>
          </p:spPr>
          <p:txBody>
            <a:bodyPr rtlCol="0" anchor="ctr"/>
            <a:lstStyle/>
            <a:p>
              <a:endParaRPr lang="da-DK"/>
            </a:p>
          </p:txBody>
        </p:sp>
        <p:sp>
          <p:nvSpPr>
            <p:cNvPr id="29" name="Kombinationstegning: figur 28">
              <a:extLst>
                <a:ext uri="{FF2B5EF4-FFF2-40B4-BE49-F238E27FC236}">
                  <a16:creationId xmlns:a16="http://schemas.microsoft.com/office/drawing/2014/main" id="{CABC717A-76FA-0991-F1DF-553A6594A247}"/>
                </a:ext>
              </a:extLst>
            </p:cNvPr>
            <p:cNvSpPr/>
            <p:nvPr/>
          </p:nvSpPr>
          <p:spPr>
            <a:xfrm>
              <a:off x="8101735" y="5158858"/>
              <a:ext cx="379475" cy="476631"/>
            </a:xfrm>
            <a:custGeom>
              <a:avLst/>
              <a:gdLst>
                <a:gd name="connsiteX0" fmla="*/ 379476 w 379475"/>
                <a:gd name="connsiteY0" fmla="*/ 251841 h 476631"/>
                <a:gd name="connsiteX1" fmla="*/ 326707 w 379475"/>
                <a:gd name="connsiteY1" fmla="*/ 219932 h 476631"/>
                <a:gd name="connsiteX2" fmla="*/ 357854 w 379475"/>
                <a:gd name="connsiteY2" fmla="*/ 159353 h 476631"/>
                <a:gd name="connsiteX3" fmla="*/ 283178 w 379475"/>
                <a:gd name="connsiteY3" fmla="*/ 84677 h 476631"/>
                <a:gd name="connsiteX4" fmla="*/ 254413 w 379475"/>
                <a:gd name="connsiteY4" fmla="*/ 90488 h 476631"/>
                <a:gd name="connsiteX5" fmla="*/ 258699 w 379475"/>
                <a:gd name="connsiteY5" fmla="*/ 67056 h 476631"/>
                <a:gd name="connsiteX6" fmla="*/ 191643 w 379475"/>
                <a:gd name="connsiteY6" fmla="*/ 0 h 476631"/>
                <a:gd name="connsiteX7" fmla="*/ 124587 w 379475"/>
                <a:gd name="connsiteY7" fmla="*/ 67056 h 476631"/>
                <a:gd name="connsiteX8" fmla="*/ 139065 w 379475"/>
                <a:gd name="connsiteY8" fmla="*/ 108585 h 476631"/>
                <a:gd name="connsiteX9" fmla="*/ 132874 w 379475"/>
                <a:gd name="connsiteY9" fmla="*/ 108299 h 476631"/>
                <a:gd name="connsiteX10" fmla="*/ 45529 w 379475"/>
                <a:gd name="connsiteY10" fmla="*/ 195644 h 476631"/>
                <a:gd name="connsiteX11" fmla="*/ 72295 w 379475"/>
                <a:gd name="connsiteY11" fmla="*/ 258509 h 476631"/>
                <a:gd name="connsiteX12" fmla="*/ 0 w 379475"/>
                <a:gd name="connsiteY12" fmla="*/ 363760 h 476631"/>
                <a:gd name="connsiteX13" fmla="*/ 112871 w 379475"/>
                <a:gd name="connsiteY13" fmla="*/ 476631 h 476631"/>
                <a:gd name="connsiteX14" fmla="*/ 205930 w 379475"/>
                <a:gd name="connsiteY14" fmla="*/ 416433 h 476631"/>
                <a:gd name="connsiteX15" fmla="*/ 294608 w 379475"/>
                <a:gd name="connsiteY15" fmla="*/ 449866 h 476631"/>
                <a:gd name="connsiteX16" fmla="*/ 317278 w 379475"/>
                <a:gd name="connsiteY16" fmla="*/ 447675 h 47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9475" h="476631">
                  <a:moveTo>
                    <a:pt x="379476" y="251841"/>
                  </a:moveTo>
                  <a:cubicBezTo>
                    <a:pt x="365284" y="236887"/>
                    <a:pt x="347091" y="225742"/>
                    <a:pt x="326707" y="219932"/>
                  </a:cubicBezTo>
                  <a:cubicBezTo>
                    <a:pt x="345567" y="206407"/>
                    <a:pt x="357854" y="184309"/>
                    <a:pt x="357854" y="159353"/>
                  </a:cubicBezTo>
                  <a:cubicBezTo>
                    <a:pt x="357854" y="118110"/>
                    <a:pt x="324421" y="84677"/>
                    <a:pt x="283178" y="84677"/>
                  </a:cubicBezTo>
                  <a:cubicBezTo>
                    <a:pt x="272987" y="84677"/>
                    <a:pt x="263271" y="86773"/>
                    <a:pt x="254413" y="90488"/>
                  </a:cubicBezTo>
                  <a:cubicBezTo>
                    <a:pt x="257175" y="83153"/>
                    <a:pt x="258699" y="75343"/>
                    <a:pt x="258699" y="67056"/>
                  </a:cubicBezTo>
                  <a:cubicBezTo>
                    <a:pt x="258699" y="30004"/>
                    <a:pt x="228695" y="0"/>
                    <a:pt x="191643" y="0"/>
                  </a:cubicBezTo>
                  <a:cubicBezTo>
                    <a:pt x="154591" y="0"/>
                    <a:pt x="124587" y="30004"/>
                    <a:pt x="124587" y="67056"/>
                  </a:cubicBezTo>
                  <a:cubicBezTo>
                    <a:pt x="124587" y="82772"/>
                    <a:pt x="130016" y="97155"/>
                    <a:pt x="139065" y="108585"/>
                  </a:cubicBezTo>
                  <a:cubicBezTo>
                    <a:pt x="136970" y="108394"/>
                    <a:pt x="134969" y="108299"/>
                    <a:pt x="132874" y="108299"/>
                  </a:cubicBezTo>
                  <a:cubicBezTo>
                    <a:pt x="84677" y="108299"/>
                    <a:pt x="45529" y="147447"/>
                    <a:pt x="45529" y="195644"/>
                  </a:cubicBezTo>
                  <a:cubicBezTo>
                    <a:pt x="45529" y="220313"/>
                    <a:pt x="55816" y="242602"/>
                    <a:pt x="72295" y="258509"/>
                  </a:cubicBezTo>
                  <a:cubicBezTo>
                    <a:pt x="30004" y="274796"/>
                    <a:pt x="0" y="315754"/>
                    <a:pt x="0" y="363760"/>
                  </a:cubicBezTo>
                  <a:cubicBezTo>
                    <a:pt x="0" y="426053"/>
                    <a:pt x="50578" y="476631"/>
                    <a:pt x="112871" y="476631"/>
                  </a:cubicBezTo>
                  <a:cubicBezTo>
                    <a:pt x="156210" y="476631"/>
                    <a:pt x="186976" y="452247"/>
                    <a:pt x="205930" y="416433"/>
                  </a:cubicBezTo>
                  <a:cubicBezTo>
                    <a:pt x="227076" y="437102"/>
                    <a:pt x="262699" y="449866"/>
                    <a:pt x="294608" y="449866"/>
                  </a:cubicBezTo>
                  <a:cubicBezTo>
                    <a:pt x="302419" y="449866"/>
                    <a:pt x="309944" y="449104"/>
                    <a:pt x="317278" y="447675"/>
                  </a:cubicBezTo>
                </a:path>
              </a:pathLst>
            </a:custGeom>
            <a:noFill/>
            <a:ln w="9525" cap="sq">
              <a:solidFill>
                <a:srgbClr val="15003C"/>
              </a:solidFill>
              <a:prstDash val="solid"/>
              <a:round/>
            </a:ln>
          </p:spPr>
          <p:txBody>
            <a:bodyPr rtlCol="0" anchor="ctr"/>
            <a:lstStyle/>
            <a:p>
              <a:endParaRPr lang="da-DK"/>
            </a:p>
          </p:txBody>
        </p:sp>
        <p:sp>
          <p:nvSpPr>
            <p:cNvPr id="30" name="Kombinationstegning: figur 29">
              <a:extLst>
                <a:ext uri="{FF2B5EF4-FFF2-40B4-BE49-F238E27FC236}">
                  <a16:creationId xmlns:a16="http://schemas.microsoft.com/office/drawing/2014/main" id="{C42C10DD-8F29-B122-2C91-2DD6ADC02F3D}"/>
                </a:ext>
              </a:extLst>
            </p:cNvPr>
            <p:cNvSpPr/>
            <p:nvPr/>
          </p:nvSpPr>
          <p:spPr>
            <a:xfrm>
              <a:off x="8209082" y="5452037"/>
              <a:ext cx="98583" cy="50006"/>
            </a:xfrm>
            <a:custGeom>
              <a:avLst/>
              <a:gdLst>
                <a:gd name="connsiteX0" fmla="*/ 98584 w 98583"/>
                <a:gd name="connsiteY0" fmla="*/ 50006 h 50006"/>
                <a:gd name="connsiteX1" fmla="*/ 32385 w 98583"/>
                <a:gd name="connsiteY1" fmla="*/ 24956 h 50006"/>
                <a:gd name="connsiteX2" fmla="*/ 0 w 98583"/>
                <a:gd name="connsiteY2" fmla="*/ 0 h 50006"/>
              </a:gdLst>
              <a:ahLst/>
              <a:cxnLst>
                <a:cxn ang="0">
                  <a:pos x="connsiteX0" y="connsiteY0"/>
                </a:cxn>
                <a:cxn ang="0">
                  <a:pos x="connsiteX1" y="connsiteY1"/>
                </a:cxn>
                <a:cxn ang="0">
                  <a:pos x="connsiteX2" y="connsiteY2"/>
                </a:cxn>
              </a:cxnLst>
              <a:rect l="l" t="t" r="r" b="b"/>
              <a:pathLst>
                <a:path w="98583" h="50006">
                  <a:moveTo>
                    <a:pt x="98584" y="50006"/>
                  </a:moveTo>
                  <a:lnTo>
                    <a:pt x="32385" y="24956"/>
                  </a:lnTo>
                  <a:lnTo>
                    <a:pt x="0" y="0"/>
                  </a:lnTo>
                </a:path>
              </a:pathLst>
            </a:custGeom>
            <a:noFill/>
            <a:ln w="9525" cap="sq">
              <a:solidFill>
                <a:srgbClr val="15003C"/>
              </a:solidFill>
              <a:prstDash val="solid"/>
              <a:round/>
            </a:ln>
          </p:spPr>
          <p:txBody>
            <a:bodyPr rtlCol="0" anchor="ctr"/>
            <a:lstStyle/>
            <a:p>
              <a:endParaRPr lang="da-DK"/>
            </a:p>
          </p:txBody>
        </p:sp>
        <p:sp>
          <p:nvSpPr>
            <p:cNvPr id="31" name="Kombinationstegning: figur 30">
              <a:extLst>
                <a:ext uri="{FF2B5EF4-FFF2-40B4-BE49-F238E27FC236}">
                  <a16:creationId xmlns:a16="http://schemas.microsoft.com/office/drawing/2014/main" id="{8AF62C8C-85FC-3909-49DE-6120922A82C4}"/>
                </a:ext>
              </a:extLst>
            </p:cNvPr>
            <p:cNvSpPr/>
            <p:nvPr/>
          </p:nvSpPr>
          <p:spPr>
            <a:xfrm>
              <a:off x="8307666" y="5294113"/>
              <a:ext cx="9525" cy="376618"/>
            </a:xfrm>
            <a:custGeom>
              <a:avLst/>
              <a:gdLst>
                <a:gd name="connsiteX0" fmla="*/ 0 w 9525"/>
                <a:gd name="connsiteY0" fmla="*/ 376619 h 376618"/>
                <a:gd name="connsiteX1" fmla="*/ 0 w 9525"/>
                <a:gd name="connsiteY1" fmla="*/ 0 h 376618"/>
              </a:gdLst>
              <a:ahLst/>
              <a:cxnLst>
                <a:cxn ang="0">
                  <a:pos x="connsiteX0" y="connsiteY0"/>
                </a:cxn>
                <a:cxn ang="0">
                  <a:pos x="connsiteX1" y="connsiteY1"/>
                </a:cxn>
              </a:cxnLst>
              <a:rect l="l" t="t" r="r" b="b"/>
              <a:pathLst>
                <a:path w="9525" h="376618">
                  <a:moveTo>
                    <a:pt x="0" y="376619"/>
                  </a:moveTo>
                  <a:lnTo>
                    <a:pt x="0" y="0"/>
                  </a:lnTo>
                </a:path>
              </a:pathLst>
            </a:custGeom>
            <a:ln w="9525" cap="sq">
              <a:solidFill>
                <a:srgbClr val="15003C"/>
              </a:solidFill>
              <a:prstDash val="solid"/>
              <a:round/>
            </a:ln>
          </p:spPr>
          <p:txBody>
            <a:bodyPr rtlCol="0" anchor="ctr"/>
            <a:lstStyle/>
            <a:p>
              <a:endParaRPr lang="da-DK"/>
            </a:p>
          </p:txBody>
        </p:sp>
        <p:sp>
          <p:nvSpPr>
            <p:cNvPr id="128" name="Kombinationstegning: figur 127">
              <a:extLst>
                <a:ext uri="{FF2B5EF4-FFF2-40B4-BE49-F238E27FC236}">
                  <a16:creationId xmlns:a16="http://schemas.microsoft.com/office/drawing/2014/main" id="{23866324-BBD4-4BCC-32BB-9F63D2C1DD98}"/>
                </a:ext>
              </a:extLst>
            </p:cNvPr>
            <p:cNvSpPr/>
            <p:nvPr/>
          </p:nvSpPr>
          <p:spPr>
            <a:xfrm>
              <a:off x="8240134" y="5336404"/>
              <a:ext cx="128587" cy="38004"/>
            </a:xfrm>
            <a:custGeom>
              <a:avLst/>
              <a:gdLst>
                <a:gd name="connsiteX0" fmla="*/ 128588 w 128587"/>
                <a:gd name="connsiteY0" fmla="*/ 0 h 38004"/>
                <a:gd name="connsiteX1" fmla="*/ 67532 w 128587"/>
                <a:gd name="connsiteY1" fmla="*/ 38005 h 38004"/>
                <a:gd name="connsiteX2" fmla="*/ 0 w 128587"/>
                <a:gd name="connsiteY2" fmla="*/ 0 h 38004"/>
              </a:gdLst>
              <a:ahLst/>
              <a:cxnLst>
                <a:cxn ang="0">
                  <a:pos x="connsiteX0" y="connsiteY0"/>
                </a:cxn>
                <a:cxn ang="0">
                  <a:pos x="connsiteX1" y="connsiteY1"/>
                </a:cxn>
                <a:cxn ang="0">
                  <a:pos x="connsiteX2" y="connsiteY2"/>
                </a:cxn>
              </a:cxnLst>
              <a:rect l="l" t="t" r="r" b="b"/>
              <a:pathLst>
                <a:path w="128587" h="38004">
                  <a:moveTo>
                    <a:pt x="128588" y="0"/>
                  </a:moveTo>
                  <a:lnTo>
                    <a:pt x="67532" y="38005"/>
                  </a:lnTo>
                  <a:lnTo>
                    <a:pt x="0" y="0"/>
                  </a:lnTo>
                </a:path>
              </a:pathLst>
            </a:custGeom>
            <a:noFill/>
            <a:ln w="9525" cap="sq">
              <a:solidFill>
                <a:srgbClr val="15003C"/>
              </a:solidFill>
              <a:prstDash val="solid"/>
              <a:round/>
            </a:ln>
          </p:spPr>
          <p:txBody>
            <a:bodyPr rtlCol="0" anchor="ctr"/>
            <a:lstStyle/>
            <a:p>
              <a:endParaRPr lang="da-DK"/>
            </a:p>
          </p:txBody>
        </p:sp>
        <p:sp>
          <p:nvSpPr>
            <p:cNvPr id="129" name="Kombinationstegning: figur 128">
              <a:extLst>
                <a:ext uri="{FF2B5EF4-FFF2-40B4-BE49-F238E27FC236}">
                  <a16:creationId xmlns:a16="http://schemas.microsoft.com/office/drawing/2014/main" id="{B89361B4-497D-B07F-E6CC-DBB43CF31193}"/>
                </a:ext>
              </a:extLst>
            </p:cNvPr>
            <p:cNvSpPr/>
            <p:nvPr/>
          </p:nvSpPr>
          <p:spPr>
            <a:xfrm>
              <a:off x="8307666" y="5452037"/>
              <a:ext cx="115538" cy="50006"/>
            </a:xfrm>
            <a:custGeom>
              <a:avLst/>
              <a:gdLst>
                <a:gd name="connsiteX0" fmla="*/ 0 w 115538"/>
                <a:gd name="connsiteY0" fmla="*/ 50006 h 50006"/>
                <a:gd name="connsiteX1" fmla="*/ 77629 w 115538"/>
                <a:gd name="connsiteY1" fmla="*/ 29242 h 50006"/>
                <a:gd name="connsiteX2" fmla="*/ 115538 w 115538"/>
                <a:gd name="connsiteY2" fmla="*/ 0 h 50006"/>
              </a:gdLst>
              <a:ahLst/>
              <a:cxnLst>
                <a:cxn ang="0">
                  <a:pos x="connsiteX0" y="connsiteY0"/>
                </a:cxn>
                <a:cxn ang="0">
                  <a:pos x="connsiteX1" y="connsiteY1"/>
                </a:cxn>
                <a:cxn ang="0">
                  <a:pos x="connsiteX2" y="connsiteY2"/>
                </a:cxn>
              </a:cxnLst>
              <a:rect l="l" t="t" r="r" b="b"/>
              <a:pathLst>
                <a:path w="115538" h="50006">
                  <a:moveTo>
                    <a:pt x="0" y="50006"/>
                  </a:moveTo>
                  <a:lnTo>
                    <a:pt x="77629" y="29242"/>
                  </a:lnTo>
                  <a:lnTo>
                    <a:pt x="115538" y="0"/>
                  </a:lnTo>
                </a:path>
              </a:pathLst>
            </a:custGeom>
            <a:noFill/>
            <a:ln w="9525" cap="sq">
              <a:solidFill>
                <a:srgbClr val="15003C"/>
              </a:solidFill>
              <a:prstDash val="solid"/>
              <a:round/>
            </a:ln>
          </p:spPr>
          <p:txBody>
            <a:bodyPr rtlCol="0" anchor="ctr"/>
            <a:lstStyle/>
            <a:p>
              <a:endParaRPr lang="da-DK"/>
            </a:p>
          </p:txBody>
        </p:sp>
        <p:sp>
          <p:nvSpPr>
            <p:cNvPr id="130" name="Kombinationstegning: figur 129">
              <a:extLst>
                <a:ext uri="{FF2B5EF4-FFF2-40B4-BE49-F238E27FC236}">
                  <a16:creationId xmlns:a16="http://schemas.microsoft.com/office/drawing/2014/main" id="{7779009C-0B6A-BE26-1EB8-BA20B2C35637}"/>
                </a:ext>
              </a:extLst>
            </p:cNvPr>
            <p:cNvSpPr/>
            <p:nvPr/>
          </p:nvSpPr>
          <p:spPr>
            <a:xfrm>
              <a:off x="8192223" y="5476993"/>
              <a:ext cx="49244" cy="35528"/>
            </a:xfrm>
            <a:custGeom>
              <a:avLst/>
              <a:gdLst>
                <a:gd name="connsiteX0" fmla="*/ 0 w 49244"/>
                <a:gd name="connsiteY0" fmla="*/ 35528 h 35528"/>
                <a:gd name="connsiteX1" fmla="*/ 49244 w 49244"/>
                <a:gd name="connsiteY1" fmla="*/ 0 h 35528"/>
              </a:gdLst>
              <a:ahLst/>
              <a:cxnLst>
                <a:cxn ang="0">
                  <a:pos x="connsiteX0" y="connsiteY0"/>
                </a:cxn>
                <a:cxn ang="0">
                  <a:pos x="connsiteX1" y="connsiteY1"/>
                </a:cxn>
              </a:cxnLst>
              <a:rect l="l" t="t" r="r" b="b"/>
              <a:pathLst>
                <a:path w="49244" h="35528">
                  <a:moveTo>
                    <a:pt x="0" y="35528"/>
                  </a:moveTo>
                  <a:lnTo>
                    <a:pt x="49244" y="0"/>
                  </a:lnTo>
                </a:path>
              </a:pathLst>
            </a:custGeom>
            <a:ln w="9525" cap="sq">
              <a:solidFill>
                <a:srgbClr val="15003C"/>
              </a:solidFill>
              <a:prstDash val="solid"/>
              <a:round/>
            </a:ln>
          </p:spPr>
          <p:txBody>
            <a:bodyPr rtlCol="0" anchor="ctr"/>
            <a:lstStyle/>
            <a:p>
              <a:endParaRPr lang="da-DK"/>
            </a:p>
          </p:txBody>
        </p:sp>
        <p:sp>
          <p:nvSpPr>
            <p:cNvPr id="131" name="Kombinationstegning: figur 130">
              <a:extLst>
                <a:ext uri="{FF2B5EF4-FFF2-40B4-BE49-F238E27FC236}">
                  <a16:creationId xmlns:a16="http://schemas.microsoft.com/office/drawing/2014/main" id="{847A07D9-5AD3-F4D1-A050-ACB82308C311}"/>
                </a:ext>
              </a:extLst>
            </p:cNvPr>
            <p:cNvSpPr/>
            <p:nvPr/>
          </p:nvSpPr>
          <p:spPr>
            <a:xfrm>
              <a:off x="8385676" y="5459372"/>
              <a:ext cx="20764" cy="30765"/>
            </a:xfrm>
            <a:custGeom>
              <a:avLst/>
              <a:gdLst>
                <a:gd name="connsiteX0" fmla="*/ 0 w 20764"/>
                <a:gd name="connsiteY0" fmla="*/ 0 h 30765"/>
                <a:gd name="connsiteX1" fmla="*/ 20764 w 20764"/>
                <a:gd name="connsiteY1" fmla="*/ 30766 h 30765"/>
              </a:gdLst>
              <a:ahLst/>
              <a:cxnLst>
                <a:cxn ang="0">
                  <a:pos x="connsiteX0" y="connsiteY0"/>
                </a:cxn>
                <a:cxn ang="0">
                  <a:pos x="connsiteX1" y="connsiteY1"/>
                </a:cxn>
              </a:cxnLst>
              <a:rect l="l" t="t" r="r" b="b"/>
              <a:pathLst>
                <a:path w="20764" h="30765">
                  <a:moveTo>
                    <a:pt x="0" y="0"/>
                  </a:moveTo>
                  <a:lnTo>
                    <a:pt x="20764" y="30766"/>
                  </a:lnTo>
                </a:path>
              </a:pathLst>
            </a:custGeom>
            <a:ln w="9525" cap="sq">
              <a:solidFill>
                <a:srgbClr val="15003C"/>
              </a:solidFill>
              <a:prstDash val="solid"/>
              <a:round/>
            </a:ln>
          </p:spPr>
          <p:txBody>
            <a:bodyPr rtlCol="0" anchor="ctr"/>
            <a:lstStyle/>
            <a:p>
              <a:endParaRPr lang="da-DK"/>
            </a:p>
          </p:txBody>
        </p:sp>
        <p:sp>
          <p:nvSpPr>
            <p:cNvPr id="132" name="Kombinationstegning: figur 131">
              <a:extLst>
                <a:ext uri="{FF2B5EF4-FFF2-40B4-BE49-F238E27FC236}">
                  <a16:creationId xmlns:a16="http://schemas.microsoft.com/office/drawing/2014/main" id="{182B1D52-7F38-02E4-E388-089411A24E9F}"/>
                </a:ext>
              </a:extLst>
            </p:cNvPr>
            <p:cNvSpPr/>
            <p:nvPr/>
          </p:nvSpPr>
          <p:spPr>
            <a:xfrm>
              <a:off x="8447874" y="5346119"/>
              <a:ext cx="255079" cy="295275"/>
            </a:xfrm>
            <a:custGeom>
              <a:avLst/>
              <a:gdLst>
                <a:gd name="connsiteX0" fmla="*/ 0 w 255079"/>
                <a:gd name="connsiteY0" fmla="*/ 206121 h 295275"/>
                <a:gd name="connsiteX1" fmla="*/ 72580 w 255079"/>
                <a:gd name="connsiteY1" fmla="*/ 278701 h 295275"/>
                <a:gd name="connsiteX2" fmla="*/ 127540 w 255079"/>
                <a:gd name="connsiteY2" fmla="*/ 257937 h 295275"/>
                <a:gd name="connsiteX3" fmla="*/ 185166 w 255079"/>
                <a:gd name="connsiteY3" fmla="*/ 295275 h 295275"/>
                <a:gd name="connsiteX4" fmla="*/ 255079 w 255079"/>
                <a:gd name="connsiteY4" fmla="*/ 225362 h 295275"/>
                <a:gd name="connsiteX5" fmla="*/ 210217 w 255079"/>
                <a:gd name="connsiteY5" fmla="*/ 160115 h 295275"/>
                <a:gd name="connsiteX6" fmla="*/ 226790 w 255079"/>
                <a:gd name="connsiteY6" fmla="*/ 121158 h 295275"/>
                <a:gd name="connsiteX7" fmla="*/ 172688 w 255079"/>
                <a:gd name="connsiteY7" fmla="*/ 67056 h 295275"/>
                <a:gd name="connsiteX8" fmla="*/ 168878 w 255079"/>
                <a:gd name="connsiteY8" fmla="*/ 67247 h 295275"/>
                <a:gd name="connsiteX9" fmla="*/ 177832 w 255079"/>
                <a:gd name="connsiteY9" fmla="*/ 41529 h 295275"/>
                <a:gd name="connsiteX10" fmla="*/ 136303 w 255079"/>
                <a:gd name="connsiteY10" fmla="*/ 0 h 295275"/>
                <a:gd name="connsiteX11" fmla="*/ 94774 w 255079"/>
                <a:gd name="connsiteY11" fmla="*/ 41529 h 295275"/>
                <a:gd name="connsiteX12" fmla="*/ 97441 w 255079"/>
                <a:gd name="connsiteY12" fmla="*/ 56102 h 295275"/>
                <a:gd name="connsiteX13" fmla="*/ 79629 w 255079"/>
                <a:gd name="connsiteY13" fmla="*/ 52483 h 295275"/>
                <a:gd name="connsiteX14" fmla="*/ 33338 w 255079"/>
                <a:gd name="connsiteY14" fmla="*/ 98774 h 295275"/>
                <a:gd name="connsiteX15" fmla="*/ 52673 w 255079"/>
                <a:gd name="connsiteY15" fmla="*/ 136303 h 295275"/>
                <a:gd name="connsiteX16" fmla="*/ 0 w 255079"/>
                <a:gd name="connsiteY16" fmla="*/ 206121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5079" h="295275">
                  <a:moveTo>
                    <a:pt x="0" y="206121"/>
                  </a:moveTo>
                  <a:cubicBezTo>
                    <a:pt x="0" y="246221"/>
                    <a:pt x="32480" y="278701"/>
                    <a:pt x="72580" y="278701"/>
                  </a:cubicBezTo>
                  <a:cubicBezTo>
                    <a:pt x="92393" y="278701"/>
                    <a:pt x="114490" y="270796"/>
                    <a:pt x="127540" y="257937"/>
                  </a:cubicBezTo>
                  <a:cubicBezTo>
                    <a:pt x="139255" y="280130"/>
                    <a:pt x="158305" y="295275"/>
                    <a:pt x="185166" y="295275"/>
                  </a:cubicBezTo>
                  <a:cubicBezTo>
                    <a:pt x="223838" y="295275"/>
                    <a:pt x="255079" y="263938"/>
                    <a:pt x="255079" y="225362"/>
                  </a:cubicBezTo>
                  <a:cubicBezTo>
                    <a:pt x="255079" y="195644"/>
                    <a:pt x="236506" y="170212"/>
                    <a:pt x="210217" y="160115"/>
                  </a:cubicBezTo>
                  <a:cubicBezTo>
                    <a:pt x="220409" y="150304"/>
                    <a:pt x="226790" y="136493"/>
                    <a:pt x="226790" y="121158"/>
                  </a:cubicBezTo>
                  <a:cubicBezTo>
                    <a:pt x="226790" y="91250"/>
                    <a:pt x="202597" y="67056"/>
                    <a:pt x="172688" y="67056"/>
                  </a:cubicBezTo>
                  <a:cubicBezTo>
                    <a:pt x="171355" y="67056"/>
                    <a:pt x="170116" y="67151"/>
                    <a:pt x="168878" y="67247"/>
                  </a:cubicBezTo>
                  <a:cubicBezTo>
                    <a:pt x="174498" y="60198"/>
                    <a:pt x="177832" y="51245"/>
                    <a:pt x="177832" y="41529"/>
                  </a:cubicBezTo>
                  <a:cubicBezTo>
                    <a:pt x="177832" y="18574"/>
                    <a:pt x="159258" y="0"/>
                    <a:pt x="136303" y="0"/>
                  </a:cubicBezTo>
                  <a:cubicBezTo>
                    <a:pt x="113347" y="0"/>
                    <a:pt x="94774" y="18574"/>
                    <a:pt x="94774" y="41529"/>
                  </a:cubicBezTo>
                  <a:cubicBezTo>
                    <a:pt x="94774" y="46673"/>
                    <a:pt x="95726" y="51530"/>
                    <a:pt x="97441" y="56102"/>
                  </a:cubicBezTo>
                  <a:cubicBezTo>
                    <a:pt x="91916" y="53816"/>
                    <a:pt x="85915" y="52483"/>
                    <a:pt x="79629" y="52483"/>
                  </a:cubicBezTo>
                  <a:cubicBezTo>
                    <a:pt x="54102" y="52483"/>
                    <a:pt x="33338" y="73247"/>
                    <a:pt x="33338" y="98774"/>
                  </a:cubicBezTo>
                  <a:cubicBezTo>
                    <a:pt x="33338" y="114300"/>
                    <a:pt x="40957" y="127921"/>
                    <a:pt x="52673" y="136303"/>
                  </a:cubicBezTo>
                  <a:cubicBezTo>
                    <a:pt x="22288" y="144971"/>
                    <a:pt x="0" y="172879"/>
                    <a:pt x="0" y="206121"/>
                  </a:cubicBezTo>
                  <a:close/>
                </a:path>
              </a:pathLst>
            </a:custGeom>
            <a:noFill/>
            <a:ln w="9525" cap="sq">
              <a:solidFill>
                <a:srgbClr val="15003C"/>
              </a:solidFill>
              <a:prstDash val="solid"/>
              <a:round/>
            </a:ln>
          </p:spPr>
          <p:txBody>
            <a:bodyPr rtlCol="0" anchor="ctr"/>
            <a:lstStyle/>
            <a:p>
              <a:endParaRPr lang="da-DK"/>
            </a:p>
          </p:txBody>
        </p:sp>
        <p:sp>
          <p:nvSpPr>
            <p:cNvPr id="133" name="Kombinationstegning: figur 132">
              <a:extLst>
                <a:ext uri="{FF2B5EF4-FFF2-40B4-BE49-F238E27FC236}">
                  <a16:creationId xmlns:a16="http://schemas.microsoft.com/office/drawing/2014/main" id="{E7B0D721-0A63-3E40-50B4-F39FF837DA8D}"/>
                </a:ext>
              </a:extLst>
            </p:cNvPr>
            <p:cNvSpPr/>
            <p:nvPr/>
          </p:nvSpPr>
          <p:spPr>
            <a:xfrm>
              <a:off x="8575509" y="5535571"/>
              <a:ext cx="61055" cy="30956"/>
            </a:xfrm>
            <a:custGeom>
              <a:avLst/>
              <a:gdLst>
                <a:gd name="connsiteX0" fmla="*/ 0 w 61055"/>
                <a:gd name="connsiteY0" fmla="*/ 30956 h 30956"/>
                <a:gd name="connsiteX1" fmla="*/ 40958 w 61055"/>
                <a:gd name="connsiteY1" fmla="*/ 15526 h 30956"/>
                <a:gd name="connsiteX2" fmla="*/ 61055 w 61055"/>
                <a:gd name="connsiteY2" fmla="*/ 0 h 30956"/>
              </a:gdLst>
              <a:ahLst/>
              <a:cxnLst>
                <a:cxn ang="0">
                  <a:pos x="connsiteX0" y="connsiteY0"/>
                </a:cxn>
                <a:cxn ang="0">
                  <a:pos x="connsiteX1" y="connsiteY1"/>
                </a:cxn>
                <a:cxn ang="0">
                  <a:pos x="connsiteX2" y="connsiteY2"/>
                </a:cxn>
              </a:cxnLst>
              <a:rect l="l" t="t" r="r" b="b"/>
              <a:pathLst>
                <a:path w="61055" h="30956">
                  <a:moveTo>
                    <a:pt x="0" y="30956"/>
                  </a:moveTo>
                  <a:lnTo>
                    <a:pt x="40958" y="15526"/>
                  </a:lnTo>
                  <a:lnTo>
                    <a:pt x="61055" y="0"/>
                  </a:lnTo>
                </a:path>
              </a:pathLst>
            </a:custGeom>
            <a:noFill/>
            <a:ln w="9525" cap="sq">
              <a:solidFill>
                <a:srgbClr val="15003C"/>
              </a:solidFill>
              <a:prstDash val="solid"/>
              <a:round/>
            </a:ln>
          </p:spPr>
          <p:txBody>
            <a:bodyPr rtlCol="0" anchor="ctr"/>
            <a:lstStyle/>
            <a:p>
              <a:endParaRPr lang="da-DK"/>
            </a:p>
          </p:txBody>
        </p:sp>
        <p:sp>
          <p:nvSpPr>
            <p:cNvPr id="134" name="Kombinationstegning: figur 133">
              <a:extLst>
                <a:ext uri="{FF2B5EF4-FFF2-40B4-BE49-F238E27FC236}">
                  <a16:creationId xmlns:a16="http://schemas.microsoft.com/office/drawing/2014/main" id="{E7EDFC41-9E69-8F46-842F-26928874EF7F}"/>
                </a:ext>
              </a:extLst>
            </p:cNvPr>
            <p:cNvSpPr/>
            <p:nvPr/>
          </p:nvSpPr>
          <p:spPr>
            <a:xfrm>
              <a:off x="8575509" y="5437655"/>
              <a:ext cx="9525" cy="233076"/>
            </a:xfrm>
            <a:custGeom>
              <a:avLst/>
              <a:gdLst>
                <a:gd name="connsiteX0" fmla="*/ 0 w 9525"/>
                <a:gd name="connsiteY0" fmla="*/ 233077 h 233076"/>
                <a:gd name="connsiteX1" fmla="*/ 0 w 9525"/>
                <a:gd name="connsiteY1" fmla="*/ 0 h 233076"/>
              </a:gdLst>
              <a:ahLst/>
              <a:cxnLst>
                <a:cxn ang="0">
                  <a:pos x="connsiteX0" y="connsiteY0"/>
                </a:cxn>
                <a:cxn ang="0">
                  <a:pos x="connsiteX1" y="connsiteY1"/>
                </a:cxn>
              </a:cxnLst>
              <a:rect l="l" t="t" r="r" b="b"/>
              <a:pathLst>
                <a:path w="9525" h="233076">
                  <a:moveTo>
                    <a:pt x="0" y="233077"/>
                  </a:moveTo>
                  <a:lnTo>
                    <a:pt x="0" y="0"/>
                  </a:lnTo>
                </a:path>
              </a:pathLst>
            </a:custGeom>
            <a:ln w="9525" cap="sq">
              <a:solidFill>
                <a:srgbClr val="15003C"/>
              </a:solidFill>
              <a:prstDash val="solid"/>
              <a:round/>
            </a:ln>
          </p:spPr>
          <p:txBody>
            <a:bodyPr rtlCol="0" anchor="ctr"/>
            <a:lstStyle/>
            <a:p>
              <a:endParaRPr lang="da-DK"/>
            </a:p>
          </p:txBody>
        </p:sp>
        <p:sp>
          <p:nvSpPr>
            <p:cNvPr id="135" name="Kombinationstegning: figur 134">
              <a:extLst>
                <a:ext uri="{FF2B5EF4-FFF2-40B4-BE49-F238E27FC236}">
                  <a16:creationId xmlns:a16="http://schemas.microsoft.com/office/drawing/2014/main" id="{F6AC2876-FBDE-2975-CDD9-6A83A36E1565}"/>
                </a:ext>
              </a:extLst>
            </p:cNvPr>
            <p:cNvSpPr/>
            <p:nvPr/>
          </p:nvSpPr>
          <p:spPr>
            <a:xfrm>
              <a:off x="8537599" y="5463848"/>
              <a:ext cx="79724" cy="23621"/>
            </a:xfrm>
            <a:custGeom>
              <a:avLst/>
              <a:gdLst>
                <a:gd name="connsiteX0" fmla="*/ 0 w 79724"/>
                <a:gd name="connsiteY0" fmla="*/ 0 h 23621"/>
                <a:gd name="connsiteX1" fmla="*/ 37909 w 79724"/>
                <a:gd name="connsiteY1" fmla="*/ 23622 h 23621"/>
                <a:gd name="connsiteX2" fmla="*/ 79724 w 79724"/>
                <a:gd name="connsiteY2" fmla="*/ 0 h 23621"/>
              </a:gdLst>
              <a:ahLst/>
              <a:cxnLst>
                <a:cxn ang="0">
                  <a:pos x="connsiteX0" y="connsiteY0"/>
                </a:cxn>
                <a:cxn ang="0">
                  <a:pos x="connsiteX1" y="connsiteY1"/>
                </a:cxn>
                <a:cxn ang="0">
                  <a:pos x="connsiteX2" y="connsiteY2"/>
                </a:cxn>
              </a:cxnLst>
              <a:rect l="l" t="t" r="r" b="b"/>
              <a:pathLst>
                <a:path w="79724" h="23621">
                  <a:moveTo>
                    <a:pt x="0" y="0"/>
                  </a:moveTo>
                  <a:lnTo>
                    <a:pt x="37909" y="23622"/>
                  </a:lnTo>
                  <a:lnTo>
                    <a:pt x="79724" y="0"/>
                  </a:lnTo>
                </a:path>
              </a:pathLst>
            </a:custGeom>
            <a:noFill/>
            <a:ln w="9525" cap="sq">
              <a:solidFill>
                <a:srgbClr val="15003C"/>
              </a:solidFill>
              <a:prstDash val="solid"/>
              <a:round/>
            </a:ln>
          </p:spPr>
          <p:txBody>
            <a:bodyPr rtlCol="0" anchor="ctr"/>
            <a:lstStyle/>
            <a:p>
              <a:endParaRPr lang="da-DK"/>
            </a:p>
          </p:txBody>
        </p:sp>
        <p:sp>
          <p:nvSpPr>
            <p:cNvPr id="136" name="Kombinationstegning: figur 135">
              <a:extLst>
                <a:ext uri="{FF2B5EF4-FFF2-40B4-BE49-F238E27FC236}">
                  <a16:creationId xmlns:a16="http://schemas.microsoft.com/office/drawing/2014/main" id="{24BD681B-60EE-CF1C-2165-87F7542B04F8}"/>
                </a:ext>
              </a:extLst>
            </p:cNvPr>
            <p:cNvSpPr/>
            <p:nvPr/>
          </p:nvSpPr>
          <p:spPr>
            <a:xfrm>
              <a:off x="8503881" y="5535571"/>
              <a:ext cx="71627" cy="30956"/>
            </a:xfrm>
            <a:custGeom>
              <a:avLst/>
              <a:gdLst>
                <a:gd name="connsiteX0" fmla="*/ 71628 w 71627"/>
                <a:gd name="connsiteY0" fmla="*/ 30956 h 30956"/>
                <a:gd name="connsiteX1" fmla="*/ 23431 w 71627"/>
                <a:gd name="connsiteY1" fmla="*/ 18098 h 30956"/>
                <a:gd name="connsiteX2" fmla="*/ 0 w 71627"/>
                <a:gd name="connsiteY2" fmla="*/ 0 h 30956"/>
              </a:gdLst>
              <a:ahLst/>
              <a:cxnLst>
                <a:cxn ang="0">
                  <a:pos x="connsiteX0" y="connsiteY0"/>
                </a:cxn>
                <a:cxn ang="0">
                  <a:pos x="connsiteX1" y="connsiteY1"/>
                </a:cxn>
                <a:cxn ang="0">
                  <a:pos x="connsiteX2" y="connsiteY2"/>
                </a:cxn>
              </a:cxnLst>
              <a:rect l="l" t="t" r="r" b="b"/>
              <a:pathLst>
                <a:path w="71627" h="30956">
                  <a:moveTo>
                    <a:pt x="71628" y="30956"/>
                  </a:moveTo>
                  <a:lnTo>
                    <a:pt x="23431" y="18098"/>
                  </a:lnTo>
                  <a:lnTo>
                    <a:pt x="0" y="0"/>
                  </a:lnTo>
                </a:path>
              </a:pathLst>
            </a:custGeom>
            <a:noFill/>
            <a:ln w="9525" cap="sq">
              <a:solidFill>
                <a:srgbClr val="15003C"/>
              </a:solidFill>
              <a:prstDash val="solid"/>
              <a:round/>
            </a:ln>
          </p:spPr>
          <p:txBody>
            <a:bodyPr rtlCol="0" anchor="ctr"/>
            <a:lstStyle/>
            <a:p>
              <a:endParaRPr lang="da-DK"/>
            </a:p>
          </p:txBody>
        </p:sp>
        <p:sp>
          <p:nvSpPr>
            <p:cNvPr id="137" name="Kombinationstegning: figur 136">
              <a:extLst>
                <a:ext uri="{FF2B5EF4-FFF2-40B4-BE49-F238E27FC236}">
                  <a16:creationId xmlns:a16="http://schemas.microsoft.com/office/drawing/2014/main" id="{4FD1350F-20F5-EBD6-A0AA-F7445CB3FC4A}"/>
                </a:ext>
              </a:extLst>
            </p:cNvPr>
            <p:cNvSpPr/>
            <p:nvPr/>
          </p:nvSpPr>
          <p:spPr>
            <a:xfrm>
              <a:off x="8616466" y="5551097"/>
              <a:ext cx="30575" cy="22002"/>
            </a:xfrm>
            <a:custGeom>
              <a:avLst/>
              <a:gdLst>
                <a:gd name="connsiteX0" fmla="*/ 30575 w 30575"/>
                <a:gd name="connsiteY0" fmla="*/ 22003 h 22002"/>
                <a:gd name="connsiteX1" fmla="*/ 0 w 30575"/>
                <a:gd name="connsiteY1" fmla="*/ 0 h 22002"/>
              </a:gdLst>
              <a:ahLst/>
              <a:cxnLst>
                <a:cxn ang="0">
                  <a:pos x="connsiteX0" y="connsiteY0"/>
                </a:cxn>
                <a:cxn ang="0">
                  <a:pos x="connsiteX1" y="connsiteY1"/>
                </a:cxn>
              </a:cxnLst>
              <a:rect l="l" t="t" r="r" b="b"/>
              <a:pathLst>
                <a:path w="30575" h="22002">
                  <a:moveTo>
                    <a:pt x="30575" y="22003"/>
                  </a:moveTo>
                  <a:lnTo>
                    <a:pt x="0" y="0"/>
                  </a:lnTo>
                </a:path>
              </a:pathLst>
            </a:custGeom>
            <a:ln w="9525" cap="sq">
              <a:solidFill>
                <a:srgbClr val="15003C"/>
              </a:solidFill>
              <a:prstDash val="solid"/>
              <a:round/>
            </a:ln>
          </p:spPr>
          <p:txBody>
            <a:bodyPr rtlCol="0" anchor="ctr"/>
            <a:lstStyle/>
            <a:p>
              <a:endParaRPr lang="da-DK"/>
            </a:p>
          </p:txBody>
        </p:sp>
        <p:sp>
          <p:nvSpPr>
            <p:cNvPr id="138" name="Kombinationstegning: figur 137">
              <a:extLst>
                <a:ext uri="{FF2B5EF4-FFF2-40B4-BE49-F238E27FC236}">
                  <a16:creationId xmlns:a16="http://schemas.microsoft.com/office/drawing/2014/main" id="{5BBD3283-7A8D-D01C-3673-D0D0D35ED372}"/>
                </a:ext>
              </a:extLst>
            </p:cNvPr>
            <p:cNvSpPr/>
            <p:nvPr/>
          </p:nvSpPr>
          <p:spPr>
            <a:xfrm>
              <a:off x="8514263" y="5554526"/>
              <a:ext cx="12858" cy="19145"/>
            </a:xfrm>
            <a:custGeom>
              <a:avLst/>
              <a:gdLst>
                <a:gd name="connsiteX0" fmla="*/ 12859 w 12858"/>
                <a:gd name="connsiteY0" fmla="*/ 0 h 19145"/>
                <a:gd name="connsiteX1" fmla="*/ 0 w 12858"/>
                <a:gd name="connsiteY1" fmla="*/ 19145 h 19145"/>
              </a:gdLst>
              <a:ahLst/>
              <a:cxnLst>
                <a:cxn ang="0">
                  <a:pos x="connsiteX0" y="connsiteY0"/>
                </a:cxn>
                <a:cxn ang="0">
                  <a:pos x="connsiteX1" y="connsiteY1"/>
                </a:cxn>
              </a:cxnLst>
              <a:rect l="l" t="t" r="r" b="b"/>
              <a:pathLst>
                <a:path w="12858" h="19145">
                  <a:moveTo>
                    <a:pt x="12859" y="0"/>
                  </a:moveTo>
                  <a:lnTo>
                    <a:pt x="0" y="19145"/>
                  </a:lnTo>
                </a:path>
              </a:pathLst>
            </a:custGeom>
            <a:ln w="9525" cap="sq">
              <a:solidFill>
                <a:srgbClr val="15003C"/>
              </a:solidFill>
              <a:prstDash val="solid"/>
              <a:round/>
            </a:ln>
          </p:spPr>
          <p:txBody>
            <a:bodyPr rtlCol="0" anchor="ctr"/>
            <a:lstStyle/>
            <a:p>
              <a:endParaRPr lang="da-DK"/>
            </a:p>
          </p:txBody>
        </p:sp>
        <p:sp>
          <p:nvSpPr>
            <p:cNvPr id="139" name="Kombinationstegning: figur 138">
              <a:extLst>
                <a:ext uri="{FF2B5EF4-FFF2-40B4-BE49-F238E27FC236}">
                  <a16:creationId xmlns:a16="http://schemas.microsoft.com/office/drawing/2014/main" id="{14E0B9CE-7323-F0BB-545A-AA769210FE19}"/>
                </a:ext>
              </a:extLst>
            </p:cNvPr>
            <p:cNvSpPr/>
            <p:nvPr/>
          </p:nvSpPr>
          <p:spPr>
            <a:xfrm>
              <a:off x="9552583" y="5185242"/>
              <a:ext cx="238791" cy="144875"/>
            </a:xfrm>
            <a:custGeom>
              <a:avLst/>
              <a:gdLst>
                <a:gd name="connsiteX0" fmla="*/ 0 w 238791"/>
                <a:gd name="connsiteY0" fmla="*/ 65818 h 144875"/>
                <a:gd name="connsiteX1" fmla="*/ 6953 w 238791"/>
                <a:gd name="connsiteY1" fmla="*/ 65246 h 144875"/>
                <a:gd name="connsiteX2" fmla="*/ 24765 w 238791"/>
                <a:gd name="connsiteY2" fmla="*/ 69628 h 144875"/>
                <a:gd name="connsiteX3" fmla="*/ 96964 w 238791"/>
                <a:gd name="connsiteY3" fmla="*/ 0 h 144875"/>
                <a:gd name="connsiteX4" fmla="*/ 168021 w 238791"/>
                <a:gd name="connsiteY4" fmla="*/ 58388 h 144875"/>
                <a:gd name="connsiteX5" fmla="*/ 192119 w 238791"/>
                <a:gd name="connsiteY5" fmla="*/ 51530 h 144875"/>
                <a:gd name="connsiteX6" fmla="*/ 238792 w 238791"/>
                <a:gd name="connsiteY6" fmla="*/ 98203 h 144875"/>
                <a:gd name="connsiteX7" fmla="*/ 192119 w 238791"/>
                <a:gd name="connsiteY7" fmla="*/ 144875 h 144875"/>
                <a:gd name="connsiteX8" fmla="*/ 27527 w 238791"/>
                <a:gd name="connsiteY8" fmla="*/ 144875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91" h="144875">
                  <a:moveTo>
                    <a:pt x="0" y="65818"/>
                  </a:moveTo>
                  <a:cubicBezTo>
                    <a:pt x="2286" y="65437"/>
                    <a:pt x="4572" y="65246"/>
                    <a:pt x="6953" y="65246"/>
                  </a:cubicBezTo>
                  <a:cubicBezTo>
                    <a:pt x="13430" y="65246"/>
                    <a:pt x="19431" y="66961"/>
                    <a:pt x="24765" y="69628"/>
                  </a:cubicBezTo>
                  <a:cubicBezTo>
                    <a:pt x="26289" y="30956"/>
                    <a:pt x="57912" y="0"/>
                    <a:pt x="96964" y="0"/>
                  </a:cubicBezTo>
                  <a:cubicBezTo>
                    <a:pt x="132207" y="0"/>
                    <a:pt x="161449" y="25146"/>
                    <a:pt x="168021" y="58388"/>
                  </a:cubicBezTo>
                  <a:cubicBezTo>
                    <a:pt x="175069" y="54102"/>
                    <a:pt x="183261" y="51530"/>
                    <a:pt x="192119" y="51530"/>
                  </a:cubicBezTo>
                  <a:cubicBezTo>
                    <a:pt x="217932" y="51530"/>
                    <a:pt x="238792" y="72390"/>
                    <a:pt x="238792" y="98203"/>
                  </a:cubicBezTo>
                  <a:cubicBezTo>
                    <a:pt x="238792" y="124016"/>
                    <a:pt x="217932" y="144875"/>
                    <a:pt x="192119" y="144875"/>
                  </a:cubicBezTo>
                  <a:lnTo>
                    <a:pt x="27527" y="144875"/>
                  </a:lnTo>
                </a:path>
              </a:pathLst>
            </a:custGeom>
            <a:noFill/>
            <a:ln w="9525" cap="sq">
              <a:solidFill>
                <a:srgbClr val="15003C"/>
              </a:solidFill>
              <a:prstDash val="solid"/>
              <a:round/>
            </a:ln>
          </p:spPr>
          <p:txBody>
            <a:bodyPr rtlCol="0" anchor="ctr"/>
            <a:lstStyle/>
            <a:p>
              <a:endParaRPr lang="da-DK"/>
            </a:p>
          </p:txBody>
        </p:sp>
        <p:sp>
          <p:nvSpPr>
            <p:cNvPr id="140" name="Kombinationstegning: figur 139">
              <a:extLst>
                <a:ext uri="{FF2B5EF4-FFF2-40B4-BE49-F238E27FC236}">
                  <a16:creationId xmlns:a16="http://schemas.microsoft.com/office/drawing/2014/main" id="{08AE37C4-6F94-FB82-EDB3-D59A54063AF9}"/>
                </a:ext>
              </a:extLst>
            </p:cNvPr>
            <p:cNvSpPr/>
            <p:nvPr/>
          </p:nvSpPr>
          <p:spPr>
            <a:xfrm>
              <a:off x="9649548" y="5219627"/>
              <a:ext cx="35528" cy="29241"/>
            </a:xfrm>
            <a:custGeom>
              <a:avLst/>
              <a:gdLst>
                <a:gd name="connsiteX0" fmla="*/ 0 w 35528"/>
                <a:gd name="connsiteY0" fmla="*/ 0 h 29241"/>
                <a:gd name="connsiteX1" fmla="*/ 35528 w 35528"/>
                <a:gd name="connsiteY1" fmla="*/ 29242 h 29241"/>
              </a:gdLst>
              <a:ahLst/>
              <a:cxnLst>
                <a:cxn ang="0">
                  <a:pos x="connsiteX0" y="connsiteY0"/>
                </a:cxn>
                <a:cxn ang="0">
                  <a:pos x="connsiteX1" y="connsiteY1"/>
                </a:cxn>
              </a:cxnLst>
              <a:rect l="l" t="t" r="r" b="b"/>
              <a:pathLst>
                <a:path w="35528" h="29241">
                  <a:moveTo>
                    <a:pt x="0" y="0"/>
                  </a:moveTo>
                  <a:cubicBezTo>
                    <a:pt x="17240" y="0"/>
                    <a:pt x="32195" y="12287"/>
                    <a:pt x="35528" y="29242"/>
                  </a:cubicBezTo>
                </a:path>
              </a:pathLst>
            </a:custGeom>
            <a:noFill/>
            <a:ln w="9525" cap="sq">
              <a:solidFill>
                <a:srgbClr val="15003C"/>
              </a:solidFill>
              <a:prstDash val="solid"/>
              <a:round/>
            </a:ln>
          </p:spPr>
          <p:txBody>
            <a:bodyPr rtlCol="0" anchor="ctr"/>
            <a:lstStyle/>
            <a:p>
              <a:endParaRPr lang="da-DK"/>
            </a:p>
          </p:txBody>
        </p:sp>
        <p:sp>
          <p:nvSpPr>
            <p:cNvPr id="141" name="Kombinationstegning: figur 140">
              <a:extLst>
                <a:ext uri="{FF2B5EF4-FFF2-40B4-BE49-F238E27FC236}">
                  <a16:creationId xmlns:a16="http://schemas.microsoft.com/office/drawing/2014/main" id="{96942BBD-28EF-430D-04BF-0D02C01702D1}"/>
                </a:ext>
              </a:extLst>
            </p:cNvPr>
            <p:cNvSpPr/>
            <p:nvPr/>
          </p:nvSpPr>
          <p:spPr>
            <a:xfrm>
              <a:off x="9742131" y="5270015"/>
              <a:ext cx="16097" cy="16097"/>
            </a:xfrm>
            <a:custGeom>
              <a:avLst/>
              <a:gdLst>
                <a:gd name="connsiteX0" fmla="*/ 0 w 16097"/>
                <a:gd name="connsiteY0" fmla="*/ 0 h 16097"/>
                <a:gd name="connsiteX1" fmla="*/ 16097 w 16097"/>
                <a:gd name="connsiteY1" fmla="*/ 16097 h 16097"/>
              </a:gdLst>
              <a:ahLst/>
              <a:cxnLst>
                <a:cxn ang="0">
                  <a:pos x="connsiteX0" y="connsiteY0"/>
                </a:cxn>
                <a:cxn ang="0">
                  <a:pos x="connsiteX1" y="connsiteY1"/>
                </a:cxn>
              </a:cxnLst>
              <a:rect l="l" t="t" r="r" b="b"/>
              <a:pathLst>
                <a:path w="16097" h="16097">
                  <a:moveTo>
                    <a:pt x="0" y="0"/>
                  </a:moveTo>
                  <a:cubicBezTo>
                    <a:pt x="8858" y="0"/>
                    <a:pt x="16097" y="7239"/>
                    <a:pt x="16097" y="16097"/>
                  </a:cubicBezTo>
                </a:path>
              </a:pathLst>
            </a:custGeom>
            <a:noFill/>
            <a:ln w="9525" cap="sq">
              <a:solidFill>
                <a:srgbClr val="15003C"/>
              </a:solidFill>
              <a:prstDash val="solid"/>
              <a:round/>
            </a:ln>
          </p:spPr>
          <p:txBody>
            <a:bodyPr rtlCol="0" anchor="ctr"/>
            <a:lstStyle/>
            <a:p>
              <a:endParaRPr lang="da-DK"/>
            </a:p>
          </p:txBody>
        </p:sp>
        <p:sp>
          <p:nvSpPr>
            <p:cNvPr id="142" name="Kombinationstegning: figur 141">
              <a:extLst>
                <a:ext uri="{FF2B5EF4-FFF2-40B4-BE49-F238E27FC236}">
                  <a16:creationId xmlns:a16="http://schemas.microsoft.com/office/drawing/2014/main" id="{B4CC4141-CC56-02F5-2EFD-9CE216529872}"/>
                </a:ext>
              </a:extLst>
            </p:cNvPr>
            <p:cNvSpPr/>
            <p:nvPr/>
          </p:nvSpPr>
          <p:spPr>
            <a:xfrm>
              <a:off x="7791601" y="5783983"/>
              <a:ext cx="255079" cy="295275"/>
            </a:xfrm>
            <a:custGeom>
              <a:avLst/>
              <a:gdLst>
                <a:gd name="connsiteX0" fmla="*/ 0 w 255079"/>
                <a:gd name="connsiteY0" fmla="*/ 206121 h 295275"/>
                <a:gd name="connsiteX1" fmla="*/ 72580 w 255079"/>
                <a:gd name="connsiteY1" fmla="*/ 278701 h 295275"/>
                <a:gd name="connsiteX2" fmla="*/ 127540 w 255079"/>
                <a:gd name="connsiteY2" fmla="*/ 257937 h 295275"/>
                <a:gd name="connsiteX3" fmla="*/ 185166 w 255079"/>
                <a:gd name="connsiteY3" fmla="*/ 295275 h 295275"/>
                <a:gd name="connsiteX4" fmla="*/ 255079 w 255079"/>
                <a:gd name="connsiteY4" fmla="*/ 225362 h 295275"/>
                <a:gd name="connsiteX5" fmla="*/ 210217 w 255079"/>
                <a:gd name="connsiteY5" fmla="*/ 160115 h 295275"/>
                <a:gd name="connsiteX6" fmla="*/ 226790 w 255079"/>
                <a:gd name="connsiteY6" fmla="*/ 121158 h 295275"/>
                <a:gd name="connsiteX7" fmla="*/ 172688 w 255079"/>
                <a:gd name="connsiteY7" fmla="*/ 67056 h 295275"/>
                <a:gd name="connsiteX8" fmla="*/ 168878 w 255079"/>
                <a:gd name="connsiteY8" fmla="*/ 67246 h 295275"/>
                <a:gd name="connsiteX9" fmla="*/ 177832 w 255079"/>
                <a:gd name="connsiteY9" fmla="*/ 41529 h 295275"/>
                <a:gd name="connsiteX10" fmla="*/ 136303 w 255079"/>
                <a:gd name="connsiteY10" fmla="*/ 0 h 295275"/>
                <a:gd name="connsiteX11" fmla="*/ 94774 w 255079"/>
                <a:gd name="connsiteY11" fmla="*/ 41529 h 295275"/>
                <a:gd name="connsiteX12" fmla="*/ 97441 w 255079"/>
                <a:gd name="connsiteY12" fmla="*/ 56102 h 295275"/>
                <a:gd name="connsiteX13" fmla="*/ 79629 w 255079"/>
                <a:gd name="connsiteY13" fmla="*/ 52483 h 295275"/>
                <a:gd name="connsiteX14" fmla="*/ 33338 w 255079"/>
                <a:gd name="connsiteY14" fmla="*/ 98774 h 295275"/>
                <a:gd name="connsiteX15" fmla="*/ 52673 w 255079"/>
                <a:gd name="connsiteY15" fmla="*/ 136303 h 295275"/>
                <a:gd name="connsiteX16" fmla="*/ 0 w 255079"/>
                <a:gd name="connsiteY16" fmla="*/ 206121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5079" h="295275">
                  <a:moveTo>
                    <a:pt x="0" y="206121"/>
                  </a:moveTo>
                  <a:cubicBezTo>
                    <a:pt x="0" y="246221"/>
                    <a:pt x="32480" y="278701"/>
                    <a:pt x="72580" y="278701"/>
                  </a:cubicBezTo>
                  <a:cubicBezTo>
                    <a:pt x="92392" y="278701"/>
                    <a:pt x="114490" y="270796"/>
                    <a:pt x="127540" y="257937"/>
                  </a:cubicBezTo>
                  <a:cubicBezTo>
                    <a:pt x="139255" y="280130"/>
                    <a:pt x="158305" y="295275"/>
                    <a:pt x="185166" y="295275"/>
                  </a:cubicBezTo>
                  <a:cubicBezTo>
                    <a:pt x="223838" y="295275"/>
                    <a:pt x="255079" y="263938"/>
                    <a:pt x="255079" y="225362"/>
                  </a:cubicBezTo>
                  <a:cubicBezTo>
                    <a:pt x="255079" y="195643"/>
                    <a:pt x="236506" y="170212"/>
                    <a:pt x="210217" y="160115"/>
                  </a:cubicBezTo>
                  <a:cubicBezTo>
                    <a:pt x="220409" y="150304"/>
                    <a:pt x="226790" y="136493"/>
                    <a:pt x="226790" y="121158"/>
                  </a:cubicBezTo>
                  <a:cubicBezTo>
                    <a:pt x="226790" y="91250"/>
                    <a:pt x="202597" y="67056"/>
                    <a:pt x="172688" y="67056"/>
                  </a:cubicBezTo>
                  <a:cubicBezTo>
                    <a:pt x="171355" y="67056"/>
                    <a:pt x="170117" y="67151"/>
                    <a:pt x="168878" y="67246"/>
                  </a:cubicBezTo>
                  <a:cubicBezTo>
                    <a:pt x="174498" y="60198"/>
                    <a:pt x="177832" y="51245"/>
                    <a:pt x="177832" y="41529"/>
                  </a:cubicBezTo>
                  <a:cubicBezTo>
                    <a:pt x="177832" y="18574"/>
                    <a:pt x="159258" y="0"/>
                    <a:pt x="136303" y="0"/>
                  </a:cubicBezTo>
                  <a:cubicBezTo>
                    <a:pt x="113347" y="0"/>
                    <a:pt x="94774" y="18574"/>
                    <a:pt x="94774" y="41529"/>
                  </a:cubicBezTo>
                  <a:cubicBezTo>
                    <a:pt x="94774" y="46672"/>
                    <a:pt x="95726" y="51530"/>
                    <a:pt x="97441" y="56102"/>
                  </a:cubicBezTo>
                  <a:cubicBezTo>
                    <a:pt x="91916" y="53816"/>
                    <a:pt x="85915" y="52483"/>
                    <a:pt x="79629" y="52483"/>
                  </a:cubicBezTo>
                  <a:cubicBezTo>
                    <a:pt x="54102" y="52483"/>
                    <a:pt x="33338" y="73247"/>
                    <a:pt x="33338" y="98774"/>
                  </a:cubicBezTo>
                  <a:cubicBezTo>
                    <a:pt x="33338" y="114300"/>
                    <a:pt x="40957" y="127921"/>
                    <a:pt x="52673" y="136303"/>
                  </a:cubicBezTo>
                  <a:cubicBezTo>
                    <a:pt x="22288" y="144971"/>
                    <a:pt x="0" y="172879"/>
                    <a:pt x="0" y="206121"/>
                  </a:cubicBezTo>
                  <a:close/>
                </a:path>
              </a:pathLst>
            </a:custGeom>
            <a:noFill/>
            <a:ln w="9525" cap="sq">
              <a:solidFill>
                <a:srgbClr val="15003C"/>
              </a:solidFill>
              <a:prstDash val="solid"/>
              <a:round/>
            </a:ln>
          </p:spPr>
          <p:txBody>
            <a:bodyPr rtlCol="0" anchor="ctr"/>
            <a:lstStyle/>
            <a:p>
              <a:endParaRPr lang="da-DK"/>
            </a:p>
          </p:txBody>
        </p:sp>
        <p:sp>
          <p:nvSpPr>
            <p:cNvPr id="143" name="Kombinationstegning: figur 142">
              <a:extLst>
                <a:ext uri="{FF2B5EF4-FFF2-40B4-BE49-F238E27FC236}">
                  <a16:creationId xmlns:a16="http://schemas.microsoft.com/office/drawing/2014/main" id="{6EACDC81-A6DB-66DC-2BA3-80A1869D9E72}"/>
                </a:ext>
              </a:extLst>
            </p:cNvPr>
            <p:cNvSpPr/>
            <p:nvPr/>
          </p:nvSpPr>
          <p:spPr>
            <a:xfrm>
              <a:off x="7919141" y="5965721"/>
              <a:ext cx="61055" cy="30956"/>
            </a:xfrm>
            <a:custGeom>
              <a:avLst/>
              <a:gdLst>
                <a:gd name="connsiteX0" fmla="*/ 0 w 61055"/>
                <a:gd name="connsiteY0" fmla="*/ 30956 h 30956"/>
                <a:gd name="connsiteX1" fmla="*/ 41053 w 61055"/>
                <a:gd name="connsiteY1" fmla="*/ 15526 h 30956"/>
                <a:gd name="connsiteX2" fmla="*/ 61055 w 61055"/>
                <a:gd name="connsiteY2" fmla="*/ 0 h 30956"/>
              </a:gdLst>
              <a:ahLst/>
              <a:cxnLst>
                <a:cxn ang="0">
                  <a:pos x="connsiteX0" y="connsiteY0"/>
                </a:cxn>
                <a:cxn ang="0">
                  <a:pos x="connsiteX1" y="connsiteY1"/>
                </a:cxn>
                <a:cxn ang="0">
                  <a:pos x="connsiteX2" y="connsiteY2"/>
                </a:cxn>
              </a:cxnLst>
              <a:rect l="l" t="t" r="r" b="b"/>
              <a:pathLst>
                <a:path w="61055" h="30956">
                  <a:moveTo>
                    <a:pt x="0" y="30956"/>
                  </a:moveTo>
                  <a:lnTo>
                    <a:pt x="41053" y="15526"/>
                  </a:lnTo>
                  <a:lnTo>
                    <a:pt x="61055" y="0"/>
                  </a:lnTo>
                </a:path>
              </a:pathLst>
            </a:custGeom>
            <a:noFill/>
            <a:ln w="9525" cap="sq">
              <a:solidFill>
                <a:srgbClr val="15003C"/>
              </a:solidFill>
              <a:prstDash val="solid"/>
              <a:round/>
            </a:ln>
          </p:spPr>
          <p:txBody>
            <a:bodyPr rtlCol="0" anchor="ctr"/>
            <a:lstStyle/>
            <a:p>
              <a:endParaRPr lang="da-DK"/>
            </a:p>
          </p:txBody>
        </p:sp>
        <p:sp>
          <p:nvSpPr>
            <p:cNvPr id="144" name="Kombinationstegning: figur 143">
              <a:extLst>
                <a:ext uri="{FF2B5EF4-FFF2-40B4-BE49-F238E27FC236}">
                  <a16:creationId xmlns:a16="http://schemas.microsoft.com/office/drawing/2014/main" id="{6D74216E-E6B1-EEB8-60CC-67E6D8BE8C20}"/>
                </a:ext>
              </a:extLst>
            </p:cNvPr>
            <p:cNvSpPr/>
            <p:nvPr/>
          </p:nvSpPr>
          <p:spPr>
            <a:xfrm>
              <a:off x="7919141" y="5867804"/>
              <a:ext cx="9525" cy="256413"/>
            </a:xfrm>
            <a:custGeom>
              <a:avLst/>
              <a:gdLst>
                <a:gd name="connsiteX0" fmla="*/ 0 w 9525"/>
                <a:gd name="connsiteY0" fmla="*/ 256413 h 256413"/>
                <a:gd name="connsiteX1" fmla="*/ 0 w 9525"/>
                <a:gd name="connsiteY1" fmla="*/ 0 h 256413"/>
              </a:gdLst>
              <a:ahLst/>
              <a:cxnLst>
                <a:cxn ang="0">
                  <a:pos x="connsiteX0" y="connsiteY0"/>
                </a:cxn>
                <a:cxn ang="0">
                  <a:pos x="connsiteX1" y="connsiteY1"/>
                </a:cxn>
              </a:cxnLst>
              <a:rect l="l" t="t" r="r" b="b"/>
              <a:pathLst>
                <a:path w="9525" h="256413">
                  <a:moveTo>
                    <a:pt x="0" y="256413"/>
                  </a:moveTo>
                  <a:lnTo>
                    <a:pt x="0" y="0"/>
                  </a:lnTo>
                </a:path>
              </a:pathLst>
            </a:custGeom>
            <a:ln w="9525" cap="sq">
              <a:solidFill>
                <a:srgbClr val="15003C"/>
              </a:solidFill>
              <a:prstDash val="solid"/>
              <a:round/>
            </a:ln>
          </p:spPr>
          <p:txBody>
            <a:bodyPr rtlCol="0" anchor="ctr"/>
            <a:lstStyle/>
            <a:p>
              <a:endParaRPr lang="da-DK"/>
            </a:p>
          </p:txBody>
        </p:sp>
        <p:sp>
          <p:nvSpPr>
            <p:cNvPr id="145" name="Kombinationstegning: figur 144">
              <a:extLst>
                <a:ext uri="{FF2B5EF4-FFF2-40B4-BE49-F238E27FC236}">
                  <a16:creationId xmlns:a16="http://schemas.microsoft.com/office/drawing/2014/main" id="{F8D35526-566C-5757-1EB5-061627CAF955}"/>
                </a:ext>
              </a:extLst>
            </p:cNvPr>
            <p:cNvSpPr/>
            <p:nvPr/>
          </p:nvSpPr>
          <p:spPr>
            <a:xfrm>
              <a:off x="7881327" y="5893997"/>
              <a:ext cx="79724" cy="23621"/>
            </a:xfrm>
            <a:custGeom>
              <a:avLst/>
              <a:gdLst>
                <a:gd name="connsiteX0" fmla="*/ 0 w 79724"/>
                <a:gd name="connsiteY0" fmla="*/ 0 h 23621"/>
                <a:gd name="connsiteX1" fmla="*/ 37814 w 79724"/>
                <a:gd name="connsiteY1" fmla="*/ 23622 h 23621"/>
                <a:gd name="connsiteX2" fmla="*/ 79724 w 79724"/>
                <a:gd name="connsiteY2" fmla="*/ 0 h 23621"/>
              </a:gdLst>
              <a:ahLst/>
              <a:cxnLst>
                <a:cxn ang="0">
                  <a:pos x="connsiteX0" y="connsiteY0"/>
                </a:cxn>
                <a:cxn ang="0">
                  <a:pos x="connsiteX1" y="connsiteY1"/>
                </a:cxn>
                <a:cxn ang="0">
                  <a:pos x="connsiteX2" y="connsiteY2"/>
                </a:cxn>
              </a:cxnLst>
              <a:rect l="l" t="t" r="r" b="b"/>
              <a:pathLst>
                <a:path w="79724" h="23621">
                  <a:moveTo>
                    <a:pt x="0" y="0"/>
                  </a:moveTo>
                  <a:lnTo>
                    <a:pt x="37814" y="23622"/>
                  </a:lnTo>
                  <a:lnTo>
                    <a:pt x="79724" y="0"/>
                  </a:lnTo>
                </a:path>
              </a:pathLst>
            </a:custGeom>
            <a:noFill/>
            <a:ln w="9525" cap="sq">
              <a:solidFill>
                <a:srgbClr val="15003C"/>
              </a:solidFill>
              <a:prstDash val="solid"/>
              <a:round/>
            </a:ln>
          </p:spPr>
          <p:txBody>
            <a:bodyPr rtlCol="0" anchor="ctr"/>
            <a:lstStyle/>
            <a:p>
              <a:endParaRPr lang="da-DK"/>
            </a:p>
          </p:txBody>
        </p:sp>
        <p:sp>
          <p:nvSpPr>
            <p:cNvPr id="146" name="Kombinationstegning: figur 145">
              <a:extLst>
                <a:ext uri="{FF2B5EF4-FFF2-40B4-BE49-F238E27FC236}">
                  <a16:creationId xmlns:a16="http://schemas.microsoft.com/office/drawing/2014/main" id="{BE71E5D0-E67F-B394-3C86-512B82C0577D}"/>
                </a:ext>
              </a:extLst>
            </p:cNvPr>
            <p:cNvSpPr/>
            <p:nvPr/>
          </p:nvSpPr>
          <p:spPr>
            <a:xfrm>
              <a:off x="7847513" y="5965721"/>
              <a:ext cx="71628" cy="30956"/>
            </a:xfrm>
            <a:custGeom>
              <a:avLst/>
              <a:gdLst>
                <a:gd name="connsiteX0" fmla="*/ 71628 w 71628"/>
                <a:gd name="connsiteY0" fmla="*/ 30956 h 30956"/>
                <a:gd name="connsiteX1" fmla="*/ 23527 w 71628"/>
                <a:gd name="connsiteY1" fmla="*/ 18097 h 30956"/>
                <a:gd name="connsiteX2" fmla="*/ 0 w 71628"/>
                <a:gd name="connsiteY2" fmla="*/ 0 h 30956"/>
              </a:gdLst>
              <a:ahLst/>
              <a:cxnLst>
                <a:cxn ang="0">
                  <a:pos x="connsiteX0" y="connsiteY0"/>
                </a:cxn>
                <a:cxn ang="0">
                  <a:pos x="connsiteX1" y="connsiteY1"/>
                </a:cxn>
                <a:cxn ang="0">
                  <a:pos x="connsiteX2" y="connsiteY2"/>
                </a:cxn>
              </a:cxnLst>
              <a:rect l="l" t="t" r="r" b="b"/>
              <a:pathLst>
                <a:path w="71628" h="30956">
                  <a:moveTo>
                    <a:pt x="71628" y="30956"/>
                  </a:moveTo>
                  <a:lnTo>
                    <a:pt x="23527" y="18097"/>
                  </a:lnTo>
                  <a:lnTo>
                    <a:pt x="0" y="0"/>
                  </a:lnTo>
                </a:path>
              </a:pathLst>
            </a:custGeom>
            <a:noFill/>
            <a:ln w="9525" cap="sq">
              <a:solidFill>
                <a:srgbClr val="15003C"/>
              </a:solidFill>
              <a:prstDash val="solid"/>
              <a:round/>
            </a:ln>
          </p:spPr>
          <p:txBody>
            <a:bodyPr rtlCol="0" anchor="ctr"/>
            <a:lstStyle/>
            <a:p>
              <a:endParaRPr lang="da-DK"/>
            </a:p>
          </p:txBody>
        </p:sp>
        <p:sp>
          <p:nvSpPr>
            <p:cNvPr id="147" name="Kombinationstegning: figur 146">
              <a:extLst>
                <a:ext uri="{FF2B5EF4-FFF2-40B4-BE49-F238E27FC236}">
                  <a16:creationId xmlns:a16="http://schemas.microsoft.com/office/drawing/2014/main" id="{BD2506A7-0426-0535-AD6A-71432E5FA168}"/>
                </a:ext>
              </a:extLst>
            </p:cNvPr>
            <p:cNvSpPr/>
            <p:nvPr/>
          </p:nvSpPr>
          <p:spPr>
            <a:xfrm>
              <a:off x="7960194" y="5981246"/>
              <a:ext cx="30575" cy="22002"/>
            </a:xfrm>
            <a:custGeom>
              <a:avLst/>
              <a:gdLst>
                <a:gd name="connsiteX0" fmla="*/ 30575 w 30575"/>
                <a:gd name="connsiteY0" fmla="*/ 22003 h 22002"/>
                <a:gd name="connsiteX1" fmla="*/ 0 w 30575"/>
                <a:gd name="connsiteY1" fmla="*/ 0 h 22002"/>
              </a:gdLst>
              <a:ahLst/>
              <a:cxnLst>
                <a:cxn ang="0">
                  <a:pos x="connsiteX0" y="connsiteY0"/>
                </a:cxn>
                <a:cxn ang="0">
                  <a:pos x="connsiteX1" y="connsiteY1"/>
                </a:cxn>
              </a:cxnLst>
              <a:rect l="l" t="t" r="r" b="b"/>
              <a:pathLst>
                <a:path w="30575" h="22002">
                  <a:moveTo>
                    <a:pt x="30575" y="22003"/>
                  </a:moveTo>
                  <a:lnTo>
                    <a:pt x="0" y="0"/>
                  </a:lnTo>
                </a:path>
              </a:pathLst>
            </a:custGeom>
            <a:ln w="9525" cap="sq">
              <a:solidFill>
                <a:srgbClr val="15003C"/>
              </a:solidFill>
              <a:prstDash val="solid"/>
              <a:round/>
            </a:ln>
          </p:spPr>
          <p:txBody>
            <a:bodyPr rtlCol="0" anchor="ctr"/>
            <a:lstStyle/>
            <a:p>
              <a:endParaRPr lang="da-DK"/>
            </a:p>
          </p:txBody>
        </p:sp>
        <p:sp>
          <p:nvSpPr>
            <p:cNvPr id="148" name="Kombinationstegning: figur 147">
              <a:extLst>
                <a:ext uri="{FF2B5EF4-FFF2-40B4-BE49-F238E27FC236}">
                  <a16:creationId xmlns:a16="http://schemas.microsoft.com/office/drawing/2014/main" id="{779BEF94-ADB5-B757-3346-A6DD28F7B519}"/>
                </a:ext>
              </a:extLst>
            </p:cNvPr>
            <p:cNvSpPr/>
            <p:nvPr/>
          </p:nvSpPr>
          <p:spPr>
            <a:xfrm>
              <a:off x="7857991" y="5984675"/>
              <a:ext cx="12858" cy="19145"/>
            </a:xfrm>
            <a:custGeom>
              <a:avLst/>
              <a:gdLst>
                <a:gd name="connsiteX0" fmla="*/ 12859 w 12858"/>
                <a:gd name="connsiteY0" fmla="*/ 0 h 19145"/>
                <a:gd name="connsiteX1" fmla="*/ 0 w 12858"/>
                <a:gd name="connsiteY1" fmla="*/ 19145 h 19145"/>
              </a:gdLst>
              <a:ahLst/>
              <a:cxnLst>
                <a:cxn ang="0">
                  <a:pos x="connsiteX0" y="connsiteY0"/>
                </a:cxn>
                <a:cxn ang="0">
                  <a:pos x="connsiteX1" y="connsiteY1"/>
                </a:cxn>
              </a:cxnLst>
              <a:rect l="l" t="t" r="r" b="b"/>
              <a:pathLst>
                <a:path w="12858" h="19145">
                  <a:moveTo>
                    <a:pt x="12859" y="0"/>
                  </a:moveTo>
                  <a:lnTo>
                    <a:pt x="0" y="19145"/>
                  </a:lnTo>
                </a:path>
              </a:pathLst>
            </a:custGeom>
            <a:ln w="9525" cap="sq">
              <a:solidFill>
                <a:srgbClr val="15003C"/>
              </a:solidFill>
              <a:prstDash val="solid"/>
              <a:round/>
            </a:ln>
          </p:spPr>
          <p:txBody>
            <a:bodyPr rtlCol="0" anchor="ctr"/>
            <a:lstStyle/>
            <a:p>
              <a:endParaRPr lang="da-DK"/>
            </a:p>
          </p:txBody>
        </p:sp>
        <p:sp>
          <p:nvSpPr>
            <p:cNvPr id="149" name="Kombinationstegning: figur 148">
              <a:extLst>
                <a:ext uri="{FF2B5EF4-FFF2-40B4-BE49-F238E27FC236}">
                  <a16:creationId xmlns:a16="http://schemas.microsoft.com/office/drawing/2014/main" id="{F052830A-6573-E921-F12F-761BB9ED4189}"/>
                </a:ext>
              </a:extLst>
            </p:cNvPr>
            <p:cNvSpPr/>
            <p:nvPr/>
          </p:nvSpPr>
          <p:spPr>
            <a:xfrm>
              <a:off x="9552583" y="5707300"/>
              <a:ext cx="1273396" cy="110878"/>
            </a:xfrm>
            <a:custGeom>
              <a:avLst/>
              <a:gdLst>
                <a:gd name="connsiteX0" fmla="*/ 0 w 1273396"/>
                <a:gd name="connsiteY0" fmla="*/ 110878 h 110878"/>
                <a:gd name="connsiteX1" fmla="*/ 642366 w 1273396"/>
                <a:gd name="connsiteY1" fmla="*/ 2293 h 110878"/>
                <a:gd name="connsiteX2" fmla="*/ 1273397 w 1273396"/>
                <a:gd name="connsiteY2" fmla="*/ 76779 h 110878"/>
              </a:gdLst>
              <a:ahLst/>
              <a:cxnLst>
                <a:cxn ang="0">
                  <a:pos x="connsiteX0" y="connsiteY0"/>
                </a:cxn>
                <a:cxn ang="0">
                  <a:pos x="connsiteX1" y="connsiteY1"/>
                </a:cxn>
                <a:cxn ang="0">
                  <a:pos x="connsiteX2" y="connsiteY2"/>
                </a:cxn>
              </a:cxnLst>
              <a:rect l="l" t="t" r="r" b="b"/>
              <a:pathLst>
                <a:path w="1273396" h="110878">
                  <a:moveTo>
                    <a:pt x="0" y="110878"/>
                  </a:moveTo>
                  <a:cubicBezTo>
                    <a:pt x="0" y="110878"/>
                    <a:pt x="363093" y="-18662"/>
                    <a:pt x="642366" y="2293"/>
                  </a:cubicBezTo>
                  <a:cubicBezTo>
                    <a:pt x="921639" y="23153"/>
                    <a:pt x="1097566" y="140596"/>
                    <a:pt x="1273397" y="76779"/>
                  </a:cubicBezTo>
                </a:path>
              </a:pathLst>
            </a:custGeom>
            <a:noFill/>
            <a:ln w="9525" cap="rnd">
              <a:solidFill>
                <a:srgbClr val="15003C"/>
              </a:solidFill>
              <a:prstDash val="solid"/>
              <a:round/>
            </a:ln>
          </p:spPr>
          <p:txBody>
            <a:bodyPr rtlCol="0" anchor="ctr"/>
            <a:lstStyle/>
            <a:p>
              <a:endParaRPr lang="da-DK"/>
            </a:p>
          </p:txBody>
        </p:sp>
        <p:sp>
          <p:nvSpPr>
            <p:cNvPr id="150" name="Kombinationstegning: figur 149">
              <a:extLst>
                <a:ext uri="{FF2B5EF4-FFF2-40B4-BE49-F238E27FC236}">
                  <a16:creationId xmlns:a16="http://schemas.microsoft.com/office/drawing/2014/main" id="{C916FAE8-4197-4D46-D46E-AA51E1AB2198}"/>
                </a:ext>
              </a:extLst>
            </p:cNvPr>
            <p:cNvSpPr/>
            <p:nvPr/>
          </p:nvSpPr>
          <p:spPr>
            <a:xfrm>
              <a:off x="10363732" y="5667009"/>
              <a:ext cx="924401" cy="44003"/>
            </a:xfrm>
            <a:custGeom>
              <a:avLst/>
              <a:gdLst>
                <a:gd name="connsiteX0" fmla="*/ 924401 w 924401"/>
                <a:gd name="connsiteY0" fmla="*/ 15533 h 44003"/>
                <a:gd name="connsiteX1" fmla="*/ 790289 w 924401"/>
                <a:gd name="connsiteY1" fmla="*/ 26296 h 44003"/>
                <a:gd name="connsiteX2" fmla="*/ 731615 w 924401"/>
                <a:gd name="connsiteY2" fmla="*/ 3341 h 44003"/>
                <a:gd name="connsiteX3" fmla="*/ 650557 w 924401"/>
                <a:gd name="connsiteY3" fmla="*/ 39250 h 44003"/>
                <a:gd name="connsiteX4" fmla="*/ 609219 w 924401"/>
                <a:gd name="connsiteY4" fmla="*/ 42108 h 44003"/>
                <a:gd name="connsiteX5" fmla="*/ 448913 w 924401"/>
                <a:gd name="connsiteY5" fmla="*/ 28582 h 44003"/>
                <a:gd name="connsiteX6" fmla="*/ 351949 w 924401"/>
                <a:gd name="connsiteY6" fmla="*/ 31535 h 44003"/>
                <a:gd name="connsiteX7" fmla="*/ 258223 w 924401"/>
                <a:gd name="connsiteY7" fmla="*/ 9532 h 44003"/>
                <a:gd name="connsiteX8" fmla="*/ 113633 w 924401"/>
                <a:gd name="connsiteY8" fmla="*/ 23058 h 44003"/>
                <a:gd name="connsiteX9" fmla="*/ 79629 w 924401"/>
                <a:gd name="connsiteY9" fmla="*/ 2769 h 44003"/>
                <a:gd name="connsiteX10" fmla="*/ 0 w 924401"/>
                <a:gd name="connsiteY10" fmla="*/ 16200 h 4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4401" h="44003">
                  <a:moveTo>
                    <a:pt x="924401" y="15533"/>
                  </a:moveTo>
                  <a:cubicBezTo>
                    <a:pt x="881253" y="46203"/>
                    <a:pt x="835343" y="55538"/>
                    <a:pt x="790289" y="26296"/>
                  </a:cubicBezTo>
                  <a:cubicBezTo>
                    <a:pt x="772001" y="16200"/>
                    <a:pt x="753237" y="2960"/>
                    <a:pt x="731615" y="3341"/>
                  </a:cubicBezTo>
                  <a:cubicBezTo>
                    <a:pt x="703421" y="3912"/>
                    <a:pt x="680085" y="31440"/>
                    <a:pt x="650557" y="39250"/>
                  </a:cubicBezTo>
                  <a:cubicBezTo>
                    <a:pt x="637222" y="43155"/>
                    <a:pt x="623030" y="44012"/>
                    <a:pt x="609219" y="42108"/>
                  </a:cubicBezTo>
                  <a:cubicBezTo>
                    <a:pt x="530637" y="25058"/>
                    <a:pt x="537400" y="-28282"/>
                    <a:pt x="448913" y="28582"/>
                  </a:cubicBezTo>
                  <a:cubicBezTo>
                    <a:pt x="417290" y="47061"/>
                    <a:pt x="385286" y="49346"/>
                    <a:pt x="351949" y="31535"/>
                  </a:cubicBezTo>
                  <a:cubicBezTo>
                    <a:pt x="322421" y="16485"/>
                    <a:pt x="291846" y="-11042"/>
                    <a:pt x="258223" y="9532"/>
                  </a:cubicBezTo>
                  <a:cubicBezTo>
                    <a:pt x="211264" y="36678"/>
                    <a:pt x="163258" y="57633"/>
                    <a:pt x="113633" y="23058"/>
                  </a:cubicBezTo>
                  <a:cubicBezTo>
                    <a:pt x="102679" y="16009"/>
                    <a:pt x="91535" y="7722"/>
                    <a:pt x="79629" y="2769"/>
                  </a:cubicBezTo>
                  <a:cubicBezTo>
                    <a:pt x="60103" y="-5708"/>
                    <a:pt x="18097" y="7151"/>
                    <a:pt x="0" y="16200"/>
                  </a:cubicBezTo>
                </a:path>
              </a:pathLst>
            </a:custGeom>
            <a:noFill/>
            <a:ln w="9525" cap="rnd">
              <a:solidFill>
                <a:srgbClr val="15003C"/>
              </a:solidFill>
              <a:prstDash val="solid"/>
              <a:round/>
            </a:ln>
          </p:spPr>
          <p:txBody>
            <a:bodyPr rtlCol="0" anchor="ctr"/>
            <a:lstStyle/>
            <a:p>
              <a:endParaRPr lang="da-DK"/>
            </a:p>
          </p:txBody>
        </p:sp>
        <p:sp>
          <p:nvSpPr>
            <p:cNvPr id="151" name="Kombinationstegning: figur 150">
              <a:extLst>
                <a:ext uri="{FF2B5EF4-FFF2-40B4-BE49-F238E27FC236}">
                  <a16:creationId xmlns:a16="http://schemas.microsoft.com/office/drawing/2014/main" id="{F4CDCB7C-85E8-D7F6-CB1E-88F9DFA50969}"/>
                </a:ext>
              </a:extLst>
            </p:cNvPr>
            <p:cNvSpPr/>
            <p:nvPr/>
          </p:nvSpPr>
          <p:spPr>
            <a:xfrm>
              <a:off x="10588808" y="5721302"/>
              <a:ext cx="924401" cy="44003"/>
            </a:xfrm>
            <a:custGeom>
              <a:avLst/>
              <a:gdLst>
                <a:gd name="connsiteX0" fmla="*/ 924401 w 924401"/>
                <a:gd name="connsiteY0" fmla="*/ 15533 h 44003"/>
                <a:gd name="connsiteX1" fmla="*/ 790289 w 924401"/>
                <a:gd name="connsiteY1" fmla="*/ 26296 h 44003"/>
                <a:gd name="connsiteX2" fmla="*/ 731615 w 924401"/>
                <a:gd name="connsiteY2" fmla="*/ 3341 h 44003"/>
                <a:gd name="connsiteX3" fmla="*/ 650557 w 924401"/>
                <a:gd name="connsiteY3" fmla="*/ 39250 h 44003"/>
                <a:gd name="connsiteX4" fmla="*/ 609219 w 924401"/>
                <a:gd name="connsiteY4" fmla="*/ 42107 h 44003"/>
                <a:gd name="connsiteX5" fmla="*/ 448913 w 924401"/>
                <a:gd name="connsiteY5" fmla="*/ 28582 h 44003"/>
                <a:gd name="connsiteX6" fmla="*/ 351948 w 924401"/>
                <a:gd name="connsiteY6" fmla="*/ 31535 h 44003"/>
                <a:gd name="connsiteX7" fmla="*/ 258223 w 924401"/>
                <a:gd name="connsiteY7" fmla="*/ 9532 h 44003"/>
                <a:gd name="connsiteX8" fmla="*/ 113633 w 924401"/>
                <a:gd name="connsiteY8" fmla="*/ 23057 h 44003"/>
                <a:gd name="connsiteX9" fmla="*/ 79629 w 924401"/>
                <a:gd name="connsiteY9" fmla="*/ 2769 h 44003"/>
                <a:gd name="connsiteX10" fmla="*/ 0 w 924401"/>
                <a:gd name="connsiteY10" fmla="*/ 16199 h 4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4401" h="44003">
                  <a:moveTo>
                    <a:pt x="924401" y="15533"/>
                  </a:moveTo>
                  <a:cubicBezTo>
                    <a:pt x="881253" y="46203"/>
                    <a:pt x="835342" y="55538"/>
                    <a:pt x="790289" y="26296"/>
                  </a:cubicBezTo>
                  <a:cubicBezTo>
                    <a:pt x="772001" y="16199"/>
                    <a:pt x="753237" y="2960"/>
                    <a:pt x="731615" y="3341"/>
                  </a:cubicBezTo>
                  <a:cubicBezTo>
                    <a:pt x="703421" y="3912"/>
                    <a:pt x="680085" y="31439"/>
                    <a:pt x="650557" y="39250"/>
                  </a:cubicBezTo>
                  <a:cubicBezTo>
                    <a:pt x="637222" y="43155"/>
                    <a:pt x="623030" y="44012"/>
                    <a:pt x="609219" y="42107"/>
                  </a:cubicBezTo>
                  <a:cubicBezTo>
                    <a:pt x="530637" y="25058"/>
                    <a:pt x="537400" y="-28282"/>
                    <a:pt x="448913" y="28582"/>
                  </a:cubicBezTo>
                  <a:cubicBezTo>
                    <a:pt x="417290" y="47060"/>
                    <a:pt x="385286" y="49346"/>
                    <a:pt x="351948" y="31535"/>
                  </a:cubicBezTo>
                  <a:cubicBezTo>
                    <a:pt x="322421" y="16485"/>
                    <a:pt x="291846" y="-11042"/>
                    <a:pt x="258223" y="9532"/>
                  </a:cubicBezTo>
                  <a:cubicBezTo>
                    <a:pt x="211264" y="36678"/>
                    <a:pt x="163258" y="57633"/>
                    <a:pt x="113633" y="23057"/>
                  </a:cubicBezTo>
                  <a:cubicBezTo>
                    <a:pt x="102679" y="16009"/>
                    <a:pt x="91535" y="7722"/>
                    <a:pt x="79629" y="2769"/>
                  </a:cubicBezTo>
                  <a:cubicBezTo>
                    <a:pt x="60103" y="-5708"/>
                    <a:pt x="18097" y="7151"/>
                    <a:pt x="0" y="16199"/>
                  </a:cubicBezTo>
                </a:path>
              </a:pathLst>
            </a:custGeom>
            <a:noFill/>
            <a:ln w="9525" cap="rnd">
              <a:solidFill>
                <a:srgbClr val="15003C"/>
              </a:solidFill>
              <a:prstDash val="solid"/>
              <a:round/>
            </a:ln>
          </p:spPr>
          <p:txBody>
            <a:bodyPr rtlCol="0" anchor="ctr"/>
            <a:lstStyle/>
            <a:p>
              <a:endParaRPr lang="da-DK"/>
            </a:p>
          </p:txBody>
        </p:sp>
        <p:sp>
          <p:nvSpPr>
            <p:cNvPr id="152" name="Kombinationstegning: figur 151">
              <a:extLst>
                <a:ext uri="{FF2B5EF4-FFF2-40B4-BE49-F238E27FC236}">
                  <a16:creationId xmlns:a16="http://schemas.microsoft.com/office/drawing/2014/main" id="{1D04A1F4-D78D-9E48-0828-5FF34CFCA30D}"/>
                </a:ext>
              </a:extLst>
            </p:cNvPr>
            <p:cNvSpPr/>
            <p:nvPr/>
          </p:nvSpPr>
          <p:spPr>
            <a:xfrm>
              <a:off x="9908386" y="5287102"/>
              <a:ext cx="180492" cy="426586"/>
            </a:xfrm>
            <a:custGeom>
              <a:avLst/>
              <a:gdLst>
                <a:gd name="connsiteX0" fmla="*/ 88062 w 180492"/>
                <a:gd name="connsiteY0" fmla="*/ 148076 h 426586"/>
                <a:gd name="connsiteX1" fmla="*/ 89777 w 180492"/>
                <a:gd name="connsiteY1" fmla="*/ 149790 h 426586"/>
                <a:gd name="connsiteX2" fmla="*/ 91396 w 180492"/>
                <a:gd name="connsiteY2" fmla="*/ 255994 h 426586"/>
                <a:gd name="connsiteX3" fmla="*/ 87777 w 180492"/>
                <a:gd name="connsiteY3" fmla="*/ 324098 h 426586"/>
                <a:gd name="connsiteX4" fmla="*/ 140640 w 180492"/>
                <a:gd name="connsiteY4" fmla="*/ 296190 h 426586"/>
                <a:gd name="connsiteX5" fmla="*/ 174740 w 180492"/>
                <a:gd name="connsiteY5" fmla="*/ 219227 h 426586"/>
                <a:gd name="connsiteX6" fmla="*/ 168168 w 180492"/>
                <a:gd name="connsiteY6" fmla="*/ 81782 h 426586"/>
                <a:gd name="connsiteX7" fmla="*/ 124734 w 180492"/>
                <a:gd name="connsiteY7" fmla="*/ 12059 h 426586"/>
                <a:gd name="connsiteX8" fmla="*/ 42628 w 180492"/>
                <a:gd name="connsiteY8" fmla="*/ 24060 h 426586"/>
                <a:gd name="connsiteX9" fmla="*/ 1766 w 180492"/>
                <a:gd name="connsiteY9" fmla="*/ 130550 h 426586"/>
                <a:gd name="connsiteX10" fmla="*/ 25483 w 180492"/>
                <a:gd name="connsiteY10" fmla="*/ 275044 h 426586"/>
                <a:gd name="connsiteX11" fmla="*/ 89967 w 180492"/>
                <a:gd name="connsiteY11" fmla="*/ 324002 h 426586"/>
                <a:gd name="connsiteX12" fmla="*/ 89967 w 180492"/>
                <a:gd name="connsiteY12" fmla="*/ 426587 h 42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492" h="426586">
                  <a:moveTo>
                    <a:pt x="88062" y="148076"/>
                  </a:moveTo>
                  <a:cubicBezTo>
                    <a:pt x="88634" y="148647"/>
                    <a:pt x="89682" y="149219"/>
                    <a:pt x="89777" y="149790"/>
                  </a:cubicBezTo>
                  <a:cubicBezTo>
                    <a:pt x="90634" y="185223"/>
                    <a:pt x="91968" y="220942"/>
                    <a:pt x="91396" y="255994"/>
                  </a:cubicBezTo>
                  <a:cubicBezTo>
                    <a:pt x="91015" y="277711"/>
                    <a:pt x="95016" y="300380"/>
                    <a:pt x="87777" y="324098"/>
                  </a:cubicBezTo>
                  <a:cubicBezTo>
                    <a:pt x="112161" y="324002"/>
                    <a:pt x="127210" y="312858"/>
                    <a:pt x="140640" y="296190"/>
                  </a:cubicBezTo>
                  <a:cubicBezTo>
                    <a:pt x="159024" y="273425"/>
                    <a:pt x="169406" y="246945"/>
                    <a:pt x="174740" y="219227"/>
                  </a:cubicBezTo>
                  <a:cubicBezTo>
                    <a:pt x="183598" y="173222"/>
                    <a:pt x="182836" y="126835"/>
                    <a:pt x="168168" y="81782"/>
                  </a:cubicBezTo>
                  <a:cubicBezTo>
                    <a:pt x="159500" y="55112"/>
                    <a:pt x="148165" y="29680"/>
                    <a:pt x="124734" y="12059"/>
                  </a:cubicBezTo>
                  <a:cubicBezTo>
                    <a:pt x="97968" y="-8039"/>
                    <a:pt x="65393" y="-2324"/>
                    <a:pt x="42628" y="24060"/>
                  </a:cubicBezTo>
                  <a:cubicBezTo>
                    <a:pt x="16053" y="54921"/>
                    <a:pt x="5481" y="92164"/>
                    <a:pt x="1766" y="130550"/>
                  </a:cubicBezTo>
                  <a:cubicBezTo>
                    <a:pt x="-2997" y="180175"/>
                    <a:pt x="909" y="229705"/>
                    <a:pt x="25483" y="275044"/>
                  </a:cubicBezTo>
                  <a:cubicBezTo>
                    <a:pt x="43581" y="308382"/>
                    <a:pt x="60059" y="321240"/>
                    <a:pt x="89967" y="324002"/>
                  </a:cubicBezTo>
                  <a:lnTo>
                    <a:pt x="89967" y="426587"/>
                  </a:lnTo>
                </a:path>
              </a:pathLst>
            </a:custGeom>
            <a:noFill/>
            <a:ln w="9525" cap="sq">
              <a:solidFill>
                <a:srgbClr val="15003C"/>
              </a:solidFill>
              <a:prstDash val="solid"/>
              <a:round/>
            </a:ln>
          </p:spPr>
          <p:txBody>
            <a:bodyPr rtlCol="0" anchor="ctr"/>
            <a:lstStyle/>
            <a:p>
              <a:endParaRPr lang="da-DK"/>
            </a:p>
          </p:txBody>
        </p:sp>
        <p:sp>
          <p:nvSpPr>
            <p:cNvPr id="153" name="Kombinationstegning: figur 152">
              <a:extLst>
                <a:ext uri="{FF2B5EF4-FFF2-40B4-BE49-F238E27FC236}">
                  <a16:creationId xmlns:a16="http://schemas.microsoft.com/office/drawing/2014/main" id="{F5B56D4F-59DF-E410-4704-5251ADB9997B}"/>
                </a:ext>
              </a:extLst>
            </p:cNvPr>
            <p:cNvSpPr/>
            <p:nvPr/>
          </p:nvSpPr>
          <p:spPr>
            <a:xfrm>
              <a:off x="9958158" y="5529190"/>
              <a:ext cx="36575" cy="31337"/>
            </a:xfrm>
            <a:custGeom>
              <a:avLst/>
              <a:gdLst>
                <a:gd name="connsiteX0" fmla="*/ 0 w 36575"/>
                <a:gd name="connsiteY0" fmla="*/ 0 h 31337"/>
                <a:gd name="connsiteX1" fmla="*/ 36576 w 36575"/>
                <a:gd name="connsiteY1" fmla="*/ 31337 h 31337"/>
              </a:gdLst>
              <a:ahLst/>
              <a:cxnLst>
                <a:cxn ang="0">
                  <a:pos x="connsiteX0" y="connsiteY0"/>
                </a:cxn>
                <a:cxn ang="0">
                  <a:pos x="connsiteX1" y="connsiteY1"/>
                </a:cxn>
              </a:cxnLst>
              <a:rect l="l" t="t" r="r" b="b"/>
              <a:pathLst>
                <a:path w="36575" h="31337">
                  <a:moveTo>
                    <a:pt x="0" y="0"/>
                  </a:moveTo>
                  <a:cubicBezTo>
                    <a:pt x="12763" y="9811"/>
                    <a:pt x="19812" y="26194"/>
                    <a:pt x="36576" y="31337"/>
                  </a:cubicBezTo>
                </a:path>
              </a:pathLst>
            </a:custGeom>
            <a:noFill/>
            <a:ln w="9525" cap="sq">
              <a:solidFill>
                <a:srgbClr val="15003C"/>
              </a:solidFill>
              <a:prstDash val="solid"/>
              <a:round/>
            </a:ln>
          </p:spPr>
          <p:txBody>
            <a:bodyPr rtlCol="0" anchor="ctr"/>
            <a:lstStyle/>
            <a:p>
              <a:endParaRPr lang="da-DK"/>
            </a:p>
          </p:txBody>
        </p:sp>
        <p:sp>
          <p:nvSpPr>
            <p:cNvPr id="154" name="Kombinationstegning: figur 153">
              <a:extLst>
                <a:ext uri="{FF2B5EF4-FFF2-40B4-BE49-F238E27FC236}">
                  <a16:creationId xmlns:a16="http://schemas.microsoft.com/office/drawing/2014/main" id="{EDFAF1F9-A5BE-7207-4292-4CAC71613939}"/>
                </a:ext>
              </a:extLst>
            </p:cNvPr>
            <p:cNvSpPr/>
            <p:nvPr/>
          </p:nvSpPr>
          <p:spPr>
            <a:xfrm>
              <a:off x="10003401" y="5518808"/>
              <a:ext cx="27908" cy="24383"/>
            </a:xfrm>
            <a:custGeom>
              <a:avLst/>
              <a:gdLst>
                <a:gd name="connsiteX0" fmla="*/ 27908 w 27908"/>
                <a:gd name="connsiteY0" fmla="*/ 0 h 24383"/>
                <a:gd name="connsiteX1" fmla="*/ 0 w 27908"/>
                <a:gd name="connsiteY1" fmla="*/ 24384 h 24383"/>
              </a:gdLst>
              <a:ahLst/>
              <a:cxnLst>
                <a:cxn ang="0">
                  <a:pos x="connsiteX0" y="connsiteY0"/>
                </a:cxn>
                <a:cxn ang="0">
                  <a:pos x="connsiteX1" y="connsiteY1"/>
                </a:cxn>
              </a:cxnLst>
              <a:rect l="l" t="t" r="r" b="b"/>
              <a:pathLst>
                <a:path w="27908" h="24383">
                  <a:moveTo>
                    <a:pt x="27908" y="0"/>
                  </a:moveTo>
                  <a:cubicBezTo>
                    <a:pt x="18383" y="7906"/>
                    <a:pt x="12097" y="19431"/>
                    <a:pt x="0" y="24384"/>
                  </a:cubicBezTo>
                </a:path>
              </a:pathLst>
            </a:custGeom>
            <a:noFill/>
            <a:ln w="9525" cap="sq">
              <a:solidFill>
                <a:srgbClr val="15003C"/>
              </a:solidFill>
              <a:prstDash val="solid"/>
              <a:round/>
            </a:ln>
          </p:spPr>
          <p:txBody>
            <a:bodyPr rtlCol="0" anchor="ctr"/>
            <a:lstStyle/>
            <a:p>
              <a:endParaRPr lang="da-DK"/>
            </a:p>
          </p:txBody>
        </p:sp>
        <p:sp>
          <p:nvSpPr>
            <p:cNvPr id="155" name="Kombinationstegning: figur 154">
              <a:extLst>
                <a:ext uri="{FF2B5EF4-FFF2-40B4-BE49-F238E27FC236}">
                  <a16:creationId xmlns:a16="http://schemas.microsoft.com/office/drawing/2014/main" id="{0153E3FA-759E-5B97-B7A5-935C4C435DF8}"/>
                </a:ext>
              </a:extLst>
            </p:cNvPr>
            <p:cNvSpPr/>
            <p:nvPr/>
          </p:nvSpPr>
          <p:spPr>
            <a:xfrm>
              <a:off x="10001687" y="5469944"/>
              <a:ext cx="19145" cy="20859"/>
            </a:xfrm>
            <a:custGeom>
              <a:avLst/>
              <a:gdLst>
                <a:gd name="connsiteX0" fmla="*/ 19145 w 19145"/>
                <a:gd name="connsiteY0" fmla="*/ 0 h 20859"/>
                <a:gd name="connsiteX1" fmla="*/ 0 w 19145"/>
                <a:gd name="connsiteY1" fmla="*/ 20860 h 20859"/>
              </a:gdLst>
              <a:ahLst/>
              <a:cxnLst>
                <a:cxn ang="0">
                  <a:pos x="connsiteX0" y="connsiteY0"/>
                </a:cxn>
                <a:cxn ang="0">
                  <a:pos x="connsiteX1" y="connsiteY1"/>
                </a:cxn>
              </a:cxnLst>
              <a:rect l="l" t="t" r="r" b="b"/>
              <a:pathLst>
                <a:path w="19145" h="20859">
                  <a:moveTo>
                    <a:pt x="19145" y="0"/>
                  </a:moveTo>
                  <a:cubicBezTo>
                    <a:pt x="19145" y="12859"/>
                    <a:pt x="10478" y="17717"/>
                    <a:pt x="0" y="20860"/>
                  </a:cubicBezTo>
                </a:path>
              </a:pathLst>
            </a:custGeom>
            <a:noFill/>
            <a:ln w="9525" cap="sq">
              <a:solidFill>
                <a:srgbClr val="15003C"/>
              </a:solidFill>
              <a:prstDash val="solid"/>
              <a:round/>
            </a:ln>
          </p:spPr>
          <p:txBody>
            <a:bodyPr rtlCol="0" anchor="ctr"/>
            <a:lstStyle/>
            <a:p>
              <a:endParaRPr lang="da-DK"/>
            </a:p>
          </p:txBody>
        </p:sp>
        <p:sp>
          <p:nvSpPr>
            <p:cNvPr id="156" name="Kombinationstegning: figur 155">
              <a:extLst>
                <a:ext uri="{FF2B5EF4-FFF2-40B4-BE49-F238E27FC236}">
                  <a16:creationId xmlns:a16="http://schemas.microsoft.com/office/drawing/2014/main" id="{712A0BAB-2680-B73E-714A-4A289CA2EF47}"/>
                </a:ext>
              </a:extLst>
            </p:cNvPr>
            <p:cNvSpPr/>
            <p:nvPr/>
          </p:nvSpPr>
          <p:spPr>
            <a:xfrm>
              <a:off x="9779555" y="5415028"/>
              <a:ext cx="138037" cy="326187"/>
            </a:xfrm>
            <a:custGeom>
              <a:avLst/>
              <a:gdLst>
                <a:gd name="connsiteX0" fmla="*/ 67447 w 138037"/>
                <a:gd name="connsiteY0" fmla="*/ 113019 h 326187"/>
                <a:gd name="connsiteX1" fmla="*/ 68685 w 138037"/>
                <a:gd name="connsiteY1" fmla="*/ 114352 h 326187"/>
                <a:gd name="connsiteX2" fmla="*/ 69923 w 138037"/>
                <a:gd name="connsiteY2" fmla="*/ 195600 h 326187"/>
                <a:gd name="connsiteX3" fmla="*/ 67161 w 138037"/>
                <a:gd name="connsiteY3" fmla="*/ 247702 h 326187"/>
                <a:gd name="connsiteX4" fmla="*/ 107547 w 138037"/>
                <a:gd name="connsiteY4" fmla="*/ 226366 h 326187"/>
                <a:gd name="connsiteX5" fmla="*/ 133645 w 138037"/>
                <a:gd name="connsiteY5" fmla="*/ 167597 h 326187"/>
                <a:gd name="connsiteX6" fmla="*/ 128597 w 138037"/>
                <a:gd name="connsiteY6" fmla="*/ 62536 h 326187"/>
                <a:gd name="connsiteX7" fmla="*/ 95355 w 138037"/>
                <a:gd name="connsiteY7" fmla="*/ 9196 h 326187"/>
                <a:gd name="connsiteX8" fmla="*/ 32585 w 138037"/>
                <a:gd name="connsiteY8" fmla="*/ 18340 h 326187"/>
                <a:gd name="connsiteX9" fmla="*/ 1343 w 138037"/>
                <a:gd name="connsiteY9" fmla="*/ 99779 h 326187"/>
                <a:gd name="connsiteX10" fmla="*/ 19440 w 138037"/>
                <a:gd name="connsiteY10" fmla="*/ 210269 h 326187"/>
                <a:gd name="connsiteX11" fmla="*/ 68685 w 138037"/>
                <a:gd name="connsiteY11" fmla="*/ 247702 h 326187"/>
                <a:gd name="connsiteX12" fmla="*/ 68685 w 138037"/>
                <a:gd name="connsiteY12" fmla="*/ 326188 h 32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7" h="326187">
                  <a:moveTo>
                    <a:pt x="67447" y="113019"/>
                  </a:moveTo>
                  <a:cubicBezTo>
                    <a:pt x="67447" y="113019"/>
                    <a:pt x="68685" y="113876"/>
                    <a:pt x="68685" y="114352"/>
                  </a:cubicBezTo>
                  <a:cubicBezTo>
                    <a:pt x="69351" y="141403"/>
                    <a:pt x="70304" y="168740"/>
                    <a:pt x="69923" y="195600"/>
                  </a:cubicBezTo>
                  <a:cubicBezTo>
                    <a:pt x="69637" y="212174"/>
                    <a:pt x="72685" y="229509"/>
                    <a:pt x="67161" y="247702"/>
                  </a:cubicBezTo>
                  <a:cubicBezTo>
                    <a:pt x="85830" y="247607"/>
                    <a:pt x="97355" y="239034"/>
                    <a:pt x="107547" y="226366"/>
                  </a:cubicBezTo>
                  <a:cubicBezTo>
                    <a:pt x="121644" y="208935"/>
                    <a:pt x="129549" y="188742"/>
                    <a:pt x="133645" y="167597"/>
                  </a:cubicBezTo>
                  <a:cubicBezTo>
                    <a:pt x="140408" y="132449"/>
                    <a:pt x="139836" y="97016"/>
                    <a:pt x="128597" y="62536"/>
                  </a:cubicBezTo>
                  <a:cubicBezTo>
                    <a:pt x="121929" y="42152"/>
                    <a:pt x="113357" y="22721"/>
                    <a:pt x="95355" y="9196"/>
                  </a:cubicBezTo>
                  <a:cubicBezTo>
                    <a:pt x="74876" y="-6139"/>
                    <a:pt x="49920" y="-1758"/>
                    <a:pt x="32585" y="18340"/>
                  </a:cubicBezTo>
                  <a:cubicBezTo>
                    <a:pt x="12297" y="41962"/>
                    <a:pt x="4105" y="70442"/>
                    <a:pt x="1343" y="99779"/>
                  </a:cubicBezTo>
                  <a:cubicBezTo>
                    <a:pt x="-2276" y="137688"/>
                    <a:pt x="676" y="175598"/>
                    <a:pt x="19440" y="210269"/>
                  </a:cubicBezTo>
                  <a:cubicBezTo>
                    <a:pt x="33252" y="235796"/>
                    <a:pt x="45920" y="245606"/>
                    <a:pt x="68685" y="247702"/>
                  </a:cubicBezTo>
                  <a:lnTo>
                    <a:pt x="68685" y="326188"/>
                  </a:lnTo>
                </a:path>
              </a:pathLst>
            </a:custGeom>
            <a:noFill/>
            <a:ln w="9525" cap="sq">
              <a:solidFill>
                <a:srgbClr val="15003C"/>
              </a:solidFill>
              <a:prstDash val="solid"/>
              <a:round/>
            </a:ln>
          </p:spPr>
          <p:txBody>
            <a:bodyPr rtlCol="0" anchor="ctr"/>
            <a:lstStyle/>
            <a:p>
              <a:endParaRPr lang="da-DK"/>
            </a:p>
          </p:txBody>
        </p:sp>
        <p:sp>
          <p:nvSpPr>
            <p:cNvPr id="157" name="Kombinationstegning: figur 156">
              <a:extLst>
                <a:ext uri="{FF2B5EF4-FFF2-40B4-BE49-F238E27FC236}">
                  <a16:creationId xmlns:a16="http://schemas.microsoft.com/office/drawing/2014/main" id="{ED5A5FD1-E6C3-317A-A092-CF5303EAB70C}"/>
                </a:ext>
              </a:extLst>
            </p:cNvPr>
            <p:cNvSpPr/>
            <p:nvPr/>
          </p:nvSpPr>
          <p:spPr>
            <a:xfrm>
              <a:off x="9817664" y="5599961"/>
              <a:ext cx="28003" cy="24002"/>
            </a:xfrm>
            <a:custGeom>
              <a:avLst/>
              <a:gdLst>
                <a:gd name="connsiteX0" fmla="*/ 0 w 28003"/>
                <a:gd name="connsiteY0" fmla="*/ 0 h 24002"/>
                <a:gd name="connsiteX1" fmla="*/ 28004 w 28003"/>
                <a:gd name="connsiteY1" fmla="*/ 24003 h 24002"/>
              </a:gdLst>
              <a:ahLst/>
              <a:cxnLst>
                <a:cxn ang="0">
                  <a:pos x="connsiteX0" y="connsiteY0"/>
                </a:cxn>
                <a:cxn ang="0">
                  <a:pos x="connsiteX1" y="connsiteY1"/>
                </a:cxn>
              </a:cxnLst>
              <a:rect l="l" t="t" r="r" b="b"/>
              <a:pathLst>
                <a:path w="28003" h="24002">
                  <a:moveTo>
                    <a:pt x="0" y="0"/>
                  </a:moveTo>
                  <a:cubicBezTo>
                    <a:pt x="9715" y="7525"/>
                    <a:pt x="15145" y="20002"/>
                    <a:pt x="28004" y="24003"/>
                  </a:cubicBezTo>
                </a:path>
              </a:pathLst>
            </a:custGeom>
            <a:noFill/>
            <a:ln w="9525" cap="sq">
              <a:solidFill>
                <a:srgbClr val="15003C"/>
              </a:solidFill>
              <a:prstDash val="solid"/>
              <a:round/>
            </a:ln>
          </p:spPr>
          <p:txBody>
            <a:bodyPr rtlCol="0" anchor="ctr"/>
            <a:lstStyle/>
            <a:p>
              <a:endParaRPr lang="da-DK"/>
            </a:p>
          </p:txBody>
        </p:sp>
        <p:sp>
          <p:nvSpPr>
            <p:cNvPr id="159" name="Kombinationstegning: figur 158">
              <a:extLst>
                <a:ext uri="{FF2B5EF4-FFF2-40B4-BE49-F238E27FC236}">
                  <a16:creationId xmlns:a16="http://schemas.microsoft.com/office/drawing/2014/main" id="{ED3872C3-47D9-5485-3495-5C57A5983A0F}"/>
                </a:ext>
              </a:extLst>
            </p:cNvPr>
            <p:cNvSpPr/>
            <p:nvPr/>
          </p:nvSpPr>
          <p:spPr>
            <a:xfrm>
              <a:off x="9852240" y="5591959"/>
              <a:ext cx="21335" cy="18669"/>
            </a:xfrm>
            <a:custGeom>
              <a:avLst/>
              <a:gdLst>
                <a:gd name="connsiteX0" fmla="*/ 21336 w 21335"/>
                <a:gd name="connsiteY0" fmla="*/ 0 h 18669"/>
                <a:gd name="connsiteX1" fmla="*/ 0 w 21335"/>
                <a:gd name="connsiteY1" fmla="*/ 18669 h 18669"/>
              </a:gdLst>
              <a:ahLst/>
              <a:cxnLst>
                <a:cxn ang="0">
                  <a:pos x="connsiteX0" y="connsiteY0"/>
                </a:cxn>
                <a:cxn ang="0">
                  <a:pos x="connsiteX1" y="connsiteY1"/>
                </a:cxn>
              </a:cxnLst>
              <a:rect l="l" t="t" r="r" b="b"/>
              <a:pathLst>
                <a:path w="21335" h="18669">
                  <a:moveTo>
                    <a:pt x="21336" y="0"/>
                  </a:moveTo>
                  <a:cubicBezTo>
                    <a:pt x="14097" y="6096"/>
                    <a:pt x="9239" y="14859"/>
                    <a:pt x="0" y="18669"/>
                  </a:cubicBezTo>
                </a:path>
              </a:pathLst>
            </a:custGeom>
            <a:noFill/>
            <a:ln w="9525" cap="sq">
              <a:solidFill>
                <a:srgbClr val="15003C"/>
              </a:solidFill>
              <a:prstDash val="solid"/>
              <a:round/>
            </a:ln>
          </p:spPr>
          <p:txBody>
            <a:bodyPr rtlCol="0" anchor="ctr"/>
            <a:lstStyle/>
            <a:p>
              <a:endParaRPr lang="da-DK"/>
            </a:p>
          </p:txBody>
        </p:sp>
        <p:sp>
          <p:nvSpPr>
            <p:cNvPr id="160" name="Kombinationstegning: figur 159">
              <a:extLst>
                <a:ext uri="{FF2B5EF4-FFF2-40B4-BE49-F238E27FC236}">
                  <a16:creationId xmlns:a16="http://schemas.microsoft.com/office/drawing/2014/main" id="{27D90BC9-0709-2026-A2CC-EAED116DC21F}"/>
                </a:ext>
              </a:extLst>
            </p:cNvPr>
            <p:cNvSpPr/>
            <p:nvPr/>
          </p:nvSpPr>
          <p:spPr>
            <a:xfrm>
              <a:off x="9850906" y="5554621"/>
              <a:ext cx="14668" cy="16002"/>
            </a:xfrm>
            <a:custGeom>
              <a:avLst/>
              <a:gdLst>
                <a:gd name="connsiteX0" fmla="*/ 14669 w 14668"/>
                <a:gd name="connsiteY0" fmla="*/ 0 h 16002"/>
                <a:gd name="connsiteX1" fmla="*/ 0 w 14668"/>
                <a:gd name="connsiteY1" fmla="*/ 16002 h 16002"/>
              </a:gdLst>
              <a:ahLst/>
              <a:cxnLst>
                <a:cxn ang="0">
                  <a:pos x="connsiteX0" y="connsiteY0"/>
                </a:cxn>
                <a:cxn ang="0">
                  <a:pos x="connsiteX1" y="connsiteY1"/>
                </a:cxn>
              </a:cxnLst>
              <a:rect l="l" t="t" r="r" b="b"/>
              <a:pathLst>
                <a:path w="14668" h="16002">
                  <a:moveTo>
                    <a:pt x="14669" y="0"/>
                  </a:moveTo>
                  <a:cubicBezTo>
                    <a:pt x="14669" y="9811"/>
                    <a:pt x="8001" y="13525"/>
                    <a:pt x="0" y="16002"/>
                  </a:cubicBezTo>
                </a:path>
              </a:pathLst>
            </a:custGeom>
            <a:solidFill>
              <a:srgbClr val="15003C"/>
            </a:solidFill>
            <a:ln w="0" cap="flat">
              <a:noFill/>
              <a:prstDash val="solid"/>
              <a:miter/>
            </a:ln>
          </p:spPr>
          <p:txBody>
            <a:bodyPr rtlCol="0" anchor="ctr"/>
            <a:lstStyle/>
            <a:p>
              <a:endParaRPr lang="da-DK"/>
            </a:p>
          </p:txBody>
        </p:sp>
        <p:sp>
          <p:nvSpPr>
            <p:cNvPr id="161" name="Kombinationstegning: figur 160">
              <a:extLst>
                <a:ext uri="{FF2B5EF4-FFF2-40B4-BE49-F238E27FC236}">
                  <a16:creationId xmlns:a16="http://schemas.microsoft.com/office/drawing/2014/main" id="{508CC814-C9BE-B519-7957-2CB0298F1482}"/>
                </a:ext>
              </a:extLst>
            </p:cNvPr>
            <p:cNvSpPr/>
            <p:nvPr/>
          </p:nvSpPr>
          <p:spPr>
            <a:xfrm>
              <a:off x="8567801" y="4887471"/>
              <a:ext cx="390078" cy="206749"/>
            </a:xfrm>
            <a:custGeom>
              <a:avLst/>
              <a:gdLst>
                <a:gd name="connsiteX0" fmla="*/ 127152 w 390078"/>
                <a:gd name="connsiteY0" fmla="*/ 62884 h 206749"/>
                <a:gd name="connsiteX1" fmla="*/ 51809 w 390078"/>
                <a:gd name="connsiteY1" fmla="*/ 87459 h 206749"/>
                <a:gd name="connsiteX2" fmla="*/ 27901 w 390078"/>
                <a:gd name="connsiteY2" fmla="*/ 114319 h 206749"/>
                <a:gd name="connsiteX3" fmla="*/ 1612 w 390078"/>
                <a:gd name="connsiteY3" fmla="*/ 168993 h 206749"/>
                <a:gd name="connsiteX4" fmla="*/ 49237 w 390078"/>
                <a:gd name="connsiteY4" fmla="*/ 205759 h 206749"/>
                <a:gd name="connsiteX5" fmla="*/ 139534 w 390078"/>
                <a:gd name="connsiteY5" fmla="*/ 206235 h 206749"/>
                <a:gd name="connsiteX6" fmla="*/ 335845 w 390078"/>
                <a:gd name="connsiteY6" fmla="*/ 206616 h 206749"/>
                <a:gd name="connsiteX7" fmla="*/ 388041 w 390078"/>
                <a:gd name="connsiteY7" fmla="*/ 177851 h 206749"/>
                <a:gd name="connsiteX8" fmla="*/ 363753 w 390078"/>
                <a:gd name="connsiteY8" fmla="*/ 131845 h 206749"/>
                <a:gd name="connsiteX9" fmla="*/ 351846 w 390078"/>
                <a:gd name="connsiteY9" fmla="*/ 109557 h 206749"/>
                <a:gd name="connsiteX10" fmla="*/ 269360 w 390078"/>
                <a:gd name="connsiteY10" fmla="*/ 53740 h 206749"/>
                <a:gd name="connsiteX11" fmla="*/ 204971 w 390078"/>
                <a:gd name="connsiteY11" fmla="*/ 781 h 206749"/>
                <a:gd name="connsiteX12" fmla="*/ 124008 w 390078"/>
                <a:gd name="connsiteY12" fmla="*/ 56693 h 20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078" h="206749">
                  <a:moveTo>
                    <a:pt x="127152" y="62884"/>
                  </a:moveTo>
                  <a:cubicBezTo>
                    <a:pt x="91147" y="48501"/>
                    <a:pt x="72193" y="55836"/>
                    <a:pt x="51809" y="87459"/>
                  </a:cubicBezTo>
                  <a:cubicBezTo>
                    <a:pt x="45808" y="96698"/>
                    <a:pt x="44856" y="109176"/>
                    <a:pt x="27901" y="114319"/>
                  </a:cubicBezTo>
                  <a:cubicBezTo>
                    <a:pt x="5137" y="121177"/>
                    <a:pt x="-4007" y="141561"/>
                    <a:pt x="1612" y="168993"/>
                  </a:cubicBezTo>
                  <a:cubicBezTo>
                    <a:pt x="7518" y="197568"/>
                    <a:pt x="26663" y="204235"/>
                    <a:pt x="49237" y="205759"/>
                  </a:cubicBezTo>
                  <a:cubicBezTo>
                    <a:pt x="79241" y="207664"/>
                    <a:pt x="109435" y="206235"/>
                    <a:pt x="139534" y="206235"/>
                  </a:cubicBezTo>
                  <a:cubicBezTo>
                    <a:pt x="204971" y="206235"/>
                    <a:pt x="270408" y="205473"/>
                    <a:pt x="335845" y="206616"/>
                  </a:cubicBezTo>
                  <a:cubicBezTo>
                    <a:pt x="360038" y="207093"/>
                    <a:pt x="380231" y="200425"/>
                    <a:pt x="388041" y="177851"/>
                  </a:cubicBezTo>
                  <a:cubicBezTo>
                    <a:pt x="394995" y="157563"/>
                    <a:pt x="383470" y="140132"/>
                    <a:pt x="363753" y="131845"/>
                  </a:cubicBezTo>
                  <a:cubicBezTo>
                    <a:pt x="352323" y="126987"/>
                    <a:pt x="353371" y="117272"/>
                    <a:pt x="351846" y="109557"/>
                  </a:cubicBezTo>
                  <a:cubicBezTo>
                    <a:pt x="342607" y="63456"/>
                    <a:pt x="316413" y="44882"/>
                    <a:pt x="269360" y="53740"/>
                  </a:cubicBezTo>
                  <a:cubicBezTo>
                    <a:pt x="255930" y="26880"/>
                    <a:pt x="236880" y="5258"/>
                    <a:pt x="204971" y="781"/>
                  </a:cubicBezTo>
                  <a:cubicBezTo>
                    <a:pt x="161346" y="-5410"/>
                    <a:pt x="142868" y="26308"/>
                    <a:pt x="124008" y="56693"/>
                  </a:cubicBezTo>
                </a:path>
              </a:pathLst>
            </a:custGeom>
            <a:noFill/>
            <a:ln w="9525" cap="rnd">
              <a:solidFill>
                <a:srgbClr val="15003C"/>
              </a:solidFill>
              <a:prstDash val="solid"/>
              <a:round/>
            </a:ln>
          </p:spPr>
          <p:txBody>
            <a:bodyPr rtlCol="0" anchor="ctr"/>
            <a:lstStyle/>
            <a:p>
              <a:endParaRPr lang="da-DK"/>
            </a:p>
          </p:txBody>
        </p:sp>
        <p:sp>
          <p:nvSpPr>
            <p:cNvPr id="162" name="Kombinationstegning: figur 161">
              <a:extLst>
                <a:ext uri="{FF2B5EF4-FFF2-40B4-BE49-F238E27FC236}">
                  <a16:creationId xmlns:a16="http://schemas.microsoft.com/office/drawing/2014/main" id="{7B0175A5-2A7A-3E61-41CD-1C76850BD27F}"/>
                </a:ext>
              </a:extLst>
            </p:cNvPr>
            <p:cNvSpPr/>
            <p:nvPr/>
          </p:nvSpPr>
          <p:spPr>
            <a:xfrm>
              <a:off x="10465364" y="5574624"/>
              <a:ext cx="36385" cy="17525"/>
            </a:xfrm>
            <a:custGeom>
              <a:avLst/>
              <a:gdLst>
                <a:gd name="connsiteX0" fmla="*/ 36386 w 36385"/>
                <a:gd name="connsiteY0" fmla="*/ 0 h 17525"/>
                <a:gd name="connsiteX1" fmla="*/ 12859 w 36385"/>
                <a:gd name="connsiteY1" fmla="*/ 17526 h 17525"/>
                <a:gd name="connsiteX2" fmla="*/ 0 w 36385"/>
                <a:gd name="connsiteY2" fmla="*/ 1810 h 17525"/>
              </a:gdLst>
              <a:ahLst/>
              <a:cxnLst>
                <a:cxn ang="0">
                  <a:pos x="connsiteX0" y="connsiteY0"/>
                </a:cxn>
                <a:cxn ang="0">
                  <a:pos x="connsiteX1" y="connsiteY1"/>
                </a:cxn>
                <a:cxn ang="0">
                  <a:pos x="connsiteX2" y="connsiteY2"/>
                </a:cxn>
              </a:cxnLst>
              <a:rect l="l" t="t" r="r" b="b"/>
              <a:pathLst>
                <a:path w="36385" h="17525">
                  <a:moveTo>
                    <a:pt x="36386" y="0"/>
                  </a:moveTo>
                  <a:cubicBezTo>
                    <a:pt x="26765" y="1333"/>
                    <a:pt x="22003" y="9906"/>
                    <a:pt x="12859" y="17526"/>
                  </a:cubicBezTo>
                  <a:cubicBezTo>
                    <a:pt x="8192" y="11811"/>
                    <a:pt x="4096" y="6763"/>
                    <a:pt x="0" y="1810"/>
                  </a:cubicBezTo>
                </a:path>
              </a:pathLst>
            </a:custGeom>
            <a:noFill/>
            <a:ln w="9525" cap="rnd">
              <a:solidFill>
                <a:srgbClr val="15003C"/>
              </a:solidFill>
              <a:prstDash val="solid"/>
              <a:round/>
            </a:ln>
          </p:spPr>
          <p:txBody>
            <a:bodyPr rtlCol="0" anchor="ctr"/>
            <a:lstStyle/>
            <a:p>
              <a:endParaRPr lang="da-DK"/>
            </a:p>
          </p:txBody>
        </p:sp>
        <p:sp>
          <p:nvSpPr>
            <p:cNvPr id="163" name="Kombinationstegning: figur 162">
              <a:extLst>
                <a:ext uri="{FF2B5EF4-FFF2-40B4-BE49-F238E27FC236}">
                  <a16:creationId xmlns:a16="http://schemas.microsoft.com/office/drawing/2014/main" id="{28A4B5F1-5454-49BA-0022-F1BC23310424}"/>
                </a:ext>
              </a:extLst>
            </p:cNvPr>
            <p:cNvSpPr/>
            <p:nvPr/>
          </p:nvSpPr>
          <p:spPr>
            <a:xfrm>
              <a:off x="10382877" y="5495408"/>
              <a:ext cx="57912" cy="22542"/>
            </a:xfrm>
            <a:custGeom>
              <a:avLst/>
              <a:gdLst>
                <a:gd name="connsiteX0" fmla="*/ 57912 w 57912"/>
                <a:gd name="connsiteY0" fmla="*/ 540 h 22542"/>
                <a:gd name="connsiteX1" fmla="*/ 39910 w 57912"/>
                <a:gd name="connsiteY1" fmla="*/ 22542 h 22542"/>
                <a:gd name="connsiteX2" fmla="*/ 0 w 57912"/>
                <a:gd name="connsiteY2" fmla="*/ 540 h 22542"/>
              </a:gdLst>
              <a:ahLst/>
              <a:cxnLst>
                <a:cxn ang="0">
                  <a:pos x="connsiteX0" y="connsiteY0"/>
                </a:cxn>
                <a:cxn ang="0">
                  <a:pos x="connsiteX1" y="connsiteY1"/>
                </a:cxn>
                <a:cxn ang="0">
                  <a:pos x="connsiteX2" y="connsiteY2"/>
                </a:cxn>
              </a:cxnLst>
              <a:rect l="l" t="t" r="r" b="b"/>
              <a:pathLst>
                <a:path w="57912" h="22542">
                  <a:moveTo>
                    <a:pt x="57912" y="540"/>
                  </a:moveTo>
                  <a:cubicBezTo>
                    <a:pt x="51435" y="8541"/>
                    <a:pt x="44863" y="16542"/>
                    <a:pt x="39910" y="22542"/>
                  </a:cubicBezTo>
                  <a:cubicBezTo>
                    <a:pt x="21527" y="16827"/>
                    <a:pt x="17907" y="-3556"/>
                    <a:pt x="0" y="540"/>
                  </a:cubicBezTo>
                </a:path>
              </a:pathLst>
            </a:custGeom>
            <a:noFill/>
            <a:ln w="9525" cap="rnd">
              <a:solidFill>
                <a:srgbClr val="15003C"/>
              </a:solidFill>
              <a:prstDash val="solid"/>
              <a:round/>
            </a:ln>
          </p:spPr>
          <p:txBody>
            <a:bodyPr rtlCol="0" anchor="ctr"/>
            <a:lstStyle/>
            <a:p>
              <a:endParaRPr lang="da-DK"/>
            </a:p>
          </p:txBody>
        </p:sp>
        <p:sp>
          <p:nvSpPr>
            <p:cNvPr id="164" name="Kombinationstegning: figur 163">
              <a:extLst>
                <a:ext uri="{FF2B5EF4-FFF2-40B4-BE49-F238E27FC236}">
                  <a16:creationId xmlns:a16="http://schemas.microsoft.com/office/drawing/2014/main" id="{7AB03BF7-B376-2236-F212-5EA7A830B7C5}"/>
                </a:ext>
              </a:extLst>
            </p:cNvPr>
            <p:cNvSpPr/>
            <p:nvPr/>
          </p:nvSpPr>
          <p:spPr>
            <a:xfrm>
              <a:off x="10532610" y="5478326"/>
              <a:ext cx="29146" cy="10858"/>
            </a:xfrm>
            <a:custGeom>
              <a:avLst/>
              <a:gdLst>
                <a:gd name="connsiteX0" fmla="*/ 0 w 29146"/>
                <a:gd name="connsiteY0" fmla="*/ 0 h 10858"/>
                <a:gd name="connsiteX1" fmla="*/ 14574 w 29146"/>
                <a:gd name="connsiteY1" fmla="*/ 10858 h 10858"/>
                <a:gd name="connsiteX2" fmla="*/ 29146 w 29146"/>
                <a:gd name="connsiteY2" fmla="*/ 0 h 10858"/>
              </a:gdLst>
              <a:ahLst/>
              <a:cxnLst>
                <a:cxn ang="0">
                  <a:pos x="connsiteX0" y="connsiteY0"/>
                </a:cxn>
                <a:cxn ang="0">
                  <a:pos x="connsiteX1" y="connsiteY1"/>
                </a:cxn>
                <a:cxn ang="0">
                  <a:pos x="connsiteX2" y="connsiteY2"/>
                </a:cxn>
              </a:cxnLst>
              <a:rect l="l" t="t" r="r" b="b"/>
              <a:pathLst>
                <a:path w="29146" h="10858">
                  <a:moveTo>
                    <a:pt x="0" y="0"/>
                  </a:moveTo>
                  <a:cubicBezTo>
                    <a:pt x="4858" y="3619"/>
                    <a:pt x="9716" y="7239"/>
                    <a:pt x="14574" y="10858"/>
                  </a:cubicBezTo>
                  <a:cubicBezTo>
                    <a:pt x="19431" y="7239"/>
                    <a:pt x="24289" y="3619"/>
                    <a:pt x="29146" y="0"/>
                  </a:cubicBezTo>
                </a:path>
              </a:pathLst>
            </a:custGeom>
            <a:noFill/>
            <a:ln w="9525" cap="rnd">
              <a:solidFill>
                <a:srgbClr val="15003C"/>
              </a:solidFill>
              <a:prstDash val="solid"/>
              <a:round/>
            </a:ln>
          </p:spPr>
          <p:txBody>
            <a:bodyPr rtlCol="0" anchor="ctr"/>
            <a:lstStyle/>
            <a:p>
              <a:endParaRPr lang="da-DK"/>
            </a:p>
          </p:txBody>
        </p:sp>
        <p:sp>
          <p:nvSpPr>
            <p:cNvPr id="165" name="Kombinationstegning: figur 164">
              <a:extLst>
                <a:ext uri="{FF2B5EF4-FFF2-40B4-BE49-F238E27FC236}">
                  <a16:creationId xmlns:a16="http://schemas.microsoft.com/office/drawing/2014/main" id="{F277EFD1-A7CC-34A0-1C9E-3493AFD227B4}"/>
                </a:ext>
              </a:extLst>
            </p:cNvPr>
            <p:cNvSpPr/>
            <p:nvPr/>
          </p:nvSpPr>
          <p:spPr>
            <a:xfrm>
              <a:off x="10336776" y="5368694"/>
              <a:ext cx="46291" cy="20295"/>
            </a:xfrm>
            <a:custGeom>
              <a:avLst/>
              <a:gdLst>
                <a:gd name="connsiteX0" fmla="*/ 0 w 46291"/>
                <a:gd name="connsiteY0" fmla="*/ 0 h 20295"/>
                <a:gd name="connsiteX1" fmla="*/ 46292 w 46291"/>
                <a:gd name="connsiteY1" fmla="*/ 5810 h 20295"/>
              </a:gdLst>
              <a:ahLst/>
              <a:cxnLst>
                <a:cxn ang="0">
                  <a:pos x="connsiteX0" y="connsiteY0"/>
                </a:cxn>
                <a:cxn ang="0">
                  <a:pos x="connsiteX1" y="connsiteY1"/>
                </a:cxn>
              </a:cxnLst>
              <a:rect l="l" t="t" r="r" b="b"/>
              <a:pathLst>
                <a:path w="46291" h="20295">
                  <a:moveTo>
                    <a:pt x="0" y="0"/>
                  </a:moveTo>
                  <a:cubicBezTo>
                    <a:pt x="14002" y="13621"/>
                    <a:pt x="26956" y="34766"/>
                    <a:pt x="46292" y="5810"/>
                  </a:cubicBezTo>
                </a:path>
              </a:pathLst>
            </a:custGeom>
            <a:noFill/>
            <a:ln w="9525" cap="rnd">
              <a:solidFill>
                <a:srgbClr val="15003C"/>
              </a:solidFill>
              <a:prstDash val="solid"/>
              <a:round/>
            </a:ln>
          </p:spPr>
          <p:txBody>
            <a:bodyPr rtlCol="0" anchor="ctr"/>
            <a:lstStyle/>
            <a:p>
              <a:endParaRPr lang="da-DK"/>
            </a:p>
          </p:txBody>
        </p:sp>
        <p:sp>
          <p:nvSpPr>
            <p:cNvPr id="166" name="Kombinationstegning: figur 165">
              <a:extLst>
                <a:ext uri="{FF2B5EF4-FFF2-40B4-BE49-F238E27FC236}">
                  <a16:creationId xmlns:a16="http://schemas.microsoft.com/office/drawing/2014/main" id="{2BCDD5B9-4C51-A866-42A3-F9FB2A242448}"/>
                </a:ext>
              </a:extLst>
            </p:cNvPr>
            <p:cNvSpPr/>
            <p:nvPr/>
          </p:nvSpPr>
          <p:spPr>
            <a:xfrm>
              <a:off x="10264482" y="5559575"/>
              <a:ext cx="43338" cy="18002"/>
            </a:xfrm>
            <a:custGeom>
              <a:avLst/>
              <a:gdLst>
                <a:gd name="connsiteX0" fmla="*/ 0 w 43338"/>
                <a:gd name="connsiteY0" fmla="*/ 0 h 18002"/>
                <a:gd name="connsiteX1" fmla="*/ 24003 w 43338"/>
                <a:gd name="connsiteY1" fmla="*/ 18002 h 18002"/>
                <a:gd name="connsiteX2" fmla="*/ 43339 w 43338"/>
                <a:gd name="connsiteY2" fmla="*/ 0 h 18002"/>
              </a:gdLst>
              <a:ahLst/>
              <a:cxnLst>
                <a:cxn ang="0">
                  <a:pos x="connsiteX0" y="connsiteY0"/>
                </a:cxn>
                <a:cxn ang="0">
                  <a:pos x="connsiteX1" y="connsiteY1"/>
                </a:cxn>
                <a:cxn ang="0">
                  <a:pos x="connsiteX2" y="connsiteY2"/>
                </a:cxn>
              </a:cxnLst>
              <a:rect l="l" t="t" r="r" b="b"/>
              <a:pathLst>
                <a:path w="43338" h="18002">
                  <a:moveTo>
                    <a:pt x="0" y="0"/>
                  </a:moveTo>
                  <a:cubicBezTo>
                    <a:pt x="7715" y="5810"/>
                    <a:pt x="15430" y="11525"/>
                    <a:pt x="24003" y="18002"/>
                  </a:cubicBezTo>
                  <a:cubicBezTo>
                    <a:pt x="30385" y="12097"/>
                    <a:pt x="36862" y="6001"/>
                    <a:pt x="43339" y="0"/>
                  </a:cubicBezTo>
                </a:path>
              </a:pathLst>
            </a:custGeom>
            <a:noFill/>
            <a:ln w="9525" cap="rnd">
              <a:solidFill>
                <a:srgbClr val="15003C"/>
              </a:solidFill>
              <a:prstDash val="solid"/>
              <a:round/>
            </a:ln>
          </p:spPr>
          <p:txBody>
            <a:bodyPr rtlCol="0" anchor="ctr"/>
            <a:lstStyle/>
            <a:p>
              <a:endParaRPr lang="da-DK"/>
            </a:p>
          </p:txBody>
        </p:sp>
        <p:sp>
          <p:nvSpPr>
            <p:cNvPr id="167" name="Kombinationstegning: figur 166">
              <a:extLst>
                <a:ext uri="{FF2B5EF4-FFF2-40B4-BE49-F238E27FC236}">
                  <a16:creationId xmlns:a16="http://schemas.microsoft.com/office/drawing/2014/main" id="{98D7D102-AD81-8094-086E-D753501AAD77}"/>
                </a:ext>
              </a:extLst>
            </p:cNvPr>
            <p:cNvSpPr/>
            <p:nvPr/>
          </p:nvSpPr>
          <p:spPr>
            <a:xfrm>
              <a:off x="8192128" y="4533065"/>
              <a:ext cx="268223" cy="268223"/>
            </a:xfrm>
            <a:custGeom>
              <a:avLst/>
              <a:gdLst>
                <a:gd name="connsiteX0" fmla="*/ 268224 w 268223"/>
                <a:gd name="connsiteY0" fmla="*/ 134112 h 268223"/>
                <a:gd name="connsiteX1" fmla="*/ 134112 w 268223"/>
                <a:gd name="connsiteY1" fmla="*/ 268224 h 268223"/>
                <a:gd name="connsiteX2" fmla="*/ 0 w 268223"/>
                <a:gd name="connsiteY2" fmla="*/ 134112 h 268223"/>
                <a:gd name="connsiteX3" fmla="*/ 134112 w 268223"/>
                <a:gd name="connsiteY3" fmla="*/ 0 h 268223"/>
                <a:gd name="connsiteX4" fmla="*/ 268224 w 268223"/>
                <a:gd name="connsiteY4" fmla="*/ 134112 h 268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23" h="268223">
                  <a:moveTo>
                    <a:pt x="268224" y="134112"/>
                  </a:moveTo>
                  <a:cubicBezTo>
                    <a:pt x="268224" y="208180"/>
                    <a:pt x="208180" y="268224"/>
                    <a:pt x="134112" y="268224"/>
                  </a:cubicBezTo>
                  <a:cubicBezTo>
                    <a:pt x="60044" y="268224"/>
                    <a:pt x="0" y="208180"/>
                    <a:pt x="0" y="134112"/>
                  </a:cubicBezTo>
                  <a:cubicBezTo>
                    <a:pt x="0" y="60044"/>
                    <a:pt x="60044" y="0"/>
                    <a:pt x="134112" y="0"/>
                  </a:cubicBezTo>
                  <a:cubicBezTo>
                    <a:pt x="208180" y="0"/>
                    <a:pt x="268224" y="60044"/>
                    <a:pt x="268224" y="134112"/>
                  </a:cubicBezTo>
                  <a:close/>
                </a:path>
              </a:pathLst>
            </a:custGeom>
            <a:noFill/>
            <a:ln w="9525" cap="rnd">
              <a:solidFill>
                <a:srgbClr val="15003C"/>
              </a:solidFill>
              <a:prstDash val="solid"/>
              <a:round/>
            </a:ln>
          </p:spPr>
          <p:txBody>
            <a:bodyPr rtlCol="0" anchor="ctr"/>
            <a:lstStyle/>
            <a:p>
              <a:endParaRPr lang="da-DK"/>
            </a:p>
          </p:txBody>
        </p:sp>
        <p:grpSp>
          <p:nvGrpSpPr>
            <p:cNvPr id="168" name="Grafik 103">
              <a:extLst>
                <a:ext uri="{FF2B5EF4-FFF2-40B4-BE49-F238E27FC236}">
                  <a16:creationId xmlns:a16="http://schemas.microsoft.com/office/drawing/2014/main" id="{7798E8F5-43DF-084D-8928-11C3C3F72A84}"/>
                </a:ext>
              </a:extLst>
            </p:cNvPr>
            <p:cNvGrpSpPr/>
            <p:nvPr/>
          </p:nvGrpSpPr>
          <p:grpSpPr>
            <a:xfrm>
              <a:off x="5659417" y="4707361"/>
              <a:ext cx="921842" cy="1188350"/>
              <a:chOff x="5659417" y="4707361"/>
              <a:chExt cx="921842" cy="1188350"/>
            </a:xfrm>
            <a:noFill/>
          </p:grpSpPr>
          <p:sp>
            <p:nvSpPr>
              <p:cNvPr id="169" name="Kombinationstegning: figur 168">
                <a:extLst>
                  <a:ext uri="{FF2B5EF4-FFF2-40B4-BE49-F238E27FC236}">
                    <a16:creationId xmlns:a16="http://schemas.microsoft.com/office/drawing/2014/main" id="{E5CFE89A-3E2F-AAAD-5BF4-211DA2160E63}"/>
                  </a:ext>
                </a:extLst>
              </p:cNvPr>
              <p:cNvSpPr/>
              <p:nvPr/>
            </p:nvSpPr>
            <p:spPr>
              <a:xfrm>
                <a:off x="5900487" y="5377266"/>
                <a:ext cx="680772" cy="518445"/>
              </a:xfrm>
              <a:custGeom>
                <a:avLst/>
                <a:gdLst>
                  <a:gd name="connsiteX0" fmla="*/ 680773 w 680772"/>
                  <a:gd name="connsiteY0" fmla="*/ 463201 h 518445"/>
                  <a:gd name="connsiteX1" fmla="*/ 680297 w 680772"/>
                  <a:gd name="connsiteY1" fmla="*/ 105823 h 518445"/>
                  <a:gd name="connsiteX2" fmla="*/ 680297 w 680772"/>
                  <a:gd name="connsiteY2" fmla="*/ 67818 h 518445"/>
                  <a:gd name="connsiteX3" fmla="*/ 336063 w 680772"/>
                  <a:gd name="connsiteY3" fmla="*/ 0 h 518445"/>
                  <a:gd name="connsiteX4" fmla="*/ 1259 w 680772"/>
                  <a:gd name="connsiteY4" fmla="*/ 67437 h 518445"/>
                  <a:gd name="connsiteX5" fmla="*/ 211 w 680772"/>
                  <a:gd name="connsiteY5" fmla="*/ 518446 h 518445"/>
                  <a:gd name="connsiteX6" fmla="*/ 211 w 680772"/>
                  <a:gd name="connsiteY6" fmla="*/ 518446 h 518445"/>
                  <a:gd name="connsiteX7" fmla="*/ 413596 w 680772"/>
                  <a:gd name="connsiteY7" fmla="*/ 518446 h 51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772" h="518445">
                    <a:moveTo>
                      <a:pt x="680773" y="463201"/>
                    </a:moveTo>
                    <a:cubicBezTo>
                      <a:pt x="680582" y="362807"/>
                      <a:pt x="679439" y="165925"/>
                      <a:pt x="680297" y="105823"/>
                    </a:cubicBezTo>
                    <a:cubicBezTo>
                      <a:pt x="680201" y="85058"/>
                      <a:pt x="680297" y="74295"/>
                      <a:pt x="680297" y="67818"/>
                    </a:cubicBezTo>
                    <a:cubicBezTo>
                      <a:pt x="624956" y="48577"/>
                      <a:pt x="480081" y="476"/>
                      <a:pt x="336063" y="0"/>
                    </a:cubicBezTo>
                    <a:cubicBezTo>
                      <a:pt x="224335" y="1619"/>
                      <a:pt x="103177" y="32290"/>
                      <a:pt x="1259" y="67437"/>
                    </a:cubicBezTo>
                    <a:cubicBezTo>
                      <a:pt x="307" y="60388"/>
                      <a:pt x="-360" y="424148"/>
                      <a:pt x="211" y="518446"/>
                    </a:cubicBezTo>
                    <a:lnTo>
                      <a:pt x="211" y="518446"/>
                    </a:lnTo>
                    <a:cubicBezTo>
                      <a:pt x="88699" y="518160"/>
                      <a:pt x="261196" y="518350"/>
                      <a:pt x="413596" y="518446"/>
                    </a:cubicBezTo>
                  </a:path>
                </a:pathLst>
              </a:custGeom>
              <a:noFill/>
              <a:ln w="9525" cap="rnd">
                <a:solidFill>
                  <a:srgbClr val="15003C"/>
                </a:solidFill>
                <a:prstDash val="solid"/>
                <a:round/>
              </a:ln>
            </p:spPr>
            <p:txBody>
              <a:bodyPr rtlCol="0" anchor="ctr"/>
              <a:lstStyle/>
              <a:p>
                <a:endParaRPr lang="da-DK"/>
              </a:p>
            </p:txBody>
          </p:sp>
          <p:sp>
            <p:nvSpPr>
              <p:cNvPr id="170" name="Kombinationstegning: figur 169">
                <a:extLst>
                  <a:ext uri="{FF2B5EF4-FFF2-40B4-BE49-F238E27FC236}">
                    <a16:creationId xmlns:a16="http://schemas.microsoft.com/office/drawing/2014/main" id="{1750C2E4-84A2-47D7-4A25-73ED9D410393}"/>
                  </a:ext>
                </a:extLst>
              </p:cNvPr>
              <p:cNvSpPr/>
              <p:nvPr/>
            </p:nvSpPr>
            <p:spPr>
              <a:xfrm>
                <a:off x="5659417" y="5317165"/>
                <a:ext cx="654760" cy="578525"/>
              </a:xfrm>
              <a:custGeom>
                <a:avLst/>
                <a:gdLst>
                  <a:gd name="connsiteX0" fmla="*/ 654666 w 654760"/>
                  <a:gd name="connsiteY0" fmla="*/ 578452 h 578525"/>
                  <a:gd name="connsiteX1" fmla="*/ 108 w 654760"/>
                  <a:gd name="connsiteY1" fmla="*/ 578452 h 578525"/>
                  <a:gd name="connsiteX2" fmla="*/ 108 w 654760"/>
                  <a:gd name="connsiteY2" fmla="*/ 220693 h 578525"/>
                  <a:gd name="connsiteX3" fmla="*/ 108 w 654760"/>
                  <a:gd name="connsiteY3" fmla="*/ 94 h 578525"/>
                  <a:gd name="connsiteX4" fmla="*/ 654666 w 654760"/>
                  <a:gd name="connsiteY4" fmla="*/ 94 h 578525"/>
                  <a:gd name="connsiteX5" fmla="*/ 654666 w 654760"/>
                  <a:gd name="connsiteY5" fmla="*/ 63054 h 57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760" h="578525">
                    <a:moveTo>
                      <a:pt x="654666" y="578452"/>
                    </a:moveTo>
                    <a:cubicBezTo>
                      <a:pt x="523221" y="578071"/>
                      <a:pt x="-5797" y="578738"/>
                      <a:pt x="108" y="578452"/>
                    </a:cubicBezTo>
                    <a:cubicBezTo>
                      <a:pt x="-177" y="516539"/>
                      <a:pt x="204" y="222598"/>
                      <a:pt x="108" y="220693"/>
                    </a:cubicBezTo>
                    <a:cubicBezTo>
                      <a:pt x="108" y="165067"/>
                      <a:pt x="108" y="22859"/>
                      <a:pt x="108" y="94"/>
                    </a:cubicBezTo>
                    <a:cubicBezTo>
                      <a:pt x="141269" y="284"/>
                      <a:pt x="547034" y="-192"/>
                      <a:pt x="654666" y="94"/>
                    </a:cubicBezTo>
                    <a:cubicBezTo>
                      <a:pt x="654952" y="13524"/>
                      <a:pt x="654476" y="61816"/>
                      <a:pt x="654666" y="63054"/>
                    </a:cubicBezTo>
                  </a:path>
                </a:pathLst>
              </a:custGeom>
              <a:noFill/>
              <a:ln w="9525" cap="rnd">
                <a:solidFill>
                  <a:srgbClr val="15003C"/>
                </a:solidFill>
                <a:prstDash val="solid"/>
                <a:round/>
              </a:ln>
            </p:spPr>
            <p:txBody>
              <a:bodyPr rtlCol="0" anchor="ctr"/>
              <a:lstStyle/>
              <a:p>
                <a:endParaRPr lang="da-DK"/>
              </a:p>
            </p:txBody>
          </p:sp>
          <p:sp>
            <p:nvSpPr>
              <p:cNvPr id="171" name="Kombinationstegning: figur 170">
                <a:extLst>
                  <a:ext uri="{FF2B5EF4-FFF2-40B4-BE49-F238E27FC236}">
                    <a16:creationId xmlns:a16="http://schemas.microsoft.com/office/drawing/2014/main" id="{4E200BFE-BA25-6875-BDD8-DBA1DFE77CA2}"/>
                  </a:ext>
                </a:extLst>
              </p:cNvPr>
              <p:cNvSpPr/>
              <p:nvPr/>
            </p:nvSpPr>
            <p:spPr>
              <a:xfrm>
                <a:off x="6134156" y="5895617"/>
                <a:ext cx="160401" cy="9525"/>
              </a:xfrm>
              <a:custGeom>
                <a:avLst/>
                <a:gdLst>
                  <a:gd name="connsiteX0" fmla="*/ 160401 w 160401"/>
                  <a:gd name="connsiteY0" fmla="*/ 0 h 9525"/>
                  <a:gd name="connsiteX1" fmla="*/ 0 w 160401"/>
                  <a:gd name="connsiteY1" fmla="*/ 0 h 9525"/>
                </a:gdLst>
                <a:ahLst/>
                <a:cxnLst>
                  <a:cxn ang="0">
                    <a:pos x="connsiteX0" y="connsiteY0"/>
                  </a:cxn>
                  <a:cxn ang="0">
                    <a:pos x="connsiteX1" y="connsiteY1"/>
                  </a:cxn>
                </a:cxnLst>
                <a:rect l="l" t="t" r="r" b="b"/>
                <a:pathLst>
                  <a:path w="160401" h="9525">
                    <a:moveTo>
                      <a:pt x="160401" y="0"/>
                    </a:moveTo>
                    <a:cubicBezTo>
                      <a:pt x="160401" y="0"/>
                      <a:pt x="95" y="0"/>
                      <a:pt x="0" y="0"/>
                    </a:cubicBezTo>
                  </a:path>
                </a:pathLst>
              </a:custGeom>
              <a:noFill/>
              <a:ln w="9525" cap="sq">
                <a:solidFill>
                  <a:srgbClr val="15003C"/>
                </a:solidFill>
                <a:prstDash val="solid"/>
                <a:round/>
              </a:ln>
            </p:spPr>
            <p:txBody>
              <a:bodyPr rtlCol="0" anchor="ctr"/>
              <a:lstStyle/>
              <a:p>
                <a:endParaRPr lang="da-DK"/>
              </a:p>
            </p:txBody>
          </p:sp>
          <p:sp>
            <p:nvSpPr>
              <p:cNvPr id="172" name="Kombinationstegning: figur 171">
                <a:extLst>
                  <a:ext uri="{FF2B5EF4-FFF2-40B4-BE49-F238E27FC236}">
                    <a16:creationId xmlns:a16="http://schemas.microsoft.com/office/drawing/2014/main" id="{B5AC0A27-E3AB-FA8C-8E1B-84905B0B6FEF}"/>
                  </a:ext>
                </a:extLst>
              </p:cNvPr>
              <p:cNvSpPr/>
              <p:nvPr/>
            </p:nvSpPr>
            <p:spPr>
              <a:xfrm>
                <a:off x="6152900" y="4707361"/>
                <a:ext cx="210713" cy="677429"/>
              </a:xfrm>
              <a:custGeom>
                <a:avLst/>
                <a:gdLst>
                  <a:gd name="connsiteX0" fmla="*/ 20 w 210713"/>
                  <a:gd name="connsiteY0" fmla="*/ 569035 h 677429"/>
                  <a:gd name="connsiteX1" fmla="*/ 20 w 210713"/>
                  <a:gd name="connsiteY1" fmla="*/ 107 h 677429"/>
                  <a:gd name="connsiteX2" fmla="*/ 20213 w 210713"/>
                  <a:gd name="connsiteY2" fmla="*/ 107 h 677429"/>
                  <a:gd name="connsiteX3" fmla="*/ 210713 w 210713"/>
                  <a:gd name="connsiteY3" fmla="*/ 107 h 677429"/>
                  <a:gd name="connsiteX4" fmla="*/ 210713 w 210713"/>
                  <a:gd name="connsiteY4" fmla="*/ 677430 h 677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13" h="677429">
                    <a:moveTo>
                      <a:pt x="20" y="569035"/>
                    </a:moveTo>
                    <a:cubicBezTo>
                      <a:pt x="211" y="456926"/>
                      <a:pt x="-75" y="-8085"/>
                      <a:pt x="20" y="107"/>
                    </a:cubicBezTo>
                    <a:cubicBezTo>
                      <a:pt x="4021" y="-179"/>
                      <a:pt x="9545" y="297"/>
                      <a:pt x="20213" y="107"/>
                    </a:cubicBezTo>
                    <a:cubicBezTo>
                      <a:pt x="61266" y="-84"/>
                      <a:pt x="165565" y="107"/>
                      <a:pt x="210713" y="107"/>
                    </a:cubicBezTo>
                    <a:cubicBezTo>
                      <a:pt x="210713" y="95452"/>
                      <a:pt x="210713" y="593800"/>
                      <a:pt x="210713" y="677430"/>
                    </a:cubicBezTo>
                  </a:path>
                </a:pathLst>
              </a:custGeom>
              <a:noFill/>
              <a:ln w="9525" cap="rnd">
                <a:solidFill>
                  <a:srgbClr val="15003C"/>
                </a:solidFill>
                <a:prstDash val="solid"/>
                <a:round/>
              </a:ln>
            </p:spPr>
            <p:txBody>
              <a:bodyPr rtlCol="0" anchor="ctr"/>
              <a:lstStyle/>
              <a:p>
                <a:endParaRPr lang="da-DK"/>
              </a:p>
            </p:txBody>
          </p:sp>
          <p:sp>
            <p:nvSpPr>
              <p:cNvPr id="173" name="Kombinationstegning: figur 172">
                <a:extLst>
                  <a:ext uri="{FF2B5EF4-FFF2-40B4-BE49-F238E27FC236}">
                    <a16:creationId xmlns:a16="http://schemas.microsoft.com/office/drawing/2014/main" id="{9C210716-387A-0CF5-CD83-519027E7A8CC}"/>
                  </a:ext>
                </a:extLst>
              </p:cNvPr>
              <p:cNvSpPr/>
              <p:nvPr/>
            </p:nvSpPr>
            <p:spPr>
              <a:xfrm>
                <a:off x="6173494" y="4766438"/>
                <a:ext cx="169848" cy="612923"/>
              </a:xfrm>
              <a:custGeom>
                <a:avLst/>
                <a:gdLst>
                  <a:gd name="connsiteX0" fmla="*/ 0 w 169848"/>
                  <a:gd name="connsiteY0" fmla="*/ 509958 h 612923"/>
                  <a:gd name="connsiteX1" fmla="*/ 0 w 169848"/>
                  <a:gd name="connsiteY1" fmla="*/ 85 h 612923"/>
                  <a:gd name="connsiteX2" fmla="*/ 14859 w 169848"/>
                  <a:gd name="connsiteY2" fmla="*/ 85 h 612923"/>
                  <a:gd name="connsiteX3" fmla="*/ 169545 w 169848"/>
                  <a:gd name="connsiteY3" fmla="*/ 85 h 612923"/>
                  <a:gd name="connsiteX4" fmla="*/ 169736 w 169848"/>
                  <a:gd name="connsiteY4" fmla="*/ 612923 h 612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848" h="612923">
                    <a:moveTo>
                      <a:pt x="0" y="509958"/>
                    </a:moveTo>
                    <a:cubicBezTo>
                      <a:pt x="0" y="410803"/>
                      <a:pt x="0" y="-6297"/>
                      <a:pt x="0" y="85"/>
                    </a:cubicBezTo>
                    <a:cubicBezTo>
                      <a:pt x="2572" y="-106"/>
                      <a:pt x="6858" y="85"/>
                      <a:pt x="14859" y="85"/>
                    </a:cubicBezTo>
                    <a:cubicBezTo>
                      <a:pt x="47053" y="-11"/>
                      <a:pt x="133064" y="85"/>
                      <a:pt x="169545" y="85"/>
                    </a:cubicBezTo>
                    <a:cubicBezTo>
                      <a:pt x="170212" y="5895"/>
                      <a:pt x="169545" y="612828"/>
                      <a:pt x="169736" y="612923"/>
                    </a:cubicBezTo>
                  </a:path>
                </a:pathLst>
              </a:custGeom>
              <a:noFill/>
              <a:ln w="9525" cap="rnd">
                <a:solidFill>
                  <a:srgbClr val="15003C"/>
                </a:solidFill>
                <a:prstDash val="solid"/>
                <a:round/>
              </a:ln>
            </p:spPr>
            <p:txBody>
              <a:bodyPr rtlCol="0" anchor="ctr"/>
              <a:lstStyle/>
              <a:p>
                <a:endParaRPr lang="da-DK"/>
              </a:p>
            </p:txBody>
          </p:sp>
          <p:sp>
            <p:nvSpPr>
              <p:cNvPr id="174" name="Kombinationstegning: figur 173">
                <a:extLst>
                  <a:ext uri="{FF2B5EF4-FFF2-40B4-BE49-F238E27FC236}">
                    <a16:creationId xmlns:a16="http://schemas.microsoft.com/office/drawing/2014/main" id="{C582D738-3D57-C8FB-AC50-1938F76B5AC5}"/>
                  </a:ext>
                </a:extLst>
              </p:cNvPr>
              <p:cNvSpPr/>
              <p:nvPr/>
            </p:nvSpPr>
            <p:spPr>
              <a:xfrm>
                <a:off x="5659525" y="5276427"/>
                <a:ext cx="654558" cy="40831"/>
              </a:xfrm>
              <a:custGeom>
                <a:avLst/>
                <a:gdLst>
                  <a:gd name="connsiteX0" fmla="*/ 0 w 654558"/>
                  <a:gd name="connsiteY0" fmla="*/ 40832 h 40831"/>
                  <a:gd name="connsiteX1" fmla="*/ 83153 w 654558"/>
                  <a:gd name="connsiteY1" fmla="*/ 255 h 40831"/>
                  <a:gd name="connsiteX2" fmla="*/ 362617 w 654558"/>
                  <a:gd name="connsiteY2" fmla="*/ 65 h 40831"/>
                  <a:gd name="connsiteX3" fmla="*/ 592360 w 654558"/>
                  <a:gd name="connsiteY3" fmla="*/ 350 h 40831"/>
                  <a:gd name="connsiteX4" fmla="*/ 654558 w 654558"/>
                  <a:gd name="connsiteY4" fmla="*/ 40832 h 40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558" h="40831">
                    <a:moveTo>
                      <a:pt x="0" y="40832"/>
                    </a:moveTo>
                    <a:cubicBezTo>
                      <a:pt x="1905" y="39784"/>
                      <a:pt x="63246" y="10066"/>
                      <a:pt x="83153" y="255"/>
                    </a:cubicBezTo>
                    <a:cubicBezTo>
                      <a:pt x="94107" y="-221"/>
                      <a:pt x="298133" y="255"/>
                      <a:pt x="362617" y="65"/>
                    </a:cubicBezTo>
                    <a:cubicBezTo>
                      <a:pt x="418243" y="350"/>
                      <a:pt x="572643" y="-412"/>
                      <a:pt x="592360" y="350"/>
                    </a:cubicBezTo>
                    <a:cubicBezTo>
                      <a:pt x="607314" y="9971"/>
                      <a:pt x="653320" y="40070"/>
                      <a:pt x="654558" y="40832"/>
                    </a:cubicBezTo>
                  </a:path>
                </a:pathLst>
              </a:custGeom>
              <a:noFill/>
              <a:ln w="9525" cap="rnd">
                <a:solidFill>
                  <a:srgbClr val="15003C"/>
                </a:solidFill>
                <a:prstDash val="solid"/>
                <a:round/>
              </a:ln>
            </p:spPr>
            <p:txBody>
              <a:bodyPr rtlCol="0" anchor="ctr"/>
              <a:lstStyle/>
              <a:p>
                <a:endParaRPr lang="da-DK"/>
              </a:p>
            </p:txBody>
          </p:sp>
          <p:sp>
            <p:nvSpPr>
              <p:cNvPr id="175" name="Kombinationstegning: figur 174">
                <a:extLst>
                  <a:ext uri="{FF2B5EF4-FFF2-40B4-BE49-F238E27FC236}">
                    <a16:creationId xmlns:a16="http://schemas.microsoft.com/office/drawing/2014/main" id="{0BD93355-2EDD-29EB-18D8-A900C2F85981}"/>
                  </a:ext>
                </a:extLst>
              </p:cNvPr>
              <p:cNvSpPr/>
              <p:nvPr/>
            </p:nvSpPr>
            <p:spPr>
              <a:xfrm>
                <a:off x="6195439" y="5061863"/>
                <a:ext cx="125883" cy="124804"/>
              </a:xfrm>
              <a:custGeom>
                <a:avLst/>
                <a:gdLst>
                  <a:gd name="connsiteX0" fmla="*/ 125884 w 125883"/>
                  <a:gd name="connsiteY0" fmla="*/ 62800 h 124804"/>
                  <a:gd name="connsiteX1" fmla="*/ 58 w 125883"/>
                  <a:gd name="connsiteY1" fmla="*/ 57466 h 124804"/>
                  <a:gd name="connsiteX2" fmla="*/ 125884 w 125883"/>
                  <a:gd name="connsiteY2" fmla="*/ 61848 h 124804"/>
                  <a:gd name="connsiteX3" fmla="*/ 125884 w 125883"/>
                  <a:gd name="connsiteY3" fmla="*/ 62800 h 124804"/>
                </a:gdLst>
                <a:ahLst/>
                <a:cxnLst>
                  <a:cxn ang="0">
                    <a:pos x="connsiteX0" y="connsiteY0"/>
                  </a:cxn>
                  <a:cxn ang="0">
                    <a:pos x="connsiteX1" y="connsiteY1"/>
                  </a:cxn>
                  <a:cxn ang="0">
                    <a:pos x="connsiteX2" y="connsiteY2"/>
                  </a:cxn>
                  <a:cxn ang="0">
                    <a:pos x="connsiteX3" y="connsiteY3"/>
                  </a:cxn>
                </a:cxnLst>
                <a:rect l="l" t="t" r="r" b="b"/>
                <a:pathLst>
                  <a:path w="125883" h="124804">
                    <a:moveTo>
                      <a:pt x="125884" y="62800"/>
                    </a:moveTo>
                    <a:cubicBezTo>
                      <a:pt x="121978" y="148716"/>
                      <a:pt x="-3085" y="143858"/>
                      <a:pt x="58" y="57466"/>
                    </a:cubicBezTo>
                    <a:cubicBezTo>
                      <a:pt x="7774" y="-21877"/>
                      <a:pt x="123693" y="-17781"/>
                      <a:pt x="125884" y="61848"/>
                    </a:cubicBezTo>
                    <a:lnTo>
                      <a:pt x="125884" y="62800"/>
                    </a:lnTo>
                    <a:close/>
                  </a:path>
                </a:pathLst>
              </a:custGeom>
              <a:noFill/>
              <a:ln w="9525" cap="rnd">
                <a:solidFill>
                  <a:srgbClr val="15003C"/>
                </a:solidFill>
                <a:prstDash val="solid"/>
                <a:round/>
              </a:ln>
            </p:spPr>
            <p:txBody>
              <a:bodyPr rtlCol="0" anchor="ctr"/>
              <a:lstStyle/>
              <a:p>
                <a:endParaRPr lang="da-DK"/>
              </a:p>
            </p:txBody>
          </p:sp>
          <p:sp>
            <p:nvSpPr>
              <p:cNvPr id="176" name="Kombinationstegning: figur 175">
                <a:extLst>
                  <a:ext uri="{FF2B5EF4-FFF2-40B4-BE49-F238E27FC236}">
                    <a16:creationId xmlns:a16="http://schemas.microsoft.com/office/drawing/2014/main" id="{1D710067-DC1D-1419-A0C4-EA6A101E55AC}"/>
                  </a:ext>
                </a:extLst>
              </p:cNvPr>
              <p:cNvSpPr/>
              <p:nvPr/>
            </p:nvSpPr>
            <p:spPr>
              <a:xfrm>
                <a:off x="6152920" y="4811672"/>
                <a:ext cx="210788" cy="9525"/>
              </a:xfrm>
              <a:custGeom>
                <a:avLst/>
                <a:gdLst>
                  <a:gd name="connsiteX0" fmla="*/ 0 w 210788"/>
                  <a:gd name="connsiteY0" fmla="*/ 0 h 9525"/>
                  <a:gd name="connsiteX1" fmla="*/ 210788 w 210788"/>
                  <a:gd name="connsiteY1" fmla="*/ 0 h 9525"/>
                </a:gdLst>
                <a:ahLst/>
                <a:cxnLst>
                  <a:cxn ang="0">
                    <a:pos x="connsiteX0" y="connsiteY0"/>
                  </a:cxn>
                  <a:cxn ang="0">
                    <a:pos x="connsiteX1" y="connsiteY1"/>
                  </a:cxn>
                </a:cxnLst>
                <a:rect l="l" t="t" r="r" b="b"/>
                <a:pathLst>
                  <a:path w="210788" h="9525">
                    <a:moveTo>
                      <a:pt x="0" y="0"/>
                    </a:moveTo>
                    <a:lnTo>
                      <a:pt x="210788" y="0"/>
                    </a:lnTo>
                  </a:path>
                </a:pathLst>
              </a:custGeom>
              <a:ln w="9525" cap="rnd">
                <a:solidFill>
                  <a:srgbClr val="15003C"/>
                </a:solidFill>
                <a:prstDash val="solid"/>
                <a:round/>
              </a:ln>
            </p:spPr>
            <p:txBody>
              <a:bodyPr rtlCol="0" anchor="ctr"/>
              <a:lstStyle/>
              <a:p>
                <a:endParaRPr lang="da-DK"/>
              </a:p>
            </p:txBody>
          </p:sp>
          <p:sp>
            <p:nvSpPr>
              <p:cNvPr id="177" name="Kombinationstegning: figur 176">
                <a:extLst>
                  <a:ext uri="{FF2B5EF4-FFF2-40B4-BE49-F238E27FC236}">
                    <a16:creationId xmlns:a16="http://schemas.microsoft.com/office/drawing/2014/main" id="{BF4BB5FB-D1B8-B866-5D55-E179628BEB29}"/>
                  </a:ext>
                </a:extLst>
              </p:cNvPr>
              <p:cNvSpPr/>
              <p:nvPr/>
            </p:nvSpPr>
            <p:spPr>
              <a:xfrm>
                <a:off x="6152920" y="4841866"/>
                <a:ext cx="210788" cy="9525"/>
              </a:xfrm>
              <a:custGeom>
                <a:avLst/>
                <a:gdLst>
                  <a:gd name="connsiteX0" fmla="*/ 210788 w 210788"/>
                  <a:gd name="connsiteY0" fmla="*/ 0 h 9525"/>
                  <a:gd name="connsiteX1" fmla="*/ 0 w 210788"/>
                  <a:gd name="connsiteY1" fmla="*/ 0 h 9525"/>
                </a:gdLst>
                <a:ahLst/>
                <a:cxnLst>
                  <a:cxn ang="0">
                    <a:pos x="connsiteX0" y="connsiteY0"/>
                  </a:cxn>
                  <a:cxn ang="0">
                    <a:pos x="connsiteX1" y="connsiteY1"/>
                  </a:cxn>
                </a:cxnLst>
                <a:rect l="l" t="t" r="r" b="b"/>
                <a:pathLst>
                  <a:path w="210788" h="9525">
                    <a:moveTo>
                      <a:pt x="210788" y="0"/>
                    </a:moveTo>
                    <a:lnTo>
                      <a:pt x="0" y="0"/>
                    </a:lnTo>
                  </a:path>
                </a:pathLst>
              </a:custGeom>
              <a:ln w="9525" cap="rnd">
                <a:solidFill>
                  <a:srgbClr val="15003C"/>
                </a:solidFill>
                <a:prstDash val="solid"/>
                <a:round/>
              </a:ln>
            </p:spPr>
            <p:txBody>
              <a:bodyPr rtlCol="0" anchor="ctr"/>
              <a:lstStyle/>
              <a:p>
                <a:endParaRPr lang="da-DK"/>
              </a:p>
            </p:txBody>
          </p:sp>
          <p:sp>
            <p:nvSpPr>
              <p:cNvPr id="178" name="Kombinationstegning: figur 177">
                <a:extLst>
                  <a:ext uri="{FF2B5EF4-FFF2-40B4-BE49-F238E27FC236}">
                    <a16:creationId xmlns:a16="http://schemas.microsoft.com/office/drawing/2014/main" id="{54F9DAA7-215B-0E2B-56DD-4C708E9BCFDA}"/>
                  </a:ext>
                </a:extLst>
              </p:cNvPr>
              <p:cNvSpPr/>
              <p:nvPr/>
            </p:nvSpPr>
            <p:spPr>
              <a:xfrm>
                <a:off x="6314083" y="5091802"/>
                <a:ext cx="49625" cy="9525"/>
              </a:xfrm>
              <a:custGeom>
                <a:avLst/>
                <a:gdLst>
                  <a:gd name="connsiteX0" fmla="*/ 0 w 49625"/>
                  <a:gd name="connsiteY0" fmla="*/ 0 h 9525"/>
                  <a:gd name="connsiteX1" fmla="*/ 49625 w 49625"/>
                  <a:gd name="connsiteY1" fmla="*/ 0 h 9525"/>
                </a:gdLst>
                <a:ahLst/>
                <a:cxnLst>
                  <a:cxn ang="0">
                    <a:pos x="connsiteX0" y="connsiteY0"/>
                  </a:cxn>
                  <a:cxn ang="0">
                    <a:pos x="connsiteX1" y="connsiteY1"/>
                  </a:cxn>
                </a:cxnLst>
                <a:rect l="l" t="t" r="r" b="b"/>
                <a:pathLst>
                  <a:path w="49625" h="9525">
                    <a:moveTo>
                      <a:pt x="0" y="0"/>
                    </a:moveTo>
                    <a:lnTo>
                      <a:pt x="49625" y="0"/>
                    </a:lnTo>
                  </a:path>
                </a:pathLst>
              </a:custGeom>
              <a:ln w="9525" cap="rnd">
                <a:solidFill>
                  <a:srgbClr val="15003C"/>
                </a:solidFill>
                <a:prstDash val="solid"/>
                <a:round/>
              </a:ln>
            </p:spPr>
            <p:txBody>
              <a:bodyPr rtlCol="0" anchor="ctr"/>
              <a:lstStyle/>
              <a:p>
                <a:endParaRPr lang="da-DK"/>
              </a:p>
            </p:txBody>
          </p:sp>
          <p:sp>
            <p:nvSpPr>
              <p:cNvPr id="179" name="Kombinationstegning: figur 178">
                <a:extLst>
                  <a:ext uri="{FF2B5EF4-FFF2-40B4-BE49-F238E27FC236}">
                    <a16:creationId xmlns:a16="http://schemas.microsoft.com/office/drawing/2014/main" id="{260CC564-16C7-F880-F8A5-A2ED70A86F50}"/>
                  </a:ext>
                </a:extLst>
              </p:cNvPr>
              <p:cNvSpPr/>
              <p:nvPr/>
            </p:nvSpPr>
            <p:spPr>
              <a:xfrm>
                <a:off x="6152920" y="5091802"/>
                <a:ext cx="51244" cy="9525"/>
              </a:xfrm>
              <a:custGeom>
                <a:avLst/>
                <a:gdLst>
                  <a:gd name="connsiteX0" fmla="*/ 0 w 51244"/>
                  <a:gd name="connsiteY0" fmla="*/ 0 h 9525"/>
                  <a:gd name="connsiteX1" fmla="*/ 36195 w 51244"/>
                  <a:gd name="connsiteY1" fmla="*/ 0 h 9525"/>
                  <a:gd name="connsiteX2" fmla="*/ 51244 w 51244"/>
                  <a:gd name="connsiteY2" fmla="*/ 0 h 9525"/>
                </a:gdLst>
                <a:ahLst/>
                <a:cxnLst>
                  <a:cxn ang="0">
                    <a:pos x="connsiteX0" y="connsiteY0"/>
                  </a:cxn>
                  <a:cxn ang="0">
                    <a:pos x="connsiteX1" y="connsiteY1"/>
                  </a:cxn>
                  <a:cxn ang="0">
                    <a:pos x="connsiteX2" y="connsiteY2"/>
                  </a:cxn>
                </a:cxnLst>
                <a:rect l="l" t="t" r="r" b="b"/>
                <a:pathLst>
                  <a:path w="51244" h="9525">
                    <a:moveTo>
                      <a:pt x="0" y="0"/>
                    </a:moveTo>
                    <a:lnTo>
                      <a:pt x="36195" y="0"/>
                    </a:lnTo>
                    <a:lnTo>
                      <a:pt x="51244" y="0"/>
                    </a:lnTo>
                  </a:path>
                </a:pathLst>
              </a:custGeom>
              <a:noFill/>
              <a:ln w="9525" cap="rnd">
                <a:solidFill>
                  <a:srgbClr val="15003C"/>
                </a:solidFill>
                <a:prstDash val="solid"/>
                <a:round/>
              </a:ln>
            </p:spPr>
            <p:txBody>
              <a:bodyPr rtlCol="0" anchor="ctr"/>
              <a:lstStyle/>
              <a:p>
                <a:endParaRPr lang="da-DK"/>
              </a:p>
            </p:txBody>
          </p:sp>
          <p:sp>
            <p:nvSpPr>
              <p:cNvPr id="180" name="Kombinationstegning: figur 179">
                <a:extLst>
                  <a:ext uri="{FF2B5EF4-FFF2-40B4-BE49-F238E27FC236}">
                    <a16:creationId xmlns:a16="http://schemas.microsoft.com/office/drawing/2014/main" id="{58FDC763-CB5C-C78E-7CF8-8FB49F8C42AA}"/>
                  </a:ext>
                </a:extLst>
              </p:cNvPr>
              <p:cNvSpPr/>
              <p:nvPr/>
            </p:nvSpPr>
            <p:spPr>
              <a:xfrm>
                <a:off x="6152920" y="5121996"/>
                <a:ext cx="42386" cy="9525"/>
              </a:xfrm>
              <a:custGeom>
                <a:avLst/>
                <a:gdLst>
                  <a:gd name="connsiteX0" fmla="*/ 42386 w 42386"/>
                  <a:gd name="connsiteY0" fmla="*/ 0 h 9525"/>
                  <a:gd name="connsiteX1" fmla="*/ 0 w 42386"/>
                  <a:gd name="connsiteY1" fmla="*/ 0 h 9525"/>
                </a:gdLst>
                <a:ahLst/>
                <a:cxnLst>
                  <a:cxn ang="0">
                    <a:pos x="connsiteX0" y="connsiteY0"/>
                  </a:cxn>
                  <a:cxn ang="0">
                    <a:pos x="connsiteX1" y="connsiteY1"/>
                  </a:cxn>
                </a:cxnLst>
                <a:rect l="l" t="t" r="r" b="b"/>
                <a:pathLst>
                  <a:path w="42386" h="9525">
                    <a:moveTo>
                      <a:pt x="42386" y="0"/>
                    </a:moveTo>
                    <a:lnTo>
                      <a:pt x="0" y="0"/>
                    </a:lnTo>
                  </a:path>
                </a:pathLst>
              </a:custGeom>
              <a:ln w="9525" cap="rnd">
                <a:solidFill>
                  <a:srgbClr val="15003C"/>
                </a:solidFill>
                <a:prstDash val="solid"/>
                <a:round/>
              </a:ln>
            </p:spPr>
            <p:txBody>
              <a:bodyPr rtlCol="0" anchor="ctr"/>
              <a:lstStyle/>
              <a:p>
                <a:endParaRPr lang="da-DK"/>
              </a:p>
            </p:txBody>
          </p:sp>
          <p:sp>
            <p:nvSpPr>
              <p:cNvPr id="181" name="Kombinationstegning: figur 180">
                <a:extLst>
                  <a:ext uri="{FF2B5EF4-FFF2-40B4-BE49-F238E27FC236}">
                    <a16:creationId xmlns:a16="http://schemas.microsoft.com/office/drawing/2014/main" id="{598A8087-3408-38F6-3D6D-21D17F2B12AA}"/>
                  </a:ext>
                </a:extLst>
              </p:cNvPr>
              <p:cNvSpPr/>
              <p:nvPr/>
            </p:nvSpPr>
            <p:spPr>
              <a:xfrm>
                <a:off x="6321322" y="5121996"/>
                <a:ext cx="42386" cy="9525"/>
              </a:xfrm>
              <a:custGeom>
                <a:avLst/>
                <a:gdLst>
                  <a:gd name="connsiteX0" fmla="*/ 42386 w 42386"/>
                  <a:gd name="connsiteY0" fmla="*/ 0 h 9525"/>
                  <a:gd name="connsiteX1" fmla="*/ 0 w 42386"/>
                  <a:gd name="connsiteY1" fmla="*/ 0 h 9525"/>
                </a:gdLst>
                <a:ahLst/>
                <a:cxnLst>
                  <a:cxn ang="0">
                    <a:pos x="connsiteX0" y="connsiteY0"/>
                  </a:cxn>
                  <a:cxn ang="0">
                    <a:pos x="connsiteX1" y="connsiteY1"/>
                  </a:cxn>
                </a:cxnLst>
                <a:rect l="l" t="t" r="r" b="b"/>
                <a:pathLst>
                  <a:path w="42386" h="9525">
                    <a:moveTo>
                      <a:pt x="42386" y="0"/>
                    </a:moveTo>
                    <a:lnTo>
                      <a:pt x="0" y="0"/>
                    </a:lnTo>
                  </a:path>
                </a:pathLst>
              </a:custGeom>
              <a:ln w="9525" cap="rnd">
                <a:solidFill>
                  <a:srgbClr val="15003C"/>
                </a:solidFill>
                <a:prstDash val="solid"/>
                <a:round/>
              </a:ln>
            </p:spPr>
            <p:txBody>
              <a:bodyPr rtlCol="0" anchor="ctr"/>
              <a:lstStyle/>
              <a:p>
                <a:endParaRPr lang="da-DK"/>
              </a:p>
            </p:txBody>
          </p:sp>
          <p:grpSp>
            <p:nvGrpSpPr>
              <p:cNvPr id="182" name="Grafik 103">
                <a:extLst>
                  <a:ext uri="{FF2B5EF4-FFF2-40B4-BE49-F238E27FC236}">
                    <a16:creationId xmlns:a16="http://schemas.microsoft.com/office/drawing/2014/main" id="{4958AE76-9353-F56A-7723-78B956B7A7D5}"/>
                  </a:ext>
                </a:extLst>
              </p:cNvPr>
              <p:cNvGrpSpPr/>
              <p:nvPr/>
            </p:nvGrpSpPr>
            <p:grpSpPr>
              <a:xfrm>
                <a:off x="6152920" y="5213912"/>
                <a:ext cx="210788" cy="30194"/>
                <a:chOff x="6152920" y="5213912"/>
                <a:chExt cx="210788" cy="30194"/>
              </a:xfrm>
              <a:noFill/>
            </p:grpSpPr>
            <p:sp>
              <p:nvSpPr>
                <p:cNvPr id="218" name="Kombinationstegning: figur 217">
                  <a:extLst>
                    <a:ext uri="{FF2B5EF4-FFF2-40B4-BE49-F238E27FC236}">
                      <a16:creationId xmlns:a16="http://schemas.microsoft.com/office/drawing/2014/main" id="{29D786E5-ED8E-DBCA-2414-3600AF77CF84}"/>
                    </a:ext>
                  </a:extLst>
                </p:cNvPr>
                <p:cNvSpPr/>
                <p:nvPr/>
              </p:nvSpPr>
              <p:spPr>
                <a:xfrm>
                  <a:off x="6152920" y="5213912"/>
                  <a:ext cx="210788" cy="9525"/>
                </a:xfrm>
                <a:custGeom>
                  <a:avLst/>
                  <a:gdLst>
                    <a:gd name="connsiteX0" fmla="*/ 0 w 210788"/>
                    <a:gd name="connsiteY0" fmla="*/ 0 h 9525"/>
                    <a:gd name="connsiteX1" fmla="*/ 210788 w 210788"/>
                    <a:gd name="connsiteY1" fmla="*/ 0 h 9525"/>
                  </a:gdLst>
                  <a:ahLst/>
                  <a:cxnLst>
                    <a:cxn ang="0">
                      <a:pos x="connsiteX0" y="connsiteY0"/>
                    </a:cxn>
                    <a:cxn ang="0">
                      <a:pos x="connsiteX1" y="connsiteY1"/>
                    </a:cxn>
                  </a:cxnLst>
                  <a:rect l="l" t="t" r="r" b="b"/>
                  <a:pathLst>
                    <a:path w="210788" h="9525">
                      <a:moveTo>
                        <a:pt x="0" y="0"/>
                      </a:moveTo>
                      <a:cubicBezTo>
                        <a:pt x="0" y="0"/>
                        <a:pt x="210693" y="0"/>
                        <a:pt x="210788" y="0"/>
                      </a:cubicBezTo>
                    </a:path>
                  </a:pathLst>
                </a:custGeom>
                <a:noFill/>
                <a:ln w="9525" cap="rnd">
                  <a:solidFill>
                    <a:srgbClr val="15003C"/>
                  </a:solidFill>
                  <a:prstDash val="solid"/>
                  <a:round/>
                </a:ln>
              </p:spPr>
              <p:txBody>
                <a:bodyPr rtlCol="0" anchor="ctr"/>
                <a:lstStyle/>
                <a:p>
                  <a:endParaRPr lang="da-DK"/>
                </a:p>
              </p:txBody>
            </p:sp>
            <p:sp>
              <p:nvSpPr>
                <p:cNvPr id="219" name="Kombinationstegning: figur 218">
                  <a:extLst>
                    <a:ext uri="{FF2B5EF4-FFF2-40B4-BE49-F238E27FC236}">
                      <a16:creationId xmlns:a16="http://schemas.microsoft.com/office/drawing/2014/main" id="{534A4BD4-EA09-37DE-AF92-BC29254522C6}"/>
                    </a:ext>
                  </a:extLst>
                </p:cNvPr>
                <p:cNvSpPr/>
                <p:nvPr/>
              </p:nvSpPr>
              <p:spPr>
                <a:xfrm>
                  <a:off x="6152920" y="5244106"/>
                  <a:ext cx="210788" cy="9525"/>
                </a:xfrm>
                <a:custGeom>
                  <a:avLst/>
                  <a:gdLst>
                    <a:gd name="connsiteX0" fmla="*/ 210788 w 210788"/>
                    <a:gd name="connsiteY0" fmla="*/ 0 h 9525"/>
                    <a:gd name="connsiteX1" fmla="*/ 0 w 210788"/>
                    <a:gd name="connsiteY1" fmla="*/ 0 h 9525"/>
                  </a:gdLst>
                  <a:ahLst/>
                  <a:cxnLst>
                    <a:cxn ang="0">
                      <a:pos x="connsiteX0" y="connsiteY0"/>
                    </a:cxn>
                    <a:cxn ang="0">
                      <a:pos x="connsiteX1" y="connsiteY1"/>
                    </a:cxn>
                  </a:cxnLst>
                  <a:rect l="l" t="t" r="r" b="b"/>
                  <a:pathLst>
                    <a:path w="210788" h="9525">
                      <a:moveTo>
                        <a:pt x="210788" y="0"/>
                      </a:moveTo>
                      <a:cubicBezTo>
                        <a:pt x="210788" y="0"/>
                        <a:pt x="95" y="0"/>
                        <a:pt x="0" y="0"/>
                      </a:cubicBezTo>
                    </a:path>
                  </a:pathLst>
                </a:custGeom>
                <a:noFill/>
                <a:ln w="9525" cap="rnd">
                  <a:solidFill>
                    <a:srgbClr val="15003C"/>
                  </a:solidFill>
                  <a:prstDash val="solid"/>
                  <a:round/>
                </a:ln>
              </p:spPr>
              <p:txBody>
                <a:bodyPr rtlCol="0" anchor="ctr"/>
                <a:lstStyle/>
                <a:p>
                  <a:endParaRPr lang="da-DK"/>
                </a:p>
              </p:txBody>
            </p:sp>
          </p:grpSp>
          <p:sp>
            <p:nvSpPr>
              <p:cNvPr id="183" name="Kombinationstegning: figur 182">
                <a:extLst>
                  <a:ext uri="{FF2B5EF4-FFF2-40B4-BE49-F238E27FC236}">
                    <a16:creationId xmlns:a16="http://schemas.microsoft.com/office/drawing/2014/main" id="{7DC22886-295F-7BC4-6C4C-B85E3F416944}"/>
                  </a:ext>
                </a:extLst>
              </p:cNvPr>
              <p:cNvSpPr/>
              <p:nvPr/>
            </p:nvSpPr>
            <p:spPr>
              <a:xfrm>
                <a:off x="6152920" y="4942069"/>
                <a:ext cx="210788" cy="9525"/>
              </a:xfrm>
              <a:custGeom>
                <a:avLst/>
                <a:gdLst>
                  <a:gd name="connsiteX0" fmla="*/ 0 w 210788"/>
                  <a:gd name="connsiteY0" fmla="*/ 0 h 9525"/>
                  <a:gd name="connsiteX1" fmla="*/ 210788 w 210788"/>
                  <a:gd name="connsiteY1" fmla="*/ 0 h 9525"/>
                </a:gdLst>
                <a:ahLst/>
                <a:cxnLst>
                  <a:cxn ang="0">
                    <a:pos x="connsiteX0" y="connsiteY0"/>
                  </a:cxn>
                  <a:cxn ang="0">
                    <a:pos x="connsiteX1" y="connsiteY1"/>
                  </a:cxn>
                </a:cxnLst>
                <a:rect l="l" t="t" r="r" b="b"/>
                <a:pathLst>
                  <a:path w="210788" h="9525">
                    <a:moveTo>
                      <a:pt x="0" y="0"/>
                    </a:moveTo>
                    <a:lnTo>
                      <a:pt x="210788" y="0"/>
                    </a:lnTo>
                  </a:path>
                </a:pathLst>
              </a:custGeom>
              <a:noFill/>
              <a:ln w="9525" cap="rnd">
                <a:solidFill>
                  <a:srgbClr val="15003C"/>
                </a:solidFill>
                <a:prstDash val="solid"/>
                <a:round/>
              </a:ln>
            </p:spPr>
            <p:txBody>
              <a:bodyPr rtlCol="0" anchor="ctr"/>
              <a:lstStyle/>
              <a:p>
                <a:endParaRPr lang="da-DK"/>
              </a:p>
            </p:txBody>
          </p:sp>
          <p:sp>
            <p:nvSpPr>
              <p:cNvPr id="184" name="Kombinationstegning: figur 183">
                <a:extLst>
                  <a:ext uri="{FF2B5EF4-FFF2-40B4-BE49-F238E27FC236}">
                    <a16:creationId xmlns:a16="http://schemas.microsoft.com/office/drawing/2014/main" id="{480995A5-3D76-8AB4-6D4D-60A963757C56}"/>
                  </a:ext>
                </a:extLst>
              </p:cNvPr>
              <p:cNvSpPr/>
              <p:nvPr/>
            </p:nvSpPr>
            <p:spPr>
              <a:xfrm>
                <a:off x="6152920" y="4972168"/>
                <a:ext cx="210788" cy="9525"/>
              </a:xfrm>
              <a:custGeom>
                <a:avLst/>
                <a:gdLst>
                  <a:gd name="connsiteX0" fmla="*/ 210788 w 210788"/>
                  <a:gd name="connsiteY0" fmla="*/ 0 h 9525"/>
                  <a:gd name="connsiteX1" fmla="*/ 0 w 210788"/>
                  <a:gd name="connsiteY1" fmla="*/ 0 h 9525"/>
                </a:gdLst>
                <a:ahLst/>
                <a:cxnLst>
                  <a:cxn ang="0">
                    <a:pos x="connsiteX0" y="connsiteY0"/>
                  </a:cxn>
                  <a:cxn ang="0">
                    <a:pos x="connsiteX1" y="connsiteY1"/>
                  </a:cxn>
                </a:cxnLst>
                <a:rect l="l" t="t" r="r" b="b"/>
                <a:pathLst>
                  <a:path w="210788" h="9525">
                    <a:moveTo>
                      <a:pt x="210788" y="0"/>
                    </a:moveTo>
                    <a:lnTo>
                      <a:pt x="0" y="0"/>
                    </a:lnTo>
                  </a:path>
                </a:pathLst>
              </a:custGeom>
              <a:noFill/>
              <a:ln w="9525" cap="rnd">
                <a:solidFill>
                  <a:srgbClr val="15003C"/>
                </a:solidFill>
                <a:prstDash val="solid"/>
                <a:round/>
              </a:ln>
            </p:spPr>
            <p:txBody>
              <a:bodyPr rtlCol="0" anchor="ctr"/>
              <a:lstStyle/>
              <a:p>
                <a:endParaRPr lang="da-DK"/>
              </a:p>
            </p:txBody>
          </p:sp>
          <p:grpSp>
            <p:nvGrpSpPr>
              <p:cNvPr id="185" name="Grafik 103">
                <a:extLst>
                  <a:ext uri="{FF2B5EF4-FFF2-40B4-BE49-F238E27FC236}">
                    <a16:creationId xmlns:a16="http://schemas.microsoft.com/office/drawing/2014/main" id="{C7B0AC4E-710F-7F14-0BCB-B69A105F3451}"/>
                  </a:ext>
                </a:extLst>
              </p:cNvPr>
              <p:cNvGrpSpPr/>
              <p:nvPr/>
            </p:nvGrpSpPr>
            <p:grpSpPr>
              <a:xfrm>
                <a:off x="6239217" y="4710040"/>
                <a:ext cx="38195" cy="583977"/>
                <a:chOff x="6239217" y="4710040"/>
                <a:chExt cx="38195" cy="583977"/>
              </a:xfrm>
              <a:noFill/>
            </p:grpSpPr>
            <p:sp>
              <p:nvSpPr>
                <p:cNvPr id="208" name="Kombinationstegning: figur 207">
                  <a:extLst>
                    <a:ext uri="{FF2B5EF4-FFF2-40B4-BE49-F238E27FC236}">
                      <a16:creationId xmlns:a16="http://schemas.microsoft.com/office/drawing/2014/main" id="{6F8D448C-992D-2502-6997-66F07E11C6C0}"/>
                    </a:ext>
                  </a:extLst>
                </p:cNvPr>
                <p:cNvSpPr/>
                <p:nvPr/>
              </p:nvSpPr>
              <p:spPr>
                <a:xfrm>
                  <a:off x="6277412" y="5246583"/>
                  <a:ext cx="9525" cy="47434"/>
                </a:xfrm>
                <a:custGeom>
                  <a:avLst/>
                  <a:gdLst>
                    <a:gd name="connsiteX0" fmla="*/ 0 w 9525"/>
                    <a:gd name="connsiteY0" fmla="*/ 0 h 47434"/>
                    <a:gd name="connsiteX1" fmla="*/ 0 w 9525"/>
                    <a:gd name="connsiteY1" fmla="*/ 47434 h 47434"/>
                  </a:gdLst>
                  <a:ahLst/>
                  <a:cxnLst>
                    <a:cxn ang="0">
                      <a:pos x="connsiteX0" y="connsiteY0"/>
                    </a:cxn>
                    <a:cxn ang="0">
                      <a:pos x="connsiteX1" y="connsiteY1"/>
                    </a:cxn>
                  </a:cxnLst>
                  <a:rect l="l" t="t" r="r" b="b"/>
                  <a:pathLst>
                    <a:path w="9525" h="47434">
                      <a:moveTo>
                        <a:pt x="0" y="0"/>
                      </a:moveTo>
                      <a:lnTo>
                        <a:pt x="0" y="47434"/>
                      </a:lnTo>
                    </a:path>
                  </a:pathLst>
                </a:custGeom>
                <a:ln w="9525" cap="rnd">
                  <a:solidFill>
                    <a:srgbClr val="15003C"/>
                  </a:solidFill>
                  <a:prstDash val="solid"/>
                  <a:round/>
                </a:ln>
              </p:spPr>
              <p:txBody>
                <a:bodyPr rtlCol="0" anchor="ctr"/>
                <a:lstStyle/>
                <a:p>
                  <a:endParaRPr lang="da-DK"/>
                </a:p>
              </p:txBody>
            </p:sp>
            <p:sp>
              <p:nvSpPr>
                <p:cNvPr id="209" name="Kombinationstegning: figur 208">
                  <a:extLst>
                    <a:ext uri="{FF2B5EF4-FFF2-40B4-BE49-F238E27FC236}">
                      <a16:creationId xmlns:a16="http://schemas.microsoft.com/office/drawing/2014/main" id="{EDE8365B-ACA8-E821-E9BA-95BE9196BE4B}"/>
                    </a:ext>
                  </a:extLst>
                </p:cNvPr>
                <p:cNvSpPr/>
                <p:nvPr/>
              </p:nvSpPr>
              <p:spPr>
                <a:xfrm>
                  <a:off x="6277412" y="5187147"/>
                  <a:ext cx="9525" cy="22097"/>
                </a:xfrm>
                <a:custGeom>
                  <a:avLst/>
                  <a:gdLst>
                    <a:gd name="connsiteX0" fmla="*/ 0 w 9525"/>
                    <a:gd name="connsiteY0" fmla="*/ 0 h 22097"/>
                    <a:gd name="connsiteX1" fmla="*/ 0 w 9525"/>
                    <a:gd name="connsiteY1" fmla="*/ 22098 h 22097"/>
                  </a:gdLst>
                  <a:ahLst/>
                  <a:cxnLst>
                    <a:cxn ang="0">
                      <a:pos x="connsiteX0" y="connsiteY0"/>
                    </a:cxn>
                    <a:cxn ang="0">
                      <a:pos x="connsiteX1" y="connsiteY1"/>
                    </a:cxn>
                  </a:cxnLst>
                  <a:rect l="l" t="t" r="r" b="b"/>
                  <a:pathLst>
                    <a:path w="9525" h="22097">
                      <a:moveTo>
                        <a:pt x="0" y="0"/>
                      </a:moveTo>
                      <a:lnTo>
                        <a:pt x="0" y="22098"/>
                      </a:lnTo>
                    </a:path>
                  </a:pathLst>
                </a:custGeom>
                <a:ln w="9525" cap="rnd">
                  <a:solidFill>
                    <a:srgbClr val="15003C"/>
                  </a:solidFill>
                  <a:prstDash val="solid"/>
                  <a:round/>
                </a:ln>
              </p:spPr>
              <p:txBody>
                <a:bodyPr rtlCol="0" anchor="ctr"/>
                <a:lstStyle/>
                <a:p>
                  <a:endParaRPr lang="da-DK"/>
                </a:p>
              </p:txBody>
            </p:sp>
            <p:sp>
              <p:nvSpPr>
                <p:cNvPr id="210" name="Kombinationstegning: figur 209">
                  <a:extLst>
                    <a:ext uri="{FF2B5EF4-FFF2-40B4-BE49-F238E27FC236}">
                      <a16:creationId xmlns:a16="http://schemas.microsoft.com/office/drawing/2014/main" id="{50050BB8-19CB-4B29-0EE7-8E3C4C86B0F7}"/>
                    </a:ext>
                  </a:extLst>
                </p:cNvPr>
                <p:cNvSpPr/>
                <p:nvPr/>
              </p:nvSpPr>
              <p:spPr>
                <a:xfrm>
                  <a:off x="6277412" y="4972168"/>
                  <a:ext cx="9525" cy="92011"/>
                </a:xfrm>
                <a:custGeom>
                  <a:avLst/>
                  <a:gdLst>
                    <a:gd name="connsiteX0" fmla="*/ 0 w 9525"/>
                    <a:gd name="connsiteY0" fmla="*/ 0 h 92011"/>
                    <a:gd name="connsiteX1" fmla="*/ 0 w 9525"/>
                    <a:gd name="connsiteY1" fmla="*/ 92012 h 92011"/>
                  </a:gdLst>
                  <a:ahLst/>
                  <a:cxnLst>
                    <a:cxn ang="0">
                      <a:pos x="connsiteX0" y="connsiteY0"/>
                    </a:cxn>
                    <a:cxn ang="0">
                      <a:pos x="connsiteX1" y="connsiteY1"/>
                    </a:cxn>
                  </a:cxnLst>
                  <a:rect l="l" t="t" r="r" b="b"/>
                  <a:pathLst>
                    <a:path w="9525" h="92011">
                      <a:moveTo>
                        <a:pt x="0" y="0"/>
                      </a:moveTo>
                      <a:lnTo>
                        <a:pt x="0" y="92012"/>
                      </a:lnTo>
                    </a:path>
                  </a:pathLst>
                </a:custGeom>
                <a:ln w="9525" cap="rnd">
                  <a:solidFill>
                    <a:srgbClr val="15003C"/>
                  </a:solidFill>
                  <a:prstDash val="solid"/>
                  <a:round/>
                </a:ln>
              </p:spPr>
              <p:txBody>
                <a:bodyPr rtlCol="0" anchor="ctr"/>
                <a:lstStyle/>
                <a:p>
                  <a:endParaRPr lang="da-DK"/>
                </a:p>
              </p:txBody>
            </p:sp>
            <p:sp>
              <p:nvSpPr>
                <p:cNvPr id="211" name="Kombinationstegning: figur 210">
                  <a:extLst>
                    <a:ext uri="{FF2B5EF4-FFF2-40B4-BE49-F238E27FC236}">
                      <a16:creationId xmlns:a16="http://schemas.microsoft.com/office/drawing/2014/main" id="{1B04A10A-C100-0250-01D0-C69753CDE9D3}"/>
                    </a:ext>
                  </a:extLst>
                </p:cNvPr>
                <p:cNvSpPr/>
                <p:nvPr/>
              </p:nvSpPr>
              <p:spPr>
                <a:xfrm>
                  <a:off x="6277412" y="4841866"/>
                  <a:ext cx="9525" cy="100202"/>
                </a:xfrm>
                <a:custGeom>
                  <a:avLst/>
                  <a:gdLst>
                    <a:gd name="connsiteX0" fmla="*/ 0 w 9525"/>
                    <a:gd name="connsiteY0" fmla="*/ 0 h 100202"/>
                    <a:gd name="connsiteX1" fmla="*/ 0 w 9525"/>
                    <a:gd name="connsiteY1" fmla="*/ 100203 h 100202"/>
                  </a:gdLst>
                  <a:ahLst/>
                  <a:cxnLst>
                    <a:cxn ang="0">
                      <a:pos x="connsiteX0" y="connsiteY0"/>
                    </a:cxn>
                    <a:cxn ang="0">
                      <a:pos x="connsiteX1" y="connsiteY1"/>
                    </a:cxn>
                  </a:cxnLst>
                  <a:rect l="l" t="t" r="r" b="b"/>
                  <a:pathLst>
                    <a:path w="9525" h="100202">
                      <a:moveTo>
                        <a:pt x="0" y="0"/>
                      </a:moveTo>
                      <a:lnTo>
                        <a:pt x="0" y="100203"/>
                      </a:lnTo>
                    </a:path>
                  </a:pathLst>
                </a:custGeom>
                <a:ln w="9525" cap="rnd">
                  <a:solidFill>
                    <a:srgbClr val="15003C"/>
                  </a:solidFill>
                  <a:prstDash val="solid"/>
                  <a:round/>
                </a:ln>
              </p:spPr>
              <p:txBody>
                <a:bodyPr rtlCol="0" anchor="ctr"/>
                <a:lstStyle/>
                <a:p>
                  <a:endParaRPr lang="da-DK"/>
                </a:p>
              </p:txBody>
            </p:sp>
            <p:sp>
              <p:nvSpPr>
                <p:cNvPr id="212" name="Kombinationstegning: figur 211">
                  <a:extLst>
                    <a:ext uri="{FF2B5EF4-FFF2-40B4-BE49-F238E27FC236}">
                      <a16:creationId xmlns:a16="http://schemas.microsoft.com/office/drawing/2014/main" id="{EEED0A0C-838A-1E11-DD91-44E503786AC2}"/>
                    </a:ext>
                  </a:extLst>
                </p:cNvPr>
                <p:cNvSpPr/>
                <p:nvPr/>
              </p:nvSpPr>
              <p:spPr>
                <a:xfrm>
                  <a:off x="6277412" y="4710040"/>
                  <a:ext cx="9525" cy="101631"/>
                </a:xfrm>
                <a:custGeom>
                  <a:avLst/>
                  <a:gdLst>
                    <a:gd name="connsiteX0" fmla="*/ 0 w 9525"/>
                    <a:gd name="connsiteY0" fmla="*/ 0 h 101631"/>
                    <a:gd name="connsiteX1" fmla="*/ 0 w 9525"/>
                    <a:gd name="connsiteY1" fmla="*/ 83344 h 101631"/>
                    <a:gd name="connsiteX2" fmla="*/ 0 w 9525"/>
                    <a:gd name="connsiteY2" fmla="*/ 101632 h 101631"/>
                  </a:gdLst>
                  <a:ahLst/>
                  <a:cxnLst>
                    <a:cxn ang="0">
                      <a:pos x="connsiteX0" y="connsiteY0"/>
                    </a:cxn>
                    <a:cxn ang="0">
                      <a:pos x="connsiteX1" y="connsiteY1"/>
                    </a:cxn>
                    <a:cxn ang="0">
                      <a:pos x="connsiteX2" y="connsiteY2"/>
                    </a:cxn>
                  </a:cxnLst>
                  <a:rect l="l" t="t" r="r" b="b"/>
                  <a:pathLst>
                    <a:path w="9525" h="101631">
                      <a:moveTo>
                        <a:pt x="0" y="0"/>
                      </a:moveTo>
                      <a:lnTo>
                        <a:pt x="0" y="83344"/>
                      </a:lnTo>
                      <a:lnTo>
                        <a:pt x="0" y="101632"/>
                      </a:lnTo>
                    </a:path>
                  </a:pathLst>
                </a:custGeom>
                <a:noFill/>
                <a:ln w="9525" cap="rnd">
                  <a:solidFill>
                    <a:srgbClr val="15003C"/>
                  </a:solidFill>
                  <a:prstDash val="solid"/>
                  <a:round/>
                </a:ln>
              </p:spPr>
              <p:txBody>
                <a:bodyPr rtlCol="0" anchor="ctr"/>
                <a:lstStyle/>
                <a:p>
                  <a:endParaRPr lang="da-DK"/>
                </a:p>
              </p:txBody>
            </p:sp>
            <p:sp>
              <p:nvSpPr>
                <p:cNvPr id="213" name="Kombinationstegning: figur 212">
                  <a:extLst>
                    <a:ext uri="{FF2B5EF4-FFF2-40B4-BE49-F238E27FC236}">
                      <a16:creationId xmlns:a16="http://schemas.microsoft.com/office/drawing/2014/main" id="{802DDF27-4B13-B7FD-3A50-A67160853EEC}"/>
                    </a:ext>
                  </a:extLst>
                </p:cNvPr>
                <p:cNvSpPr/>
                <p:nvPr/>
              </p:nvSpPr>
              <p:spPr>
                <a:xfrm>
                  <a:off x="6239217" y="5244107"/>
                  <a:ext cx="9525" cy="32289"/>
                </a:xfrm>
                <a:custGeom>
                  <a:avLst/>
                  <a:gdLst>
                    <a:gd name="connsiteX0" fmla="*/ 0 w 9525"/>
                    <a:gd name="connsiteY0" fmla="*/ 0 h 32289"/>
                    <a:gd name="connsiteX1" fmla="*/ 0 w 9525"/>
                    <a:gd name="connsiteY1" fmla="*/ 32290 h 32289"/>
                  </a:gdLst>
                  <a:ahLst/>
                  <a:cxnLst>
                    <a:cxn ang="0">
                      <a:pos x="connsiteX0" y="connsiteY0"/>
                    </a:cxn>
                    <a:cxn ang="0">
                      <a:pos x="connsiteX1" y="connsiteY1"/>
                    </a:cxn>
                  </a:cxnLst>
                  <a:rect l="l" t="t" r="r" b="b"/>
                  <a:pathLst>
                    <a:path w="9525" h="32289">
                      <a:moveTo>
                        <a:pt x="0" y="0"/>
                      </a:moveTo>
                      <a:lnTo>
                        <a:pt x="0" y="32290"/>
                      </a:lnTo>
                    </a:path>
                  </a:pathLst>
                </a:custGeom>
                <a:ln w="9525" cap="rnd">
                  <a:solidFill>
                    <a:srgbClr val="15003C"/>
                  </a:solidFill>
                  <a:prstDash val="solid"/>
                  <a:round/>
                </a:ln>
              </p:spPr>
              <p:txBody>
                <a:bodyPr rtlCol="0" anchor="ctr"/>
                <a:lstStyle/>
                <a:p>
                  <a:endParaRPr lang="da-DK"/>
                </a:p>
              </p:txBody>
            </p:sp>
            <p:sp>
              <p:nvSpPr>
                <p:cNvPr id="214" name="Kombinationstegning: figur 213">
                  <a:extLst>
                    <a:ext uri="{FF2B5EF4-FFF2-40B4-BE49-F238E27FC236}">
                      <a16:creationId xmlns:a16="http://schemas.microsoft.com/office/drawing/2014/main" id="{040A945F-8889-BCC8-1579-6EC9927304BB}"/>
                    </a:ext>
                  </a:extLst>
                </p:cNvPr>
                <p:cNvSpPr/>
                <p:nvPr/>
              </p:nvSpPr>
              <p:spPr>
                <a:xfrm>
                  <a:off x="6239217" y="5184194"/>
                  <a:ext cx="9525" cy="25050"/>
                </a:xfrm>
                <a:custGeom>
                  <a:avLst/>
                  <a:gdLst>
                    <a:gd name="connsiteX0" fmla="*/ 0 w 9525"/>
                    <a:gd name="connsiteY0" fmla="*/ 0 h 25050"/>
                    <a:gd name="connsiteX1" fmla="*/ 0 w 9525"/>
                    <a:gd name="connsiteY1" fmla="*/ 25051 h 25050"/>
                  </a:gdLst>
                  <a:ahLst/>
                  <a:cxnLst>
                    <a:cxn ang="0">
                      <a:pos x="connsiteX0" y="connsiteY0"/>
                    </a:cxn>
                    <a:cxn ang="0">
                      <a:pos x="connsiteX1" y="connsiteY1"/>
                    </a:cxn>
                  </a:cxnLst>
                  <a:rect l="l" t="t" r="r" b="b"/>
                  <a:pathLst>
                    <a:path w="9525" h="25050">
                      <a:moveTo>
                        <a:pt x="0" y="0"/>
                      </a:moveTo>
                      <a:lnTo>
                        <a:pt x="0" y="25051"/>
                      </a:lnTo>
                    </a:path>
                  </a:pathLst>
                </a:custGeom>
                <a:ln w="9525" cap="rnd">
                  <a:solidFill>
                    <a:srgbClr val="15003C"/>
                  </a:solidFill>
                  <a:prstDash val="solid"/>
                  <a:round/>
                </a:ln>
              </p:spPr>
              <p:txBody>
                <a:bodyPr rtlCol="0" anchor="ctr"/>
                <a:lstStyle/>
                <a:p>
                  <a:endParaRPr lang="da-DK"/>
                </a:p>
              </p:txBody>
            </p:sp>
            <p:sp>
              <p:nvSpPr>
                <p:cNvPr id="215" name="Kombinationstegning: figur 214">
                  <a:extLst>
                    <a:ext uri="{FF2B5EF4-FFF2-40B4-BE49-F238E27FC236}">
                      <a16:creationId xmlns:a16="http://schemas.microsoft.com/office/drawing/2014/main" id="{260E9E32-DD56-2B27-803A-7B244BEDD717}"/>
                    </a:ext>
                  </a:extLst>
                </p:cNvPr>
                <p:cNvSpPr/>
                <p:nvPr/>
              </p:nvSpPr>
              <p:spPr>
                <a:xfrm>
                  <a:off x="6239217" y="4972168"/>
                  <a:ext cx="9525" cy="92011"/>
                </a:xfrm>
                <a:custGeom>
                  <a:avLst/>
                  <a:gdLst>
                    <a:gd name="connsiteX0" fmla="*/ 0 w 9525"/>
                    <a:gd name="connsiteY0" fmla="*/ 0 h 92011"/>
                    <a:gd name="connsiteX1" fmla="*/ 0 w 9525"/>
                    <a:gd name="connsiteY1" fmla="*/ 92012 h 92011"/>
                  </a:gdLst>
                  <a:ahLst/>
                  <a:cxnLst>
                    <a:cxn ang="0">
                      <a:pos x="connsiteX0" y="connsiteY0"/>
                    </a:cxn>
                    <a:cxn ang="0">
                      <a:pos x="connsiteX1" y="connsiteY1"/>
                    </a:cxn>
                  </a:cxnLst>
                  <a:rect l="l" t="t" r="r" b="b"/>
                  <a:pathLst>
                    <a:path w="9525" h="92011">
                      <a:moveTo>
                        <a:pt x="0" y="0"/>
                      </a:moveTo>
                      <a:lnTo>
                        <a:pt x="0" y="92012"/>
                      </a:lnTo>
                    </a:path>
                  </a:pathLst>
                </a:custGeom>
                <a:ln w="9525" cap="rnd">
                  <a:solidFill>
                    <a:srgbClr val="15003C"/>
                  </a:solidFill>
                  <a:prstDash val="solid"/>
                  <a:round/>
                </a:ln>
              </p:spPr>
              <p:txBody>
                <a:bodyPr rtlCol="0" anchor="ctr"/>
                <a:lstStyle/>
                <a:p>
                  <a:endParaRPr lang="da-DK"/>
                </a:p>
              </p:txBody>
            </p:sp>
            <p:sp>
              <p:nvSpPr>
                <p:cNvPr id="216" name="Kombinationstegning: figur 215">
                  <a:extLst>
                    <a:ext uri="{FF2B5EF4-FFF2-40B4-BE49-F238E27FC236}">
                      <a16:creationId xmlns:a16="http://schemas.microsoft.com/office/drawing/2014/main" id="{10475705-4022-0D42-F826-98A3E64F3B4B}"/>
                    </a:ext>
                  </a:extLst>
                </p:cNvPr>
                <p:cNvSpPr/>
                <p:nvPr/>
              </p:nvSpPr>
              <p:spPr>
                <a:xfrm>
                  <a:off x="6239217" y="4841866"/>
                  <a:ext cx="9525" cy="100202"/>
                </a:xfrm>
                <a:custGeom>
                  <a:avLst/>
                  <a:gdLst>
                    <a:gd name="connsiteX0" fmla="*/ 0 w 9525"/>
                    <a:gd name="connsiteY0" fmla="*/ 0 h 100202"/>
                    <a:gd name="connsiteX1" fmla="*/ 0 w 9525"/>
                    <a:gd name="connsiteY1" fmla="*/ 100203 h 100202"/>
                  </a:gdLst>
                  <a:ahLst/>
                  <a:cxnLst>
                    <a:cxn ang="0">
                      <a:pos x="connsiteX0" y="connsiteY0"/>
                    </a:cxn>
                    <a:cxn ang="0">
                      <a:pos x="connsiteX1" y="connsiteY1"/>
                    </a:cxn>
                  </a:cxnLst>
                  <a:rect l="l" t="t" r="r" b="b"/>
                  <a:pathLst>
                    <a:path w="9525" h="100202">
                      <a:moveTo>
                        <a:pt x="0" y="0"/>
                      </a:moveTo>
                      <a:lnTo>
                        <a:pt x="0" y="100203"/>
                      </a:lnTo>
                    </a:path>
                  </a:pathLst>
                </a:custGeom>
                <a:ln w="9525" cap="rnd">
                  <a:solidFill>
                    <a:srgbClr val="15003C"/>
                  </a:solidFill>
                  <a:prstDash val="solid"/>
                  <a:round/>
                </a:ln>
              </p:spPr>
              <p:txBody>
                <a:bodyPr rtlCol="0" anchor="ctr"/>
                <a:lstStyle/>
                <a:p>
                  <a:endParaRPr lang="da-DK"/>
                </a:p>
              </p:txBody>
            </p:sp>
            <p:sp>
              <p:nvSpPr>
                <p:cNvPr id="217" name="Kombinationstegning: figur 216">
                  <a:extLst>
                    <a:ext uri="{FF2B5EF4-FFF2-40B4-BE49-F238E27FC236}">
                      <a16:creationId xmlns:a16="http://schemas.microsoft.com/office/drawing/2014/main" id="{73DEB944-AB1F-F632-582F-1D16535A6341}"/>
                    </a:ext>
                  </a:extLst>
                </p:cNvPr>
                <p:cNvSpPr/>
                <p:nvPr/>
              </p:nvSpPr>
              <p:spPr>
                <a:xfrm>
                  <a:off x="6239217" y="4710040"/>
                  <a:ext cx="9525" cy="97059"/>
                </a:xfrm>
                <a:custGeom>
                  <a:avLst/>
                  <a:gdLst>
                    <a:gd name="connsiteX0" fmla="*/ 0 w 9525"/>
                    <a:gd name="connsiteY0" fmla="*/ 0 h 97059"/>
                    <a:gd name="connsiteX1" fmla="*/ 0 w 9525"/>
                    <a:gd name="connsiteY1" fmla="*/ 97060 h 97059"/>
                  </a:gdLst>
                  <a:ahLst/>
                  <a:cxnLst>
                    <a:cxn ang="0">
                      <a:pos x="connsiteX0" y="connsiteY0"/>
                    </a:cxn>
                    <a:cxn ang="0">
                      <a:pos x="connsiteX1" y="connsiteY1"/>
                    </a:cxn>
                  </a:cxnLst>
                  <a:rect l="l" t="t" r="r" b="b"/>
                  <a:pathLst>
                    <a:path w="9525" h="97059">
                      <a:moveTo>
                        <a:pt x="0" y="0"/>
                      </a:moveTo>
                      <a:lnTo>
                        <a:pt x="0" y="97060"/>
                      </a:lnTo>
                    </a:path>
                  </a:pathLst>
                </a:custGeom>
                <a:ln w="9525" cap="rnd">
                  <a:solidFill>
                    <a:srgbClr val="15003C"/>
                  </a:solidFill>
                  <a:prstDash val="solid"/>
                  <a:round/>
                </a:ln>
              </p:spPr>
              <p:txBody>
                <a:bodyPr rtlCol="0" anchor="ctr"/>
                <a:lstStyle/>
                <a:p>
                  <a:endParaRPr lang="da-DK"/>
                </a:p>
              </p:txBody>
            </p:sp>
          </p:grpSp>
          <p:sp>
            <p:nvSpPr>
              <p:cNvPr id="186" name="Kombinationstegning: figur 185">
                <a:extLst>
                  <a:ext uri="{FF2B5EF4-FFF2-40B4-BE49-F238E27FC236}">
                    <a16:creationId xmlns:a16="http://schemas.microsoft.com/office/drawing/2014/main" id="{DB5F1FFA-C981-4190-06A9-625E77090DFC}"/>
                  </a:ext>
                </a:extLst>
              </p:cNvPr>
              <p:cNvSpPr/>
              <p:nvPr/>
            </p:nvSpPr>
            <p:spPr>
              <a:xfrm>
                <a:off x="6112058" y="5317259"/>
                <a:ext cx="9525" cy="72104"/>
              </a:xfrm>
              <a:custGeom>
                <a:avLst/>
                <a:gdLst>
                  <a:gd name="connsiteX0" fmla="*/ 0 w 9525"/>
                  <a:gd name="connsiteY0" fmla="*/ 0 h 72104"/>
                  <a:gd name="connsiteX1" fmla="*/ 0 w 9525"/>
                  <a:gd name="connsiteY1" fmla="*/ 72104 h 72104"/>
                </a:gdLst>
                <a:ahLst/>
                <a:cxnLst>
                  <a:cxn ang="0">
                    <a:pos x="connsiteX0" y="connsiteY0"/>
                  </a:cxn>
                  <a:cxn ang="0">
                    <a:pos x="connsiteX1" y="connsiteY1"/>
                  </a:cxn>
                </a:cxnLst>
                <a:rect l="l" t="t" r="r" b="b"/>
                <a:pathLst>
                  <a:path w="9525" h="72104">
                    <a:moveTo>
                      <a:pt x="0" y="0"/>
                    </a:moveTo>
                    <a:lnTo>
                      <a:pt x="0" y="72104"/>
                    </a:lnTo>
                  </a:path>
                </a:pathLst>
              </a:custGeom>
              <a:ln w="9525" cap="rnd">
                <a:solidFill>
                  <a:srgbClr val="15003C"/>
                </a:solidFill>
                <a:prstDash val="solid"/>
                <a:round/>
              </a:ln>
            </p:spPr>
            <p:txBody>
              <a:bodyPr rtlCol="0" anchor="ctr"/>
              <a:lstStyle/>
              <a:p>
                <a:endParaRPr lang="da-DK"/>
              </a:p>
            </p:txBody>
          </p:sp>
          <p:sp>
            <p:nvSpPr>
              <p:cNvPr id="187" name="Kombinationstegning: figur 186">
                <a:extLst>
                  <a:ext uri="{FF2B5EF4-FFF2-40B4-BE49-F238E27FC236}">
                    <a16:creationId xmlns:a16="http://schemas.microsoft.com/office/drawing/2014/main" id="{E7877A6E-5F0E-5BD2-DFBE-048305B76634}"/>
                  </a:ext>
                </a:extLst>
              </p:cNvPr>
              <p:cNvSpPr/>
              <p:nvPr/>
            </p:nvSpPr>
            <p:spPr>
              <a:xfrm>
                <a:off x="5900698" y="5317258"/>
                <a:ext cx="9525" cy="578358"/>
              </a:xfrm>
              <a:custGeom>
                <a:avLst/>
                <a:gdLst>
                  <a:gd name="connsiteX0" fmla="*/ 0 w 9525"/>
                  <a:gd name="connsiteY0" fmla="*/ 0 h 578358"/>
                  <a:gd name="connsiteX1" fmla="*/ 0 w 9525"/>
                  <a:gd name="connsiteY1" fmla="*/ 578358 h 578358"/>
                </a:gdLst>
                <a:ahLst/>
                <a:cxnLst>
                  <a:cxn ang="0">
                    <a:pos x="connsiteX0" y="connsiteY0"/>
                  </a:cxn>
                  <a:cxn ang="0">
                    <a:pos x="connsiteX1" y="connsiteY1"/>
                  </a:cxn>
                </a:cxnLst>
                <a:rect l="l" t="t" r="r" b="b"/>
                <a:pathLst>
                  <a:path w="9525" h="578358">
                    <a:moveTo>
                      <a:pt x="0" y="0"/>
                    </a:moveTo>
                    <a:lnTo>
                      <a:pt x="0" y="578358"/>
                    </a:lnTo>
                  </a:path>
                </a:pathLst>
              </a:custGeom>
              <a:noFill/>
              <a:ln w="9525" cap="rnd">
                <a:solidFill>
                  <a:srgbClr val="15003C"/>
                </a:solidFill>
                <a:prstDash val="solid"/>
                <a:round/>
              </a:ln>
            </p:spPr>
            <p:txBody>
              <a:bodyPr rtlCol="0" anchor="ctr"/>
              <a:lstStyle/>
              <a:p>
                <a:endParaRPr lang="da-DK"/>
              </a:p>
            </p:txBody>
          </p:sp>
          <p:sp>
            <p:nvSpPr>
              <p:cNvPr id="188" name="Kombinationstegning: figur 187">
                <a:extLst>
                  <a:ext uri="{FF2B5EF4-FFF2-40B4-BE49-F238E27FC236}">
                    <a16:creationId xmlns:a16="http://schemas.microsoft.com/office/drawing/2014/main" id="{FB55B424-CE58-6922-FC61-36911A19FDC6}"/>
                  </a:ext>
                </a:extLst>
              </p:cNvPr>
              <p:cNvSpPr/>
              <p:nvPr/>
            </p:nvSpPr>
            <p:spPr>
              <a:xfrm>
                <a:off x="5953562" y="5317259"/>
                <a:ext cx="9525" cy="110489"/>
              </a:xfrm>
              <a:custGeom>
                <a:avLst/>
                <a:gdLst>
                  <a:gd name="connsiteX0" fmla="*/ 0 w 9525"/>
                  <a:gd name="connsiteY0" fmla="*/ 0 h 110489"/>
                  <a:gd name="connsiteX1" fmla="*/ 0 w 9525"/>
                  <a:gd name="connsiteY1" fmla="*/ 110490 h 110489"/>
                </a:gdLst>
                <a:ahLst/>
                <a:cxnLst>
                  <a:cxn ang="0">
                    <a:pos x="connsiteX0" y="connsiteY0"/>
                  </a:cxn>
                  <a:cxn ang="0">
                    <a:pos x="connsiteX1" y="connsiteY1"/>
                  </a:cxn>
                </a:cxnLst>
                <a:rect l="l" t="t" r="r" b="b"/>
                <a:pathLst>
                  <a:path w="9525" h="110489">
                    <a:moveTo>
                      <a:pt x="0" y="0"/>
                    </a:moveTo>
                    <a:lnTo>
                      <a:pt x="0" y="110490"/>
                    </a:lnTo>
                  </a:path>
                </a:pathLst>
              </a:custGeom>
              <a:ln w="9525" cap="rnd">
                <a:solidFill>
                  <a:srgbClr val="15003C"/>
                </a:solidFill>
                <a:prstDash val="solid"/>
                <a:round/>
              </a:ln>
            </p:spPr>
            <p:txBody>
              <a:bodyPr rtlCol="0" anchor="ctr"/>
              <a:lstStyle/>
              <a:p>
                <a:endParaRPr lang="da-DK"/>
              </a:p>
            </p:txBody>
          </p:sp>
          <p:sp>
            <p:nvSpPr>
              <p:cNvPr id="189" name="Kombinationstegning: figur 188">
                <a:extLst>
                  <a:ext uri="{FF2B5EF4-FFF2-40B4-BE49-F238E27FC236}">
                    <a16:creationId xmlns:a16="http://schemas.microsoft.com/office/drawing/2014/main" id="{0A9BF678-2ED1-4118-AE13-CE11AFA4968D}"/>
                  </a:ext>
                </a:extLst>
              </p:cNvPr>
              <p:cNvSpPr/>
              <p:nvPr/>
            </p:nvSpPr>
            <p:spPr>
              <a:xfrm>
                <a:off x="6006331" y="5317259"/>
                <a:ext cx="9525" cy="96202"/>
              </a:xfrm>
              <a:custGeom>
                <a:avLst/>
                <a:gdLst>
                  <a:gd name="connsiteX0" fmla="*/ 0 w 9525"/>
                  <a:gd name="connsiteY0" fmla="*/ 0 h 96202"/>
                  <a:gd name="connsiteX1" fmla="*/ 0 w 9525"/>
                  <a:gd name="connsiteY1" fmla="*/ 96202 h 96202"/>
                </a:gdLst>
                <a:ahLst/>
                <a:cxnLst>
                  <a:cxn ang="0">
                    <a:pos x="connsiteX0" y="connsiteY0"/>
                  </a:cxn>
                  <a:cxn ang="0">
                    <a:pos x="connsiteX1" y="connsiteY1"/>
                  </a:cxn>
                </a:cxnLst>
                <a:rect l="l" t="t" r="r" b="b"/>
                <a:pathLst>
                  <a:path w="9525" h="96202">
                    <a:moveTo>
                      <a:pt x="0" y="0"/>
                    </a:moveTo>
                    <a:lnTo>
                      <a:pt x="0" y="96202"/>
                    </a:lnTo>
                  </a:path>
                </a:pathLst>
              </a:custGeom>
              <a:ln w="9525" cap="rnd">
                <a:solidFill>
                  <a:srgbClr val="15003C"/>
                </a:solidFill>
                <a:prstDash val="solid"/>
                <a:round/>
              </a:ln>
            </p:spPr>
            <p:txBody>
              <a:bodyPr rtlCol="0" anchor="ctr"/>
              <a:lstStyle/>
              <a:p>
                <a:endParaRPr lang="da-DK"/>
              </a:p>
            </p:txBody>
          </p:sp>
          <p:sp>
            <p:nvSpPr>
              <p:cNvPr id="190" name="Kombinationstegning: figur 189">
                <a:extLst>
                  <a:ext uri="{FF2B5EF4-FFF2-40B4-BE49-F238E27FC236}">
                    <a16:creationId xmlns:a16="http://schemas.microsoft.com/office/drawing/2014/main" id="{9AE2737E-5704-1BF6-62C2-69936B4F12A3}"/>
                  </a:ext>
                </a:extLst>
              </p:cNvPr>
              <p:cNvSpPr/>
              <p:nvPr/>
            </p:nvSpPr>
            <p:spPr>
              <a:xfrm>
                <a:off x="6059194" y="5317259"/>
                <a:ext cx="9525" cy="81819"/>
              </a:xfrm>
              <a:custGeom>
                <a:avLst/>
                <a:gdLst>
                  <a:gd name="connsiteX0" fmla="*/ 0 w 9525"/>
                  <a:gd name="connsiteY0" fmla="*/ 0 h 81819"/>
                  <a:gd name="connsiteX1" fmla="*/ 0 w 9525"/>
                  <a:gd name="connsiteY1" fmla="*/ 81820 h 81819"/>
                </a:gdLst>
                <a:ahLst/>
                <a:cxnLst>
                  <a:cxn ang="0">
                    <a:pos x="connsiteX0" y="connsiteY0"/>
                  </a:cxn>
                  <a:cxn ang="0">
                    <a:pos x="connsiteX1" y="connsiteY1"/>
                  </a:cxn>
                </a:cxnLst>
                <a:rect l="l" t="t" r="r" b="b"/>
                <a:pathLst>
                  <a:path w="9525" h="81819">
                    <a:moveTo>
                      <a:pt x="0" y="0"/>
                    </a:moveTo>
                    <a:lnTo>
                      <a:pt x="0" y="81820"/>
                    </a:lnTo>
                  </a:path>
                </a:pathLst>
              </a:custGeom>
              <a:ln w="9525" cap="rnd">
                <a:solidFill>
                  <a:srgbClr val="15003C"/>
                </a:solidFill>
                <a:prstDash val="solid"/>
                <a:round/>
              </a:ln>
            </p:spPr>
            <p:txBody>
              <a:bodyPr rtlCol="0" anchor="ctr"/>
              <a:lstStyle/>
              <a:p>
                <a:endParaRPr lang="da-DK"/>
              </a:p>
            </p:txBody>
          </p:sp>
          <p:sp>
            <p:nvSpPr>
              <p:cNvPr id="191" name="Kombinationstegning: figur 190">
                <a:extLst>
                  <a:ext uri="{FF2B5EF4-FFF2-40B4-BE49-F238E27FC236}">
                    <a16:creationId xmlns:a16="http://schemas.microsoft.com/office/drawing/2014/main" id="{29CAC07B-4459-2BF3-67A5-50FFF147F6B2}"/>
                  </a:ext>
                </a:extLst>
              </p:cNvPr>
              <p:cNvSpPr/>
              <p:nvPr/>
            </p:nvSpPr>
            <p:spPr>
              <a:xfrm>
                <a:off x="5900698" y="5367074"/>
                <a:ext cx="211359" cy="9525"/>
              </a:xfrm>
              <a:custGeom>
                <a:avLst/>
                <a:gdLst>
                  <a:gd name="connsiteX0" fmla="*/ 0 w 211359"/>
                  <a:gd name="connsiteY0" fmla="*/ 0 h 9525"/>
                  <a:gd name="connsiteX1" fmla="*/ 211360 w 211359"/>
                  <a:gd name="connsiteY1" fmla="*/ 0 h 9525"/>
                </a:gdLst>
                <a:ahLst/>
                <a:cxnLst>
                  <a:cxn ang="0">
                    <a:pos x="connsiteX0" y="connsiteY0"/>
                  </a:cxn>
                  <a:cxn ang="0">
                    <a:pos x="connsiteX1" y="connsiteY1"/>
                  </a:cxn>
                </a:cxnLst>
                <a:rect l="l" t="t" r="r" b="b"/>
                <a:pathLst>
                  <a:path w="211359" h="9525">
                    <a:moveTo>
                      <a:pt x="0" y="0"/>
                    </a:moveTo>
                    <a:cubicBezTo>
                      <a:pt x="0" y="0"/>
                      <a:pt x="211360" y="0"/>
                      <a:pt x="211360" y="0"/>
                    </a:cubicBezTo>
                  </a:path>
                </a:pathLst>
              </a:custGeom>
              <a:noFill/>
              <a:ln w="9525" cap="rnd">
                <a:solidFill>
                  <a:srgbClr val="15003C"/>
                </a:solidFill>
                <a:prstDash val="solid"/>
                <a:round/>
              </a:ln>
            </p:spPr>
            <p:txBody>
              <a:bodyPr rtlCol="0" anchor="ctr"/>
              <a:lstStyle/>
              <a:p>
                <a:endParaRPr lang="da-DK"/>
              </a:p>
            </p:txBody>
          </p:sp>
          <p:sp>
            <p:nvSpPr>
              <p:cNvPr id="192" name="Kombinationstegning: figur 191">
                <a:extLst>
                  <a:ext uri="{FF2B5EF4-FFF2-40B4-BE49-F238E27FC236}">
                    <a16:creationId xmlns:a16="http://schemas.microsoft.com/office/drawing/2014/main" id="{DA46A896-4CEA-B813-00DB-642BA85BEAB8}"/>
                  </a:ext>
                </a:extLst>
              </p:cNvPr>
              <p:cNvSpPr/>
              <p:nvPr/>
            </p:nvSpPr>
            <p:spPr>
              <a:xfrm>
                <a:off x="5789256" y="5438702"/>
                <a:ext cx="110680" cy="9525"/>
              </a:xfrm>
              <a:custGeom>
                <a:avLst/>
                <a:gdLst>
                  <a:gd name="connsiteX0" fmla="*/ 110681 w 110680"/>
                  <a:gd name="connsiteY0" fmla="*/ 0 h 9525"/>
                  <a:gd name="connsiteX1" fmla="*/ 0 w 110680"/>
                  <a:gd name="connsiteY1" fmla="*/ 0 h 9525"/>
                </a:gdLst>
                <a:ahLst/>
                <a:cxnLst>
                  <a:cxn ang="0">
                    <a:pos x="connsiteX0" y="connsiteY0"/>
                  </a:cxn>
                  <a:cxn ang="0">
                    <a:pos x="connsiteX1" y="connsiteY1"/>
                  </a:cxn>
                </a:cxnLst>
                <a:rect l="l" t="t" r="r" b="b"/>
                <a:pathLst>
                  <a:path w="110680" h="9525">
                    <a:moveTo>
                      <a:pt x="110681" y="0"/>
                    </a:moveTo>
                    <a:lnTo>
                      <a:pt x="0" y="0"/>
                    </a:lnTo>
                  </a:path>
                </a:pathLst>
              </a:custGeom>
              <a:ln w="9525" cap="rnd">
                <a:solidFill>
                  <a:srgbClr val="15003C"/>
                </a:solidFill>
                <a:prstDash val="solid"/>
                <a:round/>
              </a:ln>
            </p:spPr>
            <p:txBody>
              <a:bodyPr rtlCol="0" anchor="ctr"/>
              <a:lstStyle/>
              <a:p>
                <a:endParaRPr lang="da-DK"/>
              </a:p>
            </p:txBody>
          </p:sp>
          <p:sp>
            <p:nvSpPr>
              <p:cNvPr id="193" name="Kombinationstegning: figur 192">
                <a:extLst>
                  <a:ext uri="{FF2B5EF4-FFF2-40B4-BE49-F238E27FC236}">
                    <a16:creationId xmlns:a16="http://schemas.microsoft.com/office/drawing/2014/main" id="{18D01CDF-8C77-BB1E-6034-983D8D801E67}"/>
                  </a:ext>
                </a:extLst>
              </p:cNvPr>
              <p:cNvSpPr/>
              <p:nvPr/>
            </p:nvSpPr>
            <p:spPr>
              <a:xfrm>
                <a:off x="5789256" y="5559289"/>
                <a:ext cx="110680" cy="9525"/>
              </a:xfrm>
              <a:custGeom>
                <a:avLst/>
                <a:gdLst>
                  <a:gd name="connsiteX0" fmla="*/ 0 w 110680"/>
                  <a:gd name="connsiteY0" fmla="*/ 0 h 9525"/>
                  <a:gd name="connsiteX1" fmla="*/ 110681 w 110680"/>
                  <a:gd name="connsiteY1" fmla="*/ 0 h 9525"/>
                </a:gdLst>
                <a:ahLst/>
                <a:cxnLst>
                  <a:cxn ang="0">
                    <a:pos x="connsiteX0" y="connsiteY0"/>
                  </a:cxn>
                  <a:cxn ang="0">
                    <a:pos x="connsiteX1" y="connsiteY1"/>
                  </a:cxn>
                </a:cxnLst>
                <a:rect l="l" t="t" r="r" b="b"/>
                <a:pathLst>
                  <a:path w="110680" h="9525">
                    <a:moveTo>
                      <a:pt x="0" y="0"/>
                    </a:moveTo>
                    <a:lnTo>
                      <a:pt x="110681" y="0"/>
                    </a:lnTo>
                  </a:path>
                </a:pathLst>
              </a:custGeom>
              <a:ln w="9525" cap="rnd">
                <a:solidFill>
                  <a:srgbClr val="15003C"/>
                </a:solidFill>
                <a:prstDash val="solid"/>
                <a:round/>
              </a:ln>
            </p:spPr>
            <p:txBody>
              <a:bodyPr rtlCol="0" anchor="ctr"/>
              <a:lstStyle/>
              <a:p>
                <a:endParaRPr lang="da-DK"/>
              </a:p>
            </p:txBody>
          </p:sp>
          <p:sp>
            <p:nvSpPr>
              <p:cNvPr id="194" name="Kombinationstegning: figur 193">
                <a:extLst>
                  <a:ext uri="{FF2B5EF4-FFF2-40B4-BE49-F238E27FC236}">
                    <a16:creationId xmlns:a16="http://schemas.microsoft.com/office/drawing/2014/main" id="{68E5B697-C1F3-242E-C84F-C2FF4DCB264C}"/>
                  </a:ext>
                </a:extLst>
              </p:cNvPr>
              <p:cNvSpPr/>
              <p:nvPr/>
            </p:nvSpPr>
            <p:spPr>
              <a:xfrm>
                <a:off x="5789256" y="5679875"/>
                <a:ext cx="110680" cy="9525"/>
              </a:xfrm>
              <a:custGeom>
                <a:avLst/>
                <a:gdLst>
                  <a:gd name="connsiteX0" fmla="*/ 0 w 110680"/>
                  <a:gd name="connsiteY0" fmla="*/ 0 h 9525"/>
                  <a:gd name="connsiteX1" fmla="*/ 110681 w 110680"/>
                  <a:gd name="connsiteY1" fmla="*/ 0 h 9525"/>
                </a:gdLst>
                <a:ahLst/>
                <a:cxnLst>
                  <a:cxn ang="0">
                    <a:pos x="connsiteX0" y="connsiteY0"/>
                  </a:cxn>
                  <a:cxn ang="0">
                    <a:pos x="connsiteX1" y="connsiteY1"/>
                  </a:cxn>
                </a:cxnLst>
                <a:rect l="l" t="t" r="r" b="b"/>
                <a:pathLst>
                  <a:path w="110680" h="9525">
                    <a:moveTo>
                      <a:pt x="0" y="0"/>
                    </a:moveTo>
                    <a:lnTo>
                      <a:pt x="110681" y="0"/>
                    </a:lnTo>
                  </a:path>
                </a:pathLst>
              </a:custGeom>
              <a:ln w="9525" cap="rnd">
                <a:solidFill>
                  <a:srgbClr val="15003C"/>
                </a:solidFill>
                <a:prstDash val="solid"/>
                <a:round/>
              </a:ln>
            </p:spPr>
            <p:txBody>
              <a:bodyPr rtlCol="0" anchor="ctr"/>
              <a:lstStyle/>
              <a:p>
                <a:endParaRPr lang="da-DK"/>
              </a:p>
            </p:txBody>
          </p:sp>
          <p:sp>
            <p:nvSpPr>
              <p:cNvPr id="195" name="Kombinationstegning: figur 194">
                <a:extLst>
                  <a:ext uri="{FF2B5EF4-FFF2-40B4-BE49-F238E27FC236}">
                    <a16:creationId xmlns:a16="http://schemas.microsoft.com/office/drawing/2014/main" id="{3961BB21-5C7A-C76A-1338-8C7BE6D58502}"/>
                  </a:ext>
                </a:extLst>
              </p:cNvPr>
              <p:cNvSpPr/>
              <p:nvPr/>
            </p:nvSpPr>
            <p:spPr>
              <a:xfrm>
                <a:off x="5789256" y="5800462"/>
                <a:ext cx="110680" cy="9525"/>
              </a:xfrm>
              <a:custGeom>
                <a:avLst/>
                <a:gdLst>
                  <a:gd name="connsiteX0" fmla="*/ 0 w 110680"/>
                  <a:gd name="connsiteY0" fmla="*/ 0 h 9525"/>
                  <a:gd name="connsiteX1" fmla="*/ 110681 w 110680"/>
                  <a:gd name="connsiteY1" fmla="*/ 0 h 9525"/>
                </a:gdLst>
                <a:ahLst/>
                <a:cxnLst>
                  <a:cxn ang="0">
                    <a:pos x="connsiteX0" y="connsiteY0"/>
                  </a:cxn>
                  <a:cxn ang="0">
                    <a:pos x="connsiteX1" y="connsiteY1"/>
                  </a:cxn>
                </a:cxnLst>
                <a:rect l="l" t="t" r="r" b="b"/>
                <a:pathLst>
                  <a:path w="110680" h="9525">
                    <a:moveTo>
                      <a:pt x="0" y="0"/>
                    </a:moveTo>
                    <a:lnTo>
                      <a:pt x="110681" y="0"/>
                    </a:lnTo>
                  </a:path>
                </a:pathLst>
              </a:custGeom>
              <a:ln w="9525" cap="rnd">
                <a:solidFill>
                  <a:srgbClr val="15003C"/>
                </a:solidFill>
                <a:prstDash val="solid"/>
                <a:round/>
              </a:ln>
            </p:spPr>
            <p:txBody>
              <a:bodyPr rtlCol="0" anchor="ctr"/>
              <a:lstStyle/>
              <a:p>
                <a:endParaRPr lang="da-DK"/>
              </a:p>
            </p:txBody>
          </p:sp>
          <p:sp>
            <p:nvSpPr>
              <p:cNvPr id="196" name="Kombinationstegning: figur 195">
                <a:extLst>
                  <a:ext uri="{FF2B5EF4-FFF2-40B4-BE49-F238E27FC236}">
                    <a16:creationId xmlns:a16="http://schemas.microsoft.com/office/drawing/2014/main" id="{567411B8-1568-A1EB-975A-14AAB9DDED87}"/>
                  </a:ext>
                </a:extLst>
              </p:cNvPr>
              <p:cNvSpPr/>
              <p:nvPr/>
            </p:nvSpPr>
            <p:spPr>
              <a:xfrm>
                <a:off x="6174161" y="5495238"/>
                <a:ext cx="62103" cy="53287"/>
              </a:xfrm>
              <a:custGeom>
                <a:avLst/>
                <a:gdLst>
                  <a:gd name="connsiteX0" fmla="*/ 62103 w 62103"/>
                  <a:gd name="connsiteY0" fmla="*/ 53287 h 53287"/>
                  <a:gd name="connsiteX1" fmla="*/ 286 w 62103"/>
                  <a:gd name="connsiteY1" fmla="*/ 53287 h 53287"/>
                  <a:gd name="connsiteX2" fmla="*/ 286 w 62103"/>
                  <a:gd name="connsiteY2" fmla="*/ 42 h 53287"/>
                  <a:gd name="connsiteX3" fmla="*/ 61055 w 62103"/>
                  <a:gd name="connsiteY3" fmla="*/ 42 h 53287"/>
                  <a:gd name="connsiteX4" fmla="*/ 62103 w 62103"/>
                  <a:gd name="connsiteY4" fmla="*/ 1185 h 53287"/>
                  <a:gd name="connsiteX5" fmla="*/ 62103 w 62103"/>
                  <a:gd name="connsiteY5" fmla="*/ 53192 h 53287"/>
                  <a:gd name="connsiteX6" fmla="*/ 62103 w 62103"/>
                  <a:gd name="connsiteY6" fmla="*/ 53192 h 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3" h="53287">
                    <a:moveTo>
                      <a:pt x="62103" y="53287"/>
                    </a:moveTo>
                    <a:cubicBezTo>
                      <a:pt x="44577" y="53287"/>
                      <a:pt x="18193" y="53287"/>
                      <a:pt x="286" y="53287"/>
                    </a:cubicBezTo>
                    <a:cubicBezTo>
                      <a:pt x="-95" y="39190"/>
                      <a:pt x="-95" y="13473"/>
                      <a:pt x="286" y="42"/>
                    </a:cubicBezTo>
                    <a:cubicBezTo>
                      <a:pt x="16573" y="42"/>
                      <a:pt x="47720" y="42"/>
                      <a:pt x="61055" y="42"/>
                    </a:cubicBezTo>
                    <a:cubicBezTo>
                      <a:pt x="62389" y="42"/>
                      <a:pt x="62008" y="-339"/>
                      <a:pt x="62103" y="1185"/>
                    </a:cubicBezTo>
                    <a:cubicBezTo>
                      <a:pt x="62103" y="14901"/>
                      <a:pt x="62103" y="39381"/>
                      <a:pt x="62103" y="53192"/>
                    </a:cubicBezTo>
                    <a:lnTo>
                      <a:pt x="62103" y="53192"/>
                    </a:lnTo>
                    <a:close/>
                  </a:path>
                </a:pathLst>
              </a:custGeom>
              <a:noFill/>
              <a:ln w="9525" cap="rnd">
                <a:solidFill>
                  <a:srgbClr val="15003C"/>
                </a:solidFill>
                <a:prstDash val="solid"/>
                <a:round/>
              </a:ln>
            </p:spPr>
            <p:txBody>
              <a:bodyPr rtlCol="0" anchor="ctr"/>
              <a:lstStyle/>
              <a:p>
                <a:endParaRPr lang="da-DK"/>
              </a:p>
            </p:txBody>
          </p:sp>
          <p:sp>
            <p:nvSpPr>
              <p:cNvPr id="197" name="Kombinationstegning: figur 196">
                <a:extLst>
                  <a:ext uri="{FF2B5EF4-FFF2-40B4-BE49-F238E27FC236}">
                    <a16:creationId xmlns:a16="http://schemas.microsoft.com/office/drawing/2014/main" id="{480B644F-0440-E804-3513-CFFB63A48129}"/>
                  </a:ext>
                </a:extLst>
              </p:cNvPr>
              <p:cNvSpPr/>
              <p:nvPr/>
            </p:nvSpPr>
            <p:spPr>
              <a:xfrm>
                <a:off x="6320370" y="5495238"/>
                <a:ext cx="62103" cy="53287"/>
              </a:xfrm>
              <a:custGeom>
                <a:avLst/>
                <a:gdLst>
                  <a:gd name="connsiteX0" fmla="*/ 62103 w 62103"/>
                  <a:gd name="connsiteY0" fmla="*/ 53287 h 53287"/>
                  <a:gd name="connsiteX1" fmla="*/ 286 w 62103"/>
                  <a:gd name="connsiteY1" fmla="*/ 53287 h 53287"/>
                  <a:gd name="connsiteX2" fmla="*/ 286 w 62103"/>
                  <a:gd name="connsiteY2" fmla="*/ 42 h 53287"/>
                  <a:gd name="connsiteX3" fmla="*/ 61055 w 62103"/>
                  <a:gd name="connsiteY3" fmla="*/ 42 h 53287"/>
                  <a:gd name="connsiteX4" fmla="*/ 62103 w 62103"/>
                  <a:gd name="connsiteY4" fmla="*/ 1185 h 53287"/>
                  <a:gd name="connsiteX5" fmla="*/ 62103 w 62103"/>
                  <a:gd name="connsiteY5" fmla="*/ 53192 h 53287"/>
                  <a:gd name="connsiteX6" fmla="*/ 62103 w 62103"/>
                  <a:gd name="connsiteY6" fmla="*/ 53192 h 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3" h="53287">
                    <a:moveTo>
                      <a:pt x="62103" y="53287"/>
                    </a:moveTo>
                    <a:cubicBezTo>
                      <a:pt x="44577" y="53287"/>
                      <a:pt x="18193" y="53287"/>
                      <a:pt x="286" y="53287"/>
                    </a:cubicBezTo>
                    <a:cubicBezTo>
                      <a:pt x="-95" y="39190"/>
                      <a:pt x="-95" y="13473"/>
                      <a:pt x="286" y="42"/>
                    </a:cubicBezTo>
                    <a:cubicBezTo>
                      <a:pt x="16573" y="42"/>
                      <a:pt x="47720" y="42"/>
                      <a:pt x="61055" y="42"/>
                    </a:cubicBezTo>
                    <a:cubicBezTo>
                      <a:pt x="62389" y="42"/>
                      <a:pt x="62008" y="-339"/>
                      <a:pt x="62103" y="1185"/>
                    </a:cubicBezTo>
                    <a:cubicBezTo>
                      <a:pt x="62103" y="14901"/>
                      <a:pt x="62103" y="39381"/>
                      <a:pt x="62103" y="53192"/>
                    </a:cubicBezTo>
                    <a:lnTo>
                      <a:pt x="62103" y="53192"/>
                    </a:lnTo>
                    <a:close/>
                  </a:path>
                </a:pathLst>
              </a:custGeom>
              <a:noFill/>
              <a:ln w="9525" cap="rnd">
                <a:solidFill>
                  <a:srgbClr val="15003C"/>
                </a:solidFill>
                <a:prstDash val="solid"/>
                <a:round/>
              </a:ln>
            </p:spPr>
            <p:txBody>
              <a:bodyPr rtlCol="0" anchor="ctr"/>
              <a:lstStyle/>
              <a:p>
                <a:endParaRPr lang="da-DK"/>
              </a:p>
            </p:txBody>
          </p:sp>
          <p:sp>
            <p:nvSpPr>
              <p:cNvPr id="198" name="Kombinationstegning: figur 197">
                <a:extLst>
                  <a:ext uri="{FF2B5EF4-FFF2-40B4-BE49-F238E27FC236}">
                    <a16:creationId xmlns:a16="http://schemas.microsoft.com/office/drawing/2014/main" id="{A21E1F48-23FC-7C15-EFC0-2CB306D1E6DA}"/>
                  </a:ext>
                </a:extLst>
              </p:cNvPr>
              <p:cNvSpPr/>
              <p:nvPr/>
            </p:nvSpPr>
            <p:spPr>
              <a:xfrm>
                <a:off x="6466769" y="5495238"/>
                <a:ext cx="62102" cy="53287"/>
              </a:xfrm>
              <a:custGeom>
                <a:avLst/>
                <a:gdLst>
                  <a:gd name="connsiteX0" fmla="*/ 62103 w 62102"/>
                  <a:gd name="connsiteY0" fmla="*/ 53287 h 53287"/>
                  <a:gd name="connsiteX1" fmla="*/ 286 w 62102"/>
                  <a:gd name="connsiteY1" fmla="*/ 53287 h 53287"/>
                  <a:gd name="connsiteX2" fmla="*/ 286 w 62102"/>
                  <a:gd name="connsiteY2" fmla="*/ 42 h 53287"/>
                  <a:gd name="connsiteX3" fmla="*/ 61055 w 62102"/>
                  <a:gd name="connsiteY3" fmla="*/ 42 h 53287"/>
                  <a:gd name="connsiteX4" fmla="*/ 62103 w 62102"/>
                  <a:gd name="connsiteY4" fmla="*/ 1185 h 53287"/>
                  <a:gd name="connsiteX5" fmla="*/ 62103 w 62102"/>
                  <a:gd name="connsiteY5" fmla="*/ 53192 h 53287"/>
                  <a:gd name="connsiteX6" fmla="*/ 62103 w 62102"/>
                  <a:gd name="connsiteY6" fmla="*/ 53192 h 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2" h="53287">
                    <a:moveTo>
                      <a:pt x="62103" y="53287"/>
                    </a:moveTo>
                    <a:cubicBezTo>
                      <a:pt x="44577" y="53287"/>
                      <a:pt x="18193" y="53287"/>
                      <a:pt x="286" y="53287"/>
                    </a:cubicBezTo>
                    <a:cubicBezTo>
                      <a:pt x="-95" y="39190"/>
                      <a:pt x="-95" y="13473"/>
                      <a:pt x="286" y="42"/>
                    </a:cubicBezTo>
                    <a:cubicBezTo>
                      <a:pt x="16573" y="42"/>
                      <a:pt x="47720" y="42"/>
                      <a:pt x="61055" y="42"/>
                    </a:cubicBezTo>
                    <a:cubicBezTo>
                      <a:pt x="62389" y="42"/>
                      <a:pt x="62008" y="-339"/>
                      <a:pt x="62103" y="1185"/>
                    </a:cubicBezTo>
                    <a:cubicBezTo>
                      <a:pt x="62103" y="14901"/>
                      <a:pt x="62103" y="39381"/>
                      <a:pt x="62103" y="53192"/>
                    </a:cubicBezTo>
                    <a:lnTo>
                      <a:pt x="62103" y="53192"/>
                    </a:lnTo>
                    <a:close/>
                  </a:path>
                </a:pathLst>
              </a:custGeom>
              <a:noFill/>
              <a:ln w="9525" cap="rnd">
                <a:solidFill>
                  <a:srgbClr val="15003C"/>
                </a:solidFill>
                <a:prstDash val="solid"/>
                <a:round/>
              </a:ln>
            </p:spPr>
            <p:txBody>
              <a:bodyPr rtlCol="0" anchor="ctr"/>
              <a:lstStyle/>
              <a:p>
                <a:endParaRPr lang="da-DK"/>
              </a:p>
            </p:txBody>
          </p:sp>
          <p:sp>
            <p:nvSpPr>
              <p:cNvPr id="199" name="Kombinationstegning: figur 198">
                <a:extLst>
                  <a:ext uri="{FF2B5EF4-FFF2-40B4-BE49-F238E27FC236}">
                    <a16:creationId xmlns:a16="http://schemas.microsoft.com/office/drawing/2014/main" id="{85673A94-1DB8-3078-6566-109377D2CE13}"/>
                  </a:ext>
                </a:extLst>
              </p:cNvPr>
              <p:cNvSpPr/>
              <p:nvPr/>
            </p:nvSpPr>
            <p:spPr>
              <a:xfrm>
                <a:off x="6311892" y="5765653"/>
                <a:ext cx="62102" cy="53287"/>
              </a:xfrm>
              <a:custGeom>
                <a:avLst/>
                <a:gdLst>
                  <a:gd name="connsiteX0" fmla="*/ 62103 w 62102"/>
                  <a:gd name="connsiteY0" fmla="*/ 53287 h 53287"/>
                  <a:gd name="connsiteX1" fmla="*/ 286 w 62102"/>
                  <a:gd name="connsiteY1" fmla="*/ 53287 h 53287"/>
                  <a:gd name="connsiteX2" fmla="*/ 286 w 62102"/>
                  <a:gd name="connsiteY2" fmla="*/ 42 h 53287"/>
                  <a:gd name="connsiteX3" fmla="*/ 61055 w 62102"/>
                  <a:gd name="connsiteY3" fmla="*/ 42 h 53287"/>
                  <a:gd name="connsiteX4" fmla="*/ 62103 w 62102"/>
                  <a:gd name="connsiteY4" fmla="*/ 1185 h 53287"/>
                  <a:gd name="connsiteX5" fmla="*/ 62103 w 62102"/>
                  <a:gd name="connsiteY5" fmla="*/ 53192 h 53287"/>
                  <a:gd name="connsiteX6" fmla="*/ 62103 w 62102"/>
                  <a:gd name="connsiteY6" fmla="*/ 53192 h 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2" h="53287">
                    <a:moveTo>
                      <a:pt x="62103" y="53287"/>
                    </a:moveTo>
                    <a:cubicBezTo>
                      <a:pt x="44577" y="53287"/>
                      <a:pt x="18193" y="53287"/>
                      <a:pt x="286" y="53287"/>
                    </a:cubicBezTo>
                    <a:cubicBezTo>
                      <a:pt x="-95" y="39190"/>
                      <a:pt x="-95" y="13473"/>
                      <a:pt x="286" y="42"/>
                    </a:cubicBezTo>
                    <a:cubicBezTo>
                      <a:pt x="16573" y="42"/>
                      <a:pt x="47720" y="42"/>
                      <a:pt x="61055" y="42"/>
                    </a:cubicBezTo>
                    <a:cubicBezTo>
                      <a:pt x="62389" y="42"/>
                      <a:pt x="62008" y="-339"/>
                      <a:pt x="62103" y="1185"/>
                    </a:cubicBezTo>
                    <a:cubicBezTo>
                      <a:pt x="62103" y="14901"/>
                      <a:pt x="62103" y="39381"/>
                      <a:pt x="62103" y="53192"/>
                    </a:cubicBezTo>
                    <a:lnTo>
                      <a:pt x="62103" y="53192"/>
                    </a:lnTo>
                    <a:close/>
                  </a:path>
                </a:pathLst>
              </a:custGeom>
              <a:noFill/>
              <a:ln w="9525" cap="rnd">
                <a:solidFill>
                  <a:srgbClr val="15003C"/>
                </a:solidFill>
                <a:prstDash val="solid"/>
                <a:round/>
              </a:ln>
            </p:spPr>
            <p:txBody>
              <a:bodyPr rtlCol="0" anchor="ctr"/>
              <a:lstStyle/>
              <a:p>
                <a:endParaRPr lang="da-DK"/>
              </a:p>
            </p:txBody>
          </p:sp>
          <p:sp>
            <p:nvSpPr>
              <p:cNvPr id="200" name="Kombinationstegning: figur 199">
                <a:extLst>
                  <a:ext uri="{FF2B5EF4-FFF2-40B4-BE49-F238E27FC236}">
                    <a16:creationId xmlns:a16="http://schemas.microsoft.com/office/drawing/2014/main" id="{A5BE4AF3-1FBD-8722-8532-3688554C1AD8}"/>
                  </a:ext>
                </a:extLst>
              </p:cNvPr>
              <p:cNvSpPr/>
              <p:nvPr/>
            </p:nvSpPr>
            <p:spPr>
              <a:xfrm>
                <a:off x="6458387" y="5765653"/>
                <a:ext cx="62102" cy="53287"/>
              </a:xfrm>
              <a:custGeom>
                <a:avLst/>
                <a:gdLst>
                  <a:gd name="connsiteX0" fmla="*/ 62103 w 62102"/>
                  <a:gd name="connsiteY0" fmla="*/ 53287 h 53287"/>
                  <a:gd name="connsiteX1" fmla="*/ 286 w 62102"/>
                  <a:gd name="connsiteY1" fmla="*/ 53287 h 53287"/>
                  <a:gd name="connsiteX2" fmla="*/ 286 w 62102"/>
                  <a:gd name="connsiteY2" fmla="*/ 42 h 53287"/>
                  <a:gd name="connsiteX3" fmla="*/ 61055 w 62102"/>
                  <a:gd name="connsiteY3" fmla="*/ 42 h 53287"/>
                  <a:gd name="connsiteX4" fmla="*/ 62103 w 62102"/>
                  <a:gd name="connsiteY4" fmla="*/ 1185 h 53287"/>
                  <a:gd name="connsiteX5" fmla="*/ 62103 w 62102"/>
                  <a:gd name="connsiteY5" fmla="*/ 53192 h 53287"/>
                  <a:gd name="connsiteX6" fmla="*/ 62103 w 62102"/>
                  <a:gd name="connsiteY6" fmla="*/ 53192 h 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2" h="53287">
                    <a:moveTo>
                      <a:pt x="62103" y="53287"/>
                    </a:moveTo>
                    <a:cubicBezTo>
                      <a:pt x="44577" y="53287"/>
                      <a:pt x="18193" y="53287"/>
                      <a:pt x="286" y="53287"/>
                    </a:cubicBezTo>
                    <a:cubicBezTo>
                      <a:pt x="-95" y="39190"/>
                      <a:pt x="-95" y="13473"/>
                      <a:pt x="286" y="42"/>
                    </a:cubicBezTo>
                    <a:cubicBezTo>
                      <a:pt x="16573" y="42"/>
                      <a:pt x="47720" y="42"/>
                      <a:pt x="61055" y="42"/>
                    </a:cubicBezTo>
                    <a:cubicBezTo>
                      <a:pt x="62389" y="42"/>
                      <a:pt x="62008" y="-339"/>
                      <a:pt x="62103" y="1185"/>
                    </a:cubicBezTo>
                    <a:cubicBezTo>
                      <a:pt x="62103" y="14901"/>
                      <a:pt x="62103" y="39381"/>
                      <a:pt x="62103" y="53192"/>
                    </a:cubicBezTo>
                    <a:lnTo>
                      <a:pt x="62103" y="53192"/>
                    </a:lnTo>
                    <a:close/>
                  </a:path>
                </a:pathLst>
              </a:custGeom>
              <a:noFill/>
              <a:ln w="9525" cap="rnd">
                <a:solidFill>
                  <a:srgbClr val="15003C"/>
                </a:solidFill>
                <a:prstDash val="solid"/>
                <a:round/>
              </a:ln>
            </p:spPr>
            <p:txBody>
              <a:bodyPr rtlCol="0" anchor="ctr"/>
              <a:lstStyle/>
              <a:p>
                <a:endParaRPr lang="da-DK"/>
              </a:p>
            </p:txBody>
          </p:sp>
          <p:sp>
            <p:nvSpPr>
              <p:cNvPr id="201" name="Kombinationstegning: figur 200">
                <a:extLst>
                  <a:ext uri="{FF2B5EF4-FFF2-40B4-BE49-F238E27FC236}">
                    <a16:creationId xmlns:a16="http://schemas.microsoft.com/office/drawing/2014/main" id="{F65D9B72-05AA-E722-8886-15DC179953CD}"/>
                  </a:ext>
                </a:extLst>
              </p:cNvPr>
              <p:cNvSpPr/>
              <p:nvPr/>
            </p:nvSpPr>
            <p:spPr>
              <a:xfrm>
                <a:off x="6142496" y="5594972"/>
                <a:ext cx="125581" cy="129671"/>
              </a:xfrm>
              <a:custGeom>
                <a:avLst/>
                <a:gdLst>
                  <a:gd name="connsiteX0" fmla="*/ 125582 w 125581"/>
                  <a:gd name="connsiteY0" fmla="*/ 129671 h 129671"/>
                  <a:gd name="connsiteX1" fmla="*/ 42 w 125581"/>
                  <a:gd name="connsiteY1" fmla="*/ 129671 h 129671"/>
                  <a:gd name="connsiteX2" fmla="*/ 42 w 125581"/>
                  <a:gd name="connsiteY2" fmla="*/ 16990 h 129671"/>
                  <a:gd name="connsiteX3" fmla="*/ 42 w 125581"/>
                  <a:gd name="connsiteY3" fmla="*/ 131 h 129671"/>
                  <a:gd name="connsiteX4" fmla="*/ 20997 w 125581"/>
                  <a:gd name="connsiteY4" fmla="*/ 131 h 129671"/>
                  <a:gd name="connsiteX5" fmla="*/ 125582 w 125581"/>
                  <a:gd name="connsiteY5" fmla="*/ 417 h 129671"/>
                  <a:gd name="connsiteX6" fmla="*/ 125582 w 125581"/>
                  <a:gd name="connsiteY6" fmla="*/ 129671 h 129671"/>
                  <a:gd name="connsiteX7" fmla="*/ 125582 w 125581"/>
                  <a:gd name="connsiteY7" fmla="*/ 129671 h 1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81" h="129671">
                    <a:moveTo>
                      <a:pt x="125582" y="129671"/>
                    </a:moveTo>
                    <a:cubicBezTo>
                      <a:pt x="93864" y="129671"/>
                      <a:pt x="31761" y="129671"/>
                      <a:pt x="42" y="129671"/>
                    </a:cubicBezTo>
                    <a:cubicBezTo>
                      <a:pt x="-53" y="97381"/>
                      <a:pt x="42" y="50042"/>
                      <a:pt x="42" y="16990"/>
                    </a:cubicBezTo>
                    <a:cubicBezTo>
                      <a:pt x="42" y="6703"/>
                      <a:pt x="42" y="131"/>
                      <a:pt x="42" y="131"/>
                    </a:cubicBezTo>
                    <a:cubicBezTo>
                      <a:pt x="42" y="36"/>
                      <a:pt x="8424" y="131"/>
                      <a:pt x="20997" y="131"/>
                    </a:cubicBezTo>
                    <a:cubicBezTo>
                      <a:pt x="49763" y="322"/>
                      <a:pt x="99579" y="-440"/>
                      <a:pt x="125582" y="417"/>
                    </a:cubicBezTo>
                    <a:cubicBezTo>
                      <a:pt x="125582" y="36993"/>
                      <a:pt x="125582" y="93762"/>
                      <a:pt x="125582" y="129671"/>
                    </a:cubicBezTo>
                    <a:lnTo>
                      <a:pt x="125582" y="129671"/>
                    </a:lnTo>
                    <a:close/>
                  </a:path>
                </a:pathLst>
              </a:custGeom>
              <a:noFill/>
              <a:ln w="9525" cap="rnd">
                <a:solidFill>
                  <a:srgbClr val="15003C"/>
                </a:solidFill>
                <a:prstDash val="solid"/>
                <a:round/>
              </a:ln>
            </p:spPr>
            <p:txBody>
              <a:bodyPr rtlCol="0" anchor="ctr"/>
              <a:lstStyle/>
              <a:p>
                <a:endParaRPr lang="da-DK"/>
              </a:p>
            </p:txBody>
          </p:sp>
          <p:sp>
            <p:nvSpPr>
              <p:cNvPr id="202" name="Kombinationstegning: figur 201">
                <a:extLst>
                  <a:ext uri="{FF2B5EF4-FFF2-40B4-BE49-F238E27FC236}">
                    <a16:creationId xmlns:a16="http://schemas.microsoft.com/office/drawing/2014/main" id="{41D7DE39-5E7A-7EC9-4AA8-7D2D0D11A44F}"/>
                  </a:ext>
                </a:extLst>
              </p:cNvPr>
              <p:cNvSpPr/>
              <p:nvPr/>
            </p:nvSpPr>
            <p:spPr>
              <a:xfrm>
                <a:off x="6142496" y="5765564"/>
                <a:ext cx="125581" cy="130052"/>
              </a:xfrm>
              <a:custGeom>
                <a:avLst/>
                <a:gdLst>
                  <a:gd name="connsiteX0" fmla="*/ 125582 w 125581"/>
                  <a:gd name="connsiteY0" fmla="*/ 130052 h 130052"/>
                  <a:gd name="connsiteX1" fmla="*/ 42 w 125581"/>
                  <a:gd name="connsiteY1" fmla="*/ 130052 h 130052"/>
                  <a:gd name="connsiteX2" fmla="*/ 42 w 125581"/>
                  <a:gd name="connsiteY2" fmla="*/ 17086 h 130052"/>
                  <a:gd name="connsiteX3" fmla="*/ 42 w 125581"/>
                  <a:gd name="connsiteY3" fmla="*/ 131 h 130052"/>
                  <a:gd name="connsiteX4" fmla="*/ 20997 w 125581"/>
                  <a:gd name="connsiteY4" fmla="*/ 131 h 130052"/>
                  <a:gd name="connsiteX5" fmla="*/ 125582 w 125581"/>
                  <a:gd name="connsiteY5" fmla="*/ 417 h 130052"/>
                  <a:gd name="connsiteX6" fmla="*/ 125582 w 125581"/>
                  <a:gd name="connsiteY6" fmla="*/ 130052 h 130052"/>
                  <a:gd name="connsiteX7" fmla="*/ 125582 w 125581"/>
                  <a:gd name="connsiteY7" fmla="*/ 130052 h 13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81" h="130052">
                    <a:moveTo>
                      <a:pt x="125582" y="130052"/>
                    </a:moveTo>
                    <a:cubicBezTo>
                      <a:pt x="93864" y="130052"/>
                      <a:pt x="31761" y="130052"/>
                      <a:pt x="42" y="130052"/>
                    </a:cubicBezTo>
                    <a:cubicBezTo>
                      <a:pt x="-53" y="97667"/>
                      <a:pt x="42" y="50233"/>
                      <a:pt x="42" y="17086"/>
                    </a:cubicBezTo>
                    <a:cubicBezTo>
                      <a:pt x="42" y="6799"/>
                      <a:pt x="42" y="226"/>
                      <a:pt x="42" y="131"/>
                    </a:cubicBezTo>
                    <a:cubicBezTo>
                      <a:pt x="42" y="36"/>
                      <a:pt x="8424" y="131"/>
                      <a:pt x="20997" y="131"/>
                    </a:cubicBezTo>
                    <a:cubicBezTo>
                      <a:pt x="49763" y="322"/>
                      <a:pt x="99579" y="-440"/>
                      <a:pt x="125582" y="417"/>
                    </a:cubicBezTo>
                    <a:cubicBezTo>
                      <a:pt x="125582" y="37088"/>
                      <a:pt x="125582" y="93952"/>
                      <a:pt x="125582" y="130052"/>
                    </a:cubicBezTo>
                    <a:lnTo>
                      <a:pt x="125582" y="130052"/>
                    </a:lnTo>
                    <a:close/>
                  </a:path>
                </a:pathLst>
              </a:custGeom>
              <a:noFill/>
              <a:ln w="9525" cap="rnd">
                <a:solidFill>
                  <a:srgbClr val="15003C"/>
                </a:solidFill>
                <a:prstDash val="solid"/>
                <a:round/>
              </a:ln>
            </p:spPr>
            <p:txBody>
              <a:bodyPr rtlCol="0" anchor="ctr"/>
              <a:lstStyle/>
              <a:p>
                <a:endParaRPr lang="da-DK"/>
              </a:p>
            </p:txBody>
          </p:sp>
          <p:sp>
            <p:nvSpPr>
              <p:cNvPr id="203" name="Kombinationstegning: figur 202">
                <a:extLst>
                  <a:ext uri="{FF2B5EF4-FFF2-40B4-BE49-F238E27FC236}">
                    <a16:creationId xmlns:a16="http://schemas.microsoft.com/office/drawing/2014/main" id="{BF2CB778-EE35-2B6C-C054-B7A6B99D5263}"/>
                  </a:ext>
                </a:extLst>
              </p:cNvPr>
              <p:cNvSpPr/>
              <p:nvPr/>
            </p:nvSpPr>
            <p:spPr>
              <a:xfrm>
                <a:off x="6288609" y="5594972"/>
                <a:ext cx="125581" cy="129671"/>
              </a:xfrm>
              <a:custGeom>
                <a:avLst/>
                <a:gdLst>
                  <a:gd name="connsiteX0" fmla="*/ 125582 w 125581"/>
                  <a:gd name="connsiteY0" fmla="*/ 129671 h 129671"/>
                  <a:gd name="connsiteX1" fmla="*/ 42 w 125581"/>
                  <a:gd name="connsiteY1" fmla="*/ 129671 h 129671"/>
                  <a:gd name="connsiteX2" fmla="*/ 42 w 125581"/>
                  <a:gd name="connsiteY2" fmla="*/ 16990 h 129671"/>
                  <a:gd name="connsiteX3" fmla="*/ 42 w 125581"/>
                  <a:gd name="connsiteY3" fmla="*/ 131 h 129671"/>
                  <a:gd name="connsiteX4" fmla="*/ 20997 w 125581"/>
                  <a:gd name="connsiteY4" fmla="*/ 131 h 129671"/>
                  <a:gd name="connsiteX5" fmla="*/ 125582 w 125581"/>
                  <a:gd name="connsiteY5" fmla="*/ 417 h 129671"/>
                  <a:gd name="connsiteX6" fmla="*/ 125582 w 125581"/>
                  <a:gd name="connsiteY6" fmla="*/ 129671 h 129671"/>
                  <a:gd name="connsiteX7" fmla="*/ 125582 w 125581"/>
                  <a:gd name="connsiteY7" fmla="*/ 129671 h 1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81" h="129671">
                    <a:moveTo>
                      <a:pt x="125582" y="129671"/>
                    </a:moveTo>
                    <a:cubicBezTo>
                      <a:pt x="93864" y="129671"/>
                      <a:pt x="31761" y="129671"/>
                      <a:pt x="42" y="129671"/>
                    </a:cubicBezTo>
                    <a:cubicBezTo>
                      <a:pt x="-53" y="97381"/>
                      <a:pt x="42" y="50042"/>
                      <a:pt x="42" y="16990"/>
                    </a:cubicBezTo>
                    <a:cubicBezTo>
                      <a:pt x="42" y="6703"/>
                      <a:pt x="42" y="131"/>
                      <a:pt x="42" y="131"/>
                    </a:cubicBezTo>
                    <a:cubicBezTo>
                      <a:pt x="42" y="36"/>
                      <a:pt x="8424" y="131"/>
                      <a:pt x="20997" y="131"/>
                    </a:cubicBezTo>
                    <a:cubicBezTo>
                      <a:pt x="49763" y="322"/>
                      <a:pt x="99579" y="-440"/>
                      <a:pt x="125582" y="417"/>
                    </a:cubicBezTo>
                    <a:cubicBezTo>
                      <a:pt x="125582" y="36993"/>
                      <a:pt x="125582" y="93762"/>
                      <a:pt x="125582" y="129671"/>
                    </a:cubicBezTo>
                    <a:lnTo>
                      <a:pt x="125582" y="129671"/>
                    </a:lnTo>
                    <a:close/>
                  </a:path>
                </a:pathLst>
              </a:custGeom>
              <a:noFill/>
              <a:ln w="9525" cap="rnd">
                <a:solidFill>
                  <a:srgbClr val="15003C"/>
                </a:solidFill>
                <a:prstDash val="solid"/>
                <a:round/>
              </a:ln>
            </p:spPr>
            <p:txBody>
              <a:bodyPr rtlCol="0" anchor="ctr"/>
              <a:lstStyle/>
              <a:p>
                <a:endParaRPr lang="da-DK"/>
              </a:p>
            </p:txBody>
          </p:sp>
          <p:sp>
            <p:nvSpPr>
              <p:cNvPr id="204" name="Kombinationstegning: figur 203">
                <a:extLst>
                  <a:ext uri="{FF2B5EF4-FFF2-40B4-BE49-F238E27FC236}">
                    <a16:creationId xmlns:a16="http://schemas.microsoft.com/office/drawing/2014/main" id="{723ACF60-B66F-319E-9B22-89BF2C8BEB2B}"/>
                  </a:ext>
                </a:extLst>
              </p:cNvPr>
              <p:cNvSpPr/>
              <p:nvPr/>
            </p:nvSpPr>
            <p:spPr>
              <a:xfrm>
                <a:off x="6435104" y="5594495"/>
                <a:ext cx="125581" cy="129671"/>
              </a:xfrm>
              <a:custGeom>
                <a:avLst/>
                <a:gdLst>
                  <a:gd name="connsiteX0" fmla="*/ 125582 w 125581"/>
                  <a:gd name="connsiteY0" fmla="*/ 129671 h 129671"/>
                  <a:gd name="connsiteX1" fmla="*/ 42 w 125581"/>
                  <a:gd name="connsiteY1" fmla="*/ 129671 h 129671"/>
                  <a:gd name="connsiteX2" fmla="*/ 42 w 125581"/>
                  <a:gd name="connsiteY2" fmla="*/ 16990 h 129671"/>
                  <a:gd name="connsiteX3" fmla="*/ 42 w 125581"/>
                  <a:gd name="connsiteY3" fmla="*/ 131 h 129671"/>
                  <a:gd name="connsiteX4" fmla="*/ 20997 w 125581"/>
                  <a:gd name="connsiteY4" fmla="*/ 131 h 129671"/>
                  <a:gd name="connsiteX5" fmla="*/ 125582 w 125581"/>
                  <a:gd name="connsiteY5" fmla="*/ 417 h 129671"/>
                  <a:gd name="connsiteX6" fmla="*/ 125582 w 125581"/>
                  <a:gd name="connsiteY6" fmla="*/ 129671 h 129671"/>
                  <a:gd name="connsiteX7" fmla="*/ 125582 w 125581"/>
                  <a:gd name="connsiteY7" fmla="*/ 129671 h 1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81" h="129671">
                    <a:moveTo>
                      <a:pt x="125582" y="129671"/>
                    </a:moveTo>
                    <a:cubicBezTo>
                      <a:pt x="93864" y="129671"/>
                      <a:pt x="31761" y="129671"/>
                      <a:pt x="42" y="129671"/>
                    </a:cubicBezTo>
                    <a:cubicBezTo>
                      <a:pt x="-53" y="97381"/>
                      <a:pt x="42" y="50042"/>
                      <a:pt x="42" y="16990"/>
                    </a:cubicBezTo>
                    <a:cubicBezTo>
                      <a:pt x="42" y="6703"/>
                      <a:pt x="42" y="131"/>
                      <a:pt x="42" y="131"/>
                    </a:cubicBezTo>
                    <a:cubicBezTo>
                      <a:pt x="42" y="36"/>
                      <a:pt x="8424" y="131"/>
                      <a:pt x="20997" y="131"/>
                    </a:cubicBezTo>
                    <a:cubicBezTo>
                      <a:pt x="49763" y="322"/>
                      <a:pt x="99579" y="-440"/>
                      <a:pt x="125582" y="417"/>
                    </a:cubicBezTo>
                    <a:cubicBezTo>
                      <a:pt x="125582" y="36993"/>
                      <a:pt x="125582" y="93762"/>
                      <a:pt x="125582" y="129671"/>
                    </a:cubicBezTo>
                    <a:lnTo>
                      <a:pt x="125582" y="129671"/>
                    </a:lnTo>
                    <a:close/>
                  </a:path>
                </a:pathLst>
              </a:custGeom>
              <a:noFill/>
              <a:ln w="9525" cap="rnd">
                <a:solidFill>
                  <a:srgbClr val="15003C"/>
                </a:solidFill>
                <a:prstDash val="solid"/>
                <a:round/>
              </a:ln>
            </p:spPr>
            <p:txBody>
              <a:bodyPr rtlCol="0" anchor="ctr"/>
              <a:lstStyle/>
              <a:p>
                <a:endParaRPr lang="da-DK"/>
              </a:p>
            </p:txBody>
          </p:sp>
          <p:grpSp>
            <p:nvGrpSpPr>
              <p:cNvPr id="205" name="Grafik 103">
                <a:extLst>
                  <a:ext uri="{FF2B5EF4-FFF2-40B4-BE49-F238E27FC236}">
                    <a16:creationId xmlns:a16="http://schemas.microsoft.com/office/drawing/2014/main" id="{DE550327-921A-F411-7F54-375F41F02C0B}"/>
                  </a:ext>
                </a:extLst>
              </p:cNvPr>
              <p:cNvGrpSpPr/>
              <p:nvPr/>
            </p:nvGrpSpPr>
            <p:grpSpPr>
              <a:xfrm>
                <a:off x="6223596" y="5111423"/>
                <a:ext cx="58483" cy="32861"/>
                <a:chOff x="6223596" y="5111423"/>
                <a:chExt cx="58483" cy="32861"/>
              </a:xfrm>
            </p:grpSpPr>
            <p:sp>
              <p:nvSpPr>
                <p:cNvPr id="206" name="Kombinationstegning: figur 205">
                  <a:extLst>
                    <a:ext uri="{FF2B5EF4-FFF2-40B4-BE49-F238E27FC236}">
                      <a16:creationId xmlns:a16="http://schemas.microsoft.com/office/drawing/2014/main" id="{CB95DD45-2698-32A9-892E-C6184F1F88F2}"/>
                    </a:ext>
                  </a:extLst>
                </p:cNvPr>
                <p:cNvSpPr/>
                <p:nvPr/>
              </p:nvSpPr>
              <p:spPr>
                <a:xfrm>
                  <a:off x="6249123" y="5111423"/>
                  <a:ext cx="32956" cy="32861"/>
                </a:xfrm>
                <a:custGeom>
                  <a:avLst/>
                  <a:gdLst>
                    <a:gd name="connsiteX0" fmla="*/ 0 w 32956"/>
                    <a:gd name="connsiteY0" fmla="*/ 0 h 32861"/>
                    <a:gd name="connsiteX1" fmla="*/ 32957 w 32956"/>
                    <a:gd name="connsiteY1" fmla="*/ 32861 h 32861"/>
                  </a:gdLst>
                  <a:ahLst/>
                  <a:cxnLst>
                    <a:cxn ang="0">
                      <a:pos x="connsiteX0" y="connsiteY0"/>
                    </a:cxn>
                    <a:cxn ang="0">
                      <a:pos x="connsiteX1" y="connsiteY1"/>
                    </a:cxn>
                  </a:cxnLst>
                  <a:rect l="l" t="t" r="r" b="b"/>
                  <a:pathLst>
                    <a:path w="32956" h="32861">
                      <a:moveTo>
                        <a:pt x="0" y="0"/>
                      </a:moveTo>
                      <a:lnTo>
                        <a:pt x="32957" y="32861"/>
                      </a:lnTo>
                    </a:path>
                  </a:pathLst>
                </a:custGeom>
                <a:ln w="9525" cap="rnd">
                  <a:solidFill>
                    <a:srgbClr val="15003C"/>
                  </a:solidFill>
                  <a:prstDash val="solid"/>
                  <a:round/>
                </a:ln>
              </p:spPr>
              <p:txBody>
                <a:bodyPr rtlCol="0" anchor="ctr"/>
                <a:lstStyle/>
                <a:p>
                  <a:endParaRPr lang="da-DK"/>
                </a:p>
              </p:txBody>
            </p:sp>
            <p:sp>
              <p:nvSpPr>
                <p:cNvPr id="207" name="Kombinationstegning: figur 206">
                  <a:extLst>
                    <a:ext uri="{FF2B5EF4-FFF2-40B4-BE49-F238E27FC236}">
                      <a16:creationId xmlns:a16="http://schemas.microsoft.com/office/drawing/2014/main" id="{BE86ADA6-2193-F6FE-A433-F41E256CE4FA}"/>
                    </a:ext>
                  </a:extLst>
                </p:cNvPr>
                <p:cNvSpPr/>
                <p:nvPr/>
              </p:nvSpPr>
              <p:spPr>
                <a:xfrm>
                  <a:off x="6223596" y="5115329"/>
                  <a:ext cx="50768" cy="28956"/>
                </a:xfrm>
                <a:custGeom>
                  <a:avLst/>
                  <a:gdLst>
                    <a:gd name="connsiteX0" fmla="*/ 50768 w 50768"/>
                    <a:gd name="connsiteY0" fmla="*/ 0 h 28956"/>
                    <a:gd name="connsiteX1" fmla="*/ 0 w 50768"/>
                    <a:gd name="connsiteY1" fmla="*/ 28956 h 28956"/>
                  </a:gdLst>
                  <a:ahLst/>
                  <a:cxnLst>
                    <a:cxn ang="0">
                      <a:pos x="connsiteX0" y="connsiteY0"/>
                    </a:cxn>
                    <a:cxn ang="0">
                      <a:pos x="connsiteX1" y="connsiteY1"/>
                    </a:cxn>
                  </a:cxnLst>
                  <a:rect l="l" t="t" r="r" b="b"/>
                  <a:pathLst>
                    <a:path w="50768" h="28956">
                      <a:moveTo>
                        <a:pt x="50768" y="0"/>
                      </a:moveTo>
                      <a:lnTo>
                        <a:pt x="0" y="28956"/>
                      </a:lnTo>
                    </a:path>
                  </a:pathLst>
                </a:custGeom>
                <a:ln w="9525" cap="rnd">
                  <a:solidFill>
                    <a:srgbClr val="15003C"/>
                  </a:solidFill>
                  <a:prstDash val="solid"/>
                  <a:round/>
                </a:ln>
              </p:spPr>
              <p:txBody>
                <a:bodyPr rtlCol="0" anchor="ctr"/>
                <a:lstStyle/>
                <a:p>
                  <a:endParaRPr lang="da-DK"/>
                </a:p>
              </p:txBody>
            </p:sp>
          </p:grpSp>
        </p:grpSp>
      </p:grpSp>
    </p:spTree>
    <p:extLst>
      <p:ext uri="{BB962C8B-B14F-4D97-AF65-F5344CB8AC3E}">
        <p14:creationId xmlns:p14="http://schemas.microsoft.com/office/powerpoint/2010/main" val="215476252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s rød">
    <p:bg>
      <p:bgPr>
        <a:solidFill>
          <a:schemeClr val="accent2"/>
        </a:solidFill>
        <a:effectLst/>
      </p:bgPr>
    </p:bg>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FF8C1B03-4EC6-3885-8F87-58F43A8F9188}"/>
              </a:ext>
            </a:extLst>
          </p:cNvPr>
          <p:cNvSpPr>
            <a:spLocks noGrp="1"/>
          </p:cNvSpPr>
          <p:nvPr>
            <p:ph type="sldNum" sz="quarter" idx="11"/>
          </p:nvPr>
        </p:nvSpPr>
        <p:spPr/>
        <p:txBody>
          <a:bodyPr/>
          <a:lstStyle/>
          <a:p>
            <a:fld id="{5587DA2E-090D-4F58-A61A-85757DEAB5AA}" type="slidenum">
              <a:rPr lang="da-DK" smtClean="0"/>
              <a:t>‹nr.›</a:t>
            </a:fld>
            <a:endParaRPr lang="da-DK"/>
          </a:p>
        </p:txBody>
      </p:sp>
      <p:sp>
        <p:nvSpPr>
          <p:cNvPr id="3" name="Titel 1">
            <a:extLst>
              <a:ext uri="{FF2B5EF4-FFF2-40B4-BE49-F238E27FC236}">
                <a16:creationId xmlns:a16="http://schemas.microsoft.com/office/drawing/2014/main" id="{63EEAABB-AFE5-DBA6-6C56-075788F10FDB}"/>
              </a:ext>
            </a:extLst>
          </p:cNvPr>
          <p:cNvSpPr>
            <a:spLocks noGrp="1"/>
          </p:cNvSpPr>
          <p:nvPr>
            <p:ph type="title" hasCustomPrompt="1"/>
          </p:nvPr>
        </p:nvSpPr>
        <p:spPr>
          <a:xfrm>
            <a:off x="1198009" y="459063"/>
            <a:ext cx="9387165" cy="1325563"/>
          </a:xfrm>
        </p:spPr>
        <p:txBody>
          <a:bodyPr/>
          <a:lstStyle>
            <a:lvl1pPr>
              <a:defRPr/>
            </a:lvl1pPr>
          </a:lstStyle>
          <a:p>
            <a:r>
              <a:rPr lang="da-DK"/>
              <a:t>Overskrift</a:t>
            </a:r>
          </a:p>
        </p:txBody>
      </p:sp>
      <p:sp>
        <p:nvSpPr>
          <p:cNvPr id="6" name="Pladsholder til tekst 2">
            <a:extLst>
              <a:ext uri="{FF2B5EF4-FFF2-40B4-BE49-F238E27FC236}">
                <a16:creationId xmlns:a16="http://schemas.microsoft.com/office/drawing/2014/main" id="{753D16AB-1A3A-1F52-B5F0-72782C12D0BC}"/>
              </a:ext>
            </a:extLst>
          </p:cNvPr>
          <p:cNvSpPr>
            <a:spLocks noGrp="1"/>
          </p:cNvSpPr>
          <p:nvPr>
            <p:ph idx="1" hasCustomPrompt="1"/>
          </p:nvPr>
        </p:nvSpPr>
        <p:spPr>
          <a:xfrm>
            <a:off x="1198009" y="1879807"/>
            <a:ext cx="9387165" cy="4519130"/>
          </a:xfrm>
          <a:prstGeom prst="rect">
            <a:avLst/>
          </a:prstGeom>
        </p:spPr>
        <p:txBody>
          <a:bodyPr vert="horz" lIns="91440" tIns="45720" rIns="91440" bIns="45720" rtlCol="0">
            <a:normAutofit/>
          </a:bodyPr>
          <a:lstStyle>
            <a:lvl1pPr>
              <a:lnSpc>
                <a:spcPct val="100000"/>
              </a:lnSpc>
              <a:spcBef>
                <a:spcPts val="1200"/>
              </a:spcBef>
              <a:spcAft>
                <a:spcPts val="0"/>
              </a:spcAft>
              <a:defRPr/>
            </a:lvl1pPr>
            <a:lvl2pPr>
              <a:lnSpc>
                <a:spcPct val="100000"/>
              </a:lnSpc>
              <a:spcAft>
                <a:spcPts val="0"/>
              </a:spcAft>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da-DK"/>
              <a:t>Her står teksten med bullets</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839416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sand">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692B8-9B13-7D8D-8F1A-6433B93C7195}"/>
              </a:ext>
            </a:extLst>
          </p:cNvPr>
          <p:cNvSpPr>
            <a:spLocks noGrp="1"/>
          </p:cNvSpPr>
          <p:nvPr>
            <p:ph type="title"/>
          </p:nvPr>
        </p:nvSpPr>
        <p:spPr>
          <a:xfrm>
            <a:off x="916903" y="1709738"/>
            <a:ext cx="9936628" cy="2852737"/>
          </a:xfrm>
        </p:spPr>
        <p:txBody>
          <a:bodyPr anchor="ctr" anchorCtr="0"/>
          <a:lstStyle>
            <a:lvl1pPr algn="ctr">
              <a:defRPr sz="5400">
                <a:solidFill>
                  <a:schemeClr val="tx1"/>
                </a:solidFill>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74E4AD08-86C4-62DC-4D2C-4386850061A0}"/>
              </a:ext>
            </a:extLst>
          </p:cNvPr>
          <p:cNvSpPr>
            <a:spLocks noGrp="1"/>
          </p:cNvSpPr>
          <p:nvPr>
            <p:ph type="body" idx="1"/>
          </p:nvPr>
        </p:nvSpPr>
        <p:spPr>
          <a:xfrm>
            <a:off x="916903" y="4589463"/>
            <a:ext cx="9936628" cy="1500187"/>
          </a:xfrm>
        </p:spPr>
        <p:txBody>
          <a:bodyPr/>
          <a:lstStyle>
            <a:lvl1pPr marL="0" indent="0" algn="ctr">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730E7F80-A1A5-FD68-17DD-12707FF2B02D}"/>
              </a:ext>
            </a:extLst>
          </p:cNvPr>
          <p:cNvSpPr>
            <a:spLocks noGrp="1"/>
          </p:cNvSpPr>
          <p:nvPr>
            <p:ph type="sldNum" sz="quarter" idx="12"/>
          </p:nvPr>
        </p:nvSpPr>
        <p:spPr/>
        <p:txBody>
          <a:bodyPr/>
          <a:lstStyle/>
          <a:p>
            <a:fld id="{E92CC585-F47C-4B51-B255-614CA0E05850}" type="slidenum">
              <a:rPr lang="da-DK" smtClean="0"/>
              <a:t>‹nr.›</a:t>
            </a:fld>
            <a:endParaRPr lang="da-DK"/>
          </a:p>
        </p:txBody>
      </p:sp>
      <p:pic>
        <p:nvPicPr>
          <p:cNvPr id="7" name="Billede 6">
            <a:extLst>
              <a:ext uri="{FF2B5EF4-FFF2-40B4-BE49-F238E27FC236}">
                <a16:creationId xmlns:a16="http://schemas.microsoft.com/office/drawing/2014/main" id="{6BD33E79-125D-5539-0C67-2B50171F5673}"/>
              </a:ext>
            </a:extLst>
          </p:cNvPr>
          <p:cNvPicPr>
            <a:picLocks noChangeAspect="1"/>
          </p:cNvPicPr>
          <p:nvPr userDrawn="1"/>
        </p:nvPicPr>
        <p:blipFill>
          <a:blip r:embed="rId2"/>
          <a:stretch>
            <a:fillRect/>
          </a:stretch>
        </p:blipFill>
        <p:spPr>
          <a:xfrm>
            <a:off x="276768" y="0"/>
            <a:ext cx="640135" cy="896190"/>
          </a:xfrm>
          <a:prstGeom prst="rect">
            <a:avLst/>
          </a:prstGeom>
        </p:spPr>
      </p:pic>
    </p:spTree>
    <p:extLst>
      <p:ext uri="{BB962C8B-B14F-4D97-AF65-F5344CB8AC3E}">
        <p14:creationId xmlns:p14="http://schemas.microsoft.com/office/powerpoint/2010/main" val="2798439308"/>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s mørk - rød">
    <p:bg>
      <p:bgRef idx="1001">
        <a:schemeClr val="bg1"/>
      </p:bgRef>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1A95821-16FD-4FB6-EA27-A7DEE9A36982}"/>
              </a:ext>
            </a:extLst>
          </p:cNvPr>
          <p:cNvSpPr/>
          <p:nvPr userDrawn="1"/>
        </p:nvSpPr>
        <p:spPr>
          <a:xfrm>
            <a:off x="11644129" y="0"/>
            <a:ext cx="547871"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slidenummer 3">
            <a:extLst>
              <a:ext uri="{FF2B5EF4-FFF2-40B4-BE49-F238E27FC236}">
                <a16:creationId xmlns:a16="http://schemas.microsoft.com/office/drawing/2014/main" id="{FF8C1B03-4EC6-3885-8F87-58F43A8F9188}"/>
              </a:ext>
            </a:extLst>
          </p:cNvPr>
          <p:cNvSpPr>
            <a:spLocks noGrp="1"/>
          </p:cNvSpPr>
          <p:nvPr>
            <p:ph type="sldNum" sz="quarter" idx="11"/>
          </p:nvPr>
        </p:nvSpPr>
        <p:spPr/>
        <p:txBody>
          <a:bodyPr/>
          <a:lstStyle>
            <a:lvl1pPr>
              <a:defRPr>
                <a:solidFill>
                  <a:schemeClr val="bg1"/>
                </a:solidFill>
              </a:defRPr>
            </a:lvl1pPr>
          </a:lstStyle>
          <a:p>
            <a:fld id="{5587DA2E-090D-4F58-A61A-85757DEAB5AA}" type="slidenum">
              <a:rPr lang="da-DK" smtClean="0"/>
              <a:t>‹nr.›</a:t>
            </a:fld>
            <a:endParaRPr lang="da-DK"/>
          </a:p>
        </p:txBody>
      </p:sp>
      <p:sp>
        <p:nvSpPr>
          <p:cNvPr id="3" name="Tekstfelt 2">
            <a:extLst>
              <a:ext uri="{FF2B5EF4-FFF2-40B4-BE49-F238E27FC236}">
                <a16:creationId xmlns:a16="http://schemas.microsoft.com/office/drawing/2014/main" id="{CFD9FF25-B4D5-CC58-1A31-68C24DEC8A6E}"/>
              </a:ext>
            </a:extLst>
          </p:cNvPr>
          <p:cNvSpPr txBox="1"/>
          <p:nvPr userDrawn="1"/>
        </p:nvSpPr>
        <p:spPr>
          <a:xfrm rot="5400000">
            <a:off x="8743543" y="3356719"/>
            <a:ext cx="634904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solidFill>
                  <a:schemeClr val="bg1"/>
                </a:solidFill>
              </a:rPr>
              <a:t>SUNDHED OG OMSORG		AARHUS KOMMUNE</a:t>
            </a:r>
          </a:p>
        </p:txBody>
      </p:sp>
      <p:sp>
        <p:nvSpPr>
          <p:cNvPr id="7" name="Titel 1">
            <a:extLst>
              <a:ext uri="{FF2B5EF4-FFF2-40B4-BE49-F238E27FC236}">
                <a16:creationId xmlns:a16="http://schemas.microsoft.com/office/drawing/2014/main" id="{7F83EA20-88BC-0432-9A47-4208FD979440}"/>
              </a:ext>
            </a:extLst>
          </p:cNvPr>
          <p:cNvSpPr>
            <a:spLocks noGrp="1"/>
          </p:cNvSpPr>
          <p:nvPr>
            <p:ph type="title" hasCustomPrompt="1"/>
          </p:nvPr>
        </p:nvSpPr>
        <p:spPr>
          <a:xfrm>
            <a:off x="1198009" y="469002"/>
            <a:ext cx="9387165" cy="1325563"/>
          </a:xfrm>
        </p:spPr>
        <p:txBody>
          <a:bodyPr/>
          <a:lstStyle>
            <a:lvl1pPr>
              <a:defRPr>
                <a:solidFill>
                  <a:schemeClr val="accent2"/>
                </a:solidFill>
              </a:defRPr>
            </a:lvl1pPr>
          </a:lstStyle>
          <a:p>
            <a:r>
              <a:rPr lang="da-DK"/>
              <a:t>Overskrift</a:t>
            </a:r>
          </a:p>
        </p:txBody>
      </p:sp>
      <p:sp>
        <p:nvSpPr>
          <p:cNvPr id="8" name="Pladsholder til tekst 2">
            <a:extLst>
              <a:ext uri="{FF2B5EF4-FFF2-40B4-BE49-F238E27FC236}">
                <a16:creationId xmlns:a16="http://schemas.microsoft.com/office/drawing/2014/main" id="{D4289667-03A5-67EE-05FD-5DC46FCF8872}"/>
              </a:ext>
            </a:extLst>
          </p:cNvPr>
          <p:cNvSpPr>
            <a:spLocks noGrp="1"/>
          </p:cNvSpPr>
          <p:nvPr>
            <p:ph idx="1" hasCustomPrompt="1"/>
          </p:nvPr>
        </p:nvSpPr>
        <p:spPr>
          <a:xfrm>
            <a:off x="1198009" y="1925388"/>
            <a:ext cx="9387165" cy="4463610"/>
          </a:xfrm>
          <a:prstGeom prst="rect">
            <a:avLst/>
          </a:prstGeom>
        </p:spPr>
        <p:txBody>
          <a:bodyPr vert="horz" lIns="91440" tIns="45720" rIns="91440" bIns="45720" rtlCol="0">
            <a:normAutofit/>
          </a:bodyPr>
          <a:lstStyle>
            <a:lvl1pPr>
              <a:lnSpc>
                <a:spcPct val="100000"/>
              </a:lnSpc>
              <a:spcBef>
                <a:spcPts val="1200"/>
              </a:spcBef>
              <a:buClr>
                <a:schemeClr val="accent2"/>
              </a:buClr>
              <a:defRPr/>
            </a:lvl1pPr>
            <a:lvl2pPr>
              <a:lnSpc>
                <a:spcPct val="100000"/>
              </a:lnSpc>
              <a:buClr>
                <a:schemeClr val="accent2"/>
              </a:buClr>
              <a:defRPr/>
            </a:lvl2pPr>
            <a:lvl3pPr>
              <a:lnSpc>
                <a:spcPct val="100000"/>
              </a:lnSpc>
              <a:buClr>
                <a:schemeClr val="accent2"/>
              </a:buClr>
              <a:defRPr/>
            </a:lvl3pPr>
            <a:lvl4pPr>
              <a:lnSpc>
                <a:spcPct val="100000"/>
              </a:lnSpc>
              <a:buClr>
                <a:schemeClr val="accent2"/>
              </a:buClr>
              <a:defRPr/>
            </a:lvl4pPr>
            <a:lvl5pPr>
              <a:lnSpc>
                <a:spcPct val="100000"/>
              </a:lnSpc>
              <a:buClr>
                <a:schemeClr val="accent2"/>
              </a:buClr>
              <a:defRPr/>
            </a:lvl5pPr>
          </a:lstStyle>
          <a:p>
            <a:pPr lvl="0"/>
            <a:r>
              <a:rPr lang="da-DK"/>
              <a:t>Her står teksten med bullets</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581660111"/>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itat rød">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A6F0F-EDF8-7564-D772-3D80FAC6CCF9}"/>
              </a:ext>
            </a:extLst>
          </p:cNvPr>
          <p:cNvSpPr>
            <a:spLocks noGrp="1"/>
          </p:cNvSpPr>
          <p:nvPr>
            <p:ph type="title" hasCustomPrompt="1"/>
          </p:nvPr>
        </p:nvSpPr>
        <p:spPr>
          <a:xfrm>
            <a:off x="2106506" y="2766219"/>
            <a:ext cx="7978988" cy="1325563"/>
          </a:xfrm>
          <a:prstGeom prst="rect">
            <a:avLst/>
          </a:prstGeom>
        </p:spPr>
        <p:txBody>
          <a:bodyPr/>
          <a:lstStyle>
            <a:lvl1pPr algn="ctr">
              <a:defRPr sz="4800">
                <a:solidFill>
                  <a:schemeClr val="accent2"/>
                </a:solidFill>
                <a:highlight>
                  <a:srgbClr val="22123A"/>
                </a:highlight>
              </a:defRPr>
            </a:lvl1pPr>
          </a:lstStyle>
          <a:p>
            <a:r>
              <a:rPr lang="da-DK"/>
              <a:t>”Her står en tekst, det kunne være et statement eller citat”</a:t>
            </a:r>
          </a:p>
        </p:txBody>
      </p:sp>
      <p:sp>
        <p:nvSpPr>
          <p:cNvPr id="7" name="Pladsholder til tekst 6">
            <a:extLst>
              <a:ext uri="{FF2B5EF4-FFF2-40B4-BE49-F238E27FC236}">
                <a16:creationId xmlns:a16="http://schemas.microsoft.com/office/drawing/2014/main" id="{3593B047-60AA-A551-6D73-D973536D8CB6}"/>
              </a:ext>
            </a:extLst>
          </p:cNvPr>
          <p:cNvSpPr>
            <a:spLocks noGrp="1"/>
          </p:cNvSpPr>
          <p:nvPr>
            <p:ph type="body" sz="quarter" idx="10" hasCustomPrompt="1"/>
          </p:nvPr>
        </p:nvSpPr>
        <p:spPr>
          <a:xfrm>
            <a:off x="3836988" y="4964113"/>
            <a:ext cx="4518025" cy="454025"/>
          </a:xfrm>
          <a:prstGeom prst="rect">
            <a:avLst/>
          </a:prstGeom>
        </p:spPr>
        <p:txBody>
          <a:bodyPr>
            <a:normAutofit/>
          </a:bodyPr>
          <a:lstStyle>
            <a:lvl1pPr marL="0" indent="0" algn="ctr">
              <a:buNone/>
              <a:defRPr sz="1800"/>
            </a:lvl1pPr>
          </a:lstStyle>
          <a:p>
            <a:pPr lvl="0"/>
            <a:r>
              <a:rPr lang="da-DK"/>
              <a:t>- evt. forfatter</a:t>
            </a:r>
          </a:p>
        </p:txBody>
      </p:sp>
    </p:spTree>
    <p:extLst>
      <p:ext uri="{BB962C8B-B14F-4D97-AF65-F5344CB8AC3E}">
        <p14:creationId xmlns:p14="http://schemas.microsoft.com/office/powerpoint/2010/main" val="17767510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itat mørk - rø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A6F0F-EDF8-7564-D772-3D80FAC6CCF9}"/>
              </a:ext>
            </a:extLst>
          </p:cNvPr>
          <p:cNvSpPr>
            <a:spLocks noGrp="1"/>
          </p:cNvSpPr>
          <p:nvPr>
            <p:ph type="title" hasCustomPrompt="1"/>
          </p:nvPr>
        </p:nvSpPr>
        <p:spPr>
          <a:xfrm>
            <a:off x="2106506" y="2766219"/>
            <a:ext cx="7978988" cy="1325563"/>
          </a:xfrm>
          <a:prstGeom prst="rect">
            <a:avLst/>
          </a:prstGeom>
        </p:spPr>
        <p:txBody>
          <a:bodyPr/>
          <a:lstStyle>
            <a:lvl1pPr algn="ctr">
              <a:defRPr sz="4800">
                <a:solidFill>
                  <a:schemeClr val="bg1"/>
                </a:solidFill>
                <a:highlight>
                  <a:srgbClr val="FA6A6D"/>
                </a:highlight>
              </a:defRPr>
            </a:lvl1pPr>
          </a:lstStyle>
          <a:p>
            <a:r>
              <a:rPr lang="da-DK"/>
              <a:t>”Her står en tekst, det kunne være et statement eller citat”</a:t>
            </a:r>
          </a:p>
        </p:txBody>
      </p:sp>
      <p:sp>
        <p:nvSpPr>
          <p:cNvPr id="7" name="Pladsholder til tekst 6">
            <a:extLst>
              <a:ext uri="{FF2B5EF4-FFF2-40B4-BE49-F238E27FC236}">
                <a16:creationId xmlns:a16="http://schemas.microsoft.com/office/drawing/2014/main" id="{3593B047-60AA-A551-6D73-D973536D8CB6}"/>
              </a:ext>
            </a:extLst>
          </p:cNvPr>
          <p:cNvSpPr>
            <a:spLocks noGrp="1"/>
          </p:cNvSpPr>
          <p:nvPr>
            <p:ph type="body" sz="quarter" idx="10" hasCustomPrompt="1"/>
          </p:nvPr>
        </p:nvSpPr>
        <p:spPr>
          <a:xfrm>
            <a:off x="3836988" y="4964113"/>
            <a:ext cx="4518025" cy="454025"/>
          </a:xfrm>
          <a:prstGeom prst="rect">
            <a:avLst/>
          </a:prstGeom>
        </p:spPr>
        <p:txBody>
          <a:bodyPr>
            <a:normAutofit/>
          </a:bodyPr>
          <a:lstStyle>
            <a:lvl1pPr marL="0" indent="0" algn="ctr">
              <a:buNone/>
              <a:defRPr sz="1800">
                <a:solidFill>
                  <a:srgbClr val="FA6A6D"/>
                </a:solidFill>
              </a:defRPr>
            </a:lvl1pPr>
          </a:lstStyle>
          <a:p>
            <a:pPr lvl="0"/>
            <a:r>
              <a:rPr lang="da-DK"/>
              <a:t>- evt. forfatter</a:t>
            </a:r>
          </a:p>
        </p:txBody>
      </p:sp>
    </p:spTree>
    <p:extLst>
      <p:ext uri="{BB962C8B-B14F-4D97-AF65-F5344CB8AC3E}">
        <p14:creationId xmlns:p14="http://schemas.microsoft.com/office/powerpoint/2010/main" val="1965700023"/>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elslide - Grøn">
    <p:bg>
      <p:bgPr>
        <a:solidFill>
          <a:schemeClr val="accent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E3B9D8-99D7-6285-A6B6-8C2754D8A0FC}"/>
              </a:ext>
            </a:extLst>
          </p:cNvPr>
          <p:cNvSpPr>
            <a:spLocks noGrp="1"/>
          </p:cNvSpPr>
          <p:nvPr>
            <p:ph type="ctrTitle" hasCustomPrompt="1"/>
          </p:nvPr>
        </p:nvSpPr>
        <p:spPr>
          <a:xfrm>
            <a:off x="1678642" y="382925"/>
            <a:ext cx="9144000" cy="2387600"/>
          </a:xfrm>
          <a:prstGeom prst="rect">
            <a:avLst/>
          </a:prstGeom>
        </p:spPr>
        <p:txBody>
          <a:bodyPr anchor="b">
            <a:noAutofit/>
          </a:bodyPr>
          <a:lstStyle>
            <a:lvl1pPr algn="l">
              <a:defRPr sz="7200" b="1"/>
            </a:lvl1pPr>
          </a:lstStyle>
          <a:p>
            <a:r>
              <a:rPr lang="da-DK"/>
              <a:t>Overskrift her</a:t>
            </a:r>
          </a:p>
        </p:txBody>
      </p:sp>
      <p:sp>
        <p:nvSpPr>
          <p:cNvPr id="3" name="Undertitel 2">
            <a:extLst>
              <a:ext uri="{FF2B5EF4-FFF2-40B4-BE49-F238E27FC236}">
                <a16:creationId xmlns:a16="http://schemas.microsoft.com/office/drawing/2014/main" id="{648E5461-682C-CE87-BDC2-5CE424079F83}"/>
              </a:ext>
            </a:extLst>
          </p:cNvPr>
          <p:cNvSpPr>
            <a:spLocks noGrp="1"/>
          </p:cNvSpPr>
          <p:nvPr>
            <p:ph type="subTitle" idx="1" hasCustomPrompt="1"/>
          </p:nvPr>
        </p:nvSpPr>
        <p:spPr>
          <a:xfrm>
            <a:off x="1678641" y="2835261"/>
            <a:ext cx="9144000" cy="1655762"/>
          </a:xfrm>
          <a:prstGeom prst="rect">
            <a:avLst/>
          </a:prstGeo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Undertitel her</a:t>
            </a:r>
          </a:p>
        </p:txBody>
      </p:sp>
      <p:sp>
        <p:nvSpPr>
          <p:cNvPr id="6" name="Pladsholder til slidenummer 5">
            <a:extLst>
              <a:ext uri="{FF2B5EF4-FFF2-40B4-BE49-F238E27FC236}">
                <a16:creationId xmlns:a16="http://schemas.microsoft.com/office/drawing/2014/main" id="{4CBBBAED-E4CC-1DA3-9082-561CBA1C34FF}"/>
              </a:ext>
            </a:extLst>
          </p:cNvPr>
          <p:cNvSpPr>
            <a:spLocks noGrp="1"/>
          </p:cNvSpPr>
          <p:nvPr>
            <p:ph type="sldNum" sz="quarter" idx="12"/>
          </p:nvPr>
        </p:nvSpPr>
        <p:spPr>
          <a:xfrm>
            <a:off x="11620500" y="6412994"/>
            <a:ext cx="571500" cy="365125"/>
          </a:xfrm>
          <a:prstGeom prst="rect">
            <a:avLst/>
          </a:prstGeom>
        </p:spPr>
        <p:txBody>
          <a:bodyPr/>
          <a:lstStyle>
            <a:lvl1pPr algn="ctr">
              <a:defRPr>
                <a:solidFill>
                  <a:schemeClr val="tx1"/>
                </a:solidFill>
              </a:defRPr>
            </a:lvl1pPr>
          </a:lstStyle>
          <a:p>
            <a:fld id="{5587DA2E-090D-4F58-A61A-85757DEAB5AA}" type="slidenum">
              <a:rPr lang="da-DK" smtClean="0"/>
              <a:t>‹nr.›</a:t>
            </a:fld>
            <a:endParaRPr lang="da-DK"/>
          </a:p>
        </p:txBody>
      </p:sp>
      <p:sp>
        <p:nvSpPr>
          <p:cNvPr id="13" name="Pladsholder til tekst 12">
            <a:extLst>
              <a:ext uri="{FF2B5EF4-FFF2-40B4-BE49-F238E27FC236}">
                <a16:creationId xmlns:a16="http://schemas.microsoft.com/office/drawing/2014/main" id="{70DC0C82-C005-4942-0B21-80C157EC7116}"/>
              </a:ext>
            </a:extLst>
          </p:cNvPr>
          <p:cNvSpPr>
            <a:spLocks noGrp="1"/>
          </p:cNvSpPr>
          <p:nvPr>
            <p:ph type="body" sz="quarter" idx="13" hasCustomPrompt="1"/>
          </p:nvPr>
        </p:nvSpPr>
        <p:spPr>
          <a:xfrm>
            <a:off x="8286750" y="6257419"/>
            <a:ext cx="1752600" cy="365125"/>
          </a:xfrm>
          <a:prstGeom prst="rect">
            <a:avLst/>
          </a:prstGeom>
        </p:spPr>
        <p:txBody>
          <a:bodyPr>
            <a:normAutofit/>
          </a:bodyPr>
          <a:lstStyle>
            <a:lvl1pPr marL="0" indent="0" algn="r">
              <a:buNone/>
              <a:defRPr sz="1400" b="1"/>
            </a:lvl1pPr>
          </a:lstStyle>
          <a:p>
            <a:pPr lvl="0"/>
            <a:r>
              <a:rPr lang="da-DK"/>
              <a:t>Navn(e) her</a:t>
            </a:r>
          </a:p>
        </p:txBody>
      </p:sp>
      <p:sp>
        <p:nvSpPr>
          <p:cNvPr id="16" name="Pladsholder til tekst 15">
            <a:extLst>
              <a:ext uri="{FF2B5EF4-FFF2-40B4-BE49-F238E27FC236}">
                <a16:creationId xmlns:a16="http://schemas.microsoft.com/office/drawing/2014/main" id="{146F8535-1D41-12F4-CE5B-B2F400CB5926}"/>
              </a:ext>
            </a:extLst>
          </p:cNvPr>
          <p:cNvSpPr>
            <a:spLocks noGrp="1"/>
          </p:cNvSpPr>
          <p:nvPr>
            <p:ph type="body" sz="quarter" idx="14" hasCustomPrompt="1"/>
          </p:nvPr>
        </p:nvSpPr>
        <p:spPr>
          <a:xfrm>
            <a:off x="10153650" y="6257925"/>
            <a:ext cx="1352550" cy="365125"/>
          </a:xfrm>
          <a:prstGeom prst="rect">
            <a:avLst/>
          </a:prstGeom>
        </p:spPr>
        <p:txBody>
          <a:bodyPr>
            <a:normAutofit/>
          </a:bodyPr>
          <a:lstStyle>
            <a:lvl1pPr marL="0" indent="0">
              <a:buNone/>
              <a:defRPr sz="1400"/>
            </a:lvl1pPr>
          </a:lstStyle>
          <a:p>
            <a:pPr lvl="0"/>
            <a:r>
              <a:rPr lang="da-DK" sz="1400"/>
              <a:t>|    xx/x 2024</a:t>
            </a:r>
            <a:endParaRPr lang="da-DK"/>
          </a:p>
        </p:txBody>
      </p:sp>
      <p:pic>
        <p:nvPicPr>
          <p:cNvPr id="158" name="Billede 157">
            <a:extLst>
              <a:ext uri="{FF2B5EF4-FFF2-40B4-BE49-F238E27FC236}">
                <a16:creationId xmlns:a16="http://schemas.microsoft.com/office/drawing/2014/main" id="{E3ED52BA-42EF-0224-321E-7B2A66093B94}"/>
              </a:ext>
            </a:extLst>
          </p:cNvPr>
          <p:cNvPicPr>
            <a:picLocks noChangeAspect="1"/>
          </p:cNvPicPr>
          <p:nvPr/>
        </p:nvPicPr>
        <p:blipFill>
          <a:blip r:embed="rId2"/>
          <a:stretch>
            <a:fillRect/>
          </a:stretch>
        </p:blipFill>
        <p:spPr>
          <a:xfrm>
            <a:off x="276768" y="0"/>
            <a:ext cx="640135" cy="896190"/>
          </a:xfrm>
          <a:prstGeom prst="rect">
            <a:avLst/>
          </a:prstGeom>
        </p:spPr>
      </p:pic>
      <p:grpSp>
        <p:nvGrpSpPr>
          <p:cNvPr id="4" name="Gruppe 3">
            <a:extLst>
              <a:ext uri="{FF2B5EF4-FFF2-40B4-BE49-F238E27FC236}">
                <a16:creationId xmlns:a16="http://schemas.microsoft.com/office/drawing/2014/main" id="{2CA0A9F4-6D89-6ADB-647F-46FFF8B2076A}"/>
              </a:ext>
            </a:extLst>
          </p:cNvPr>
          <p:cNvGrpSpPr/>
          <p:nvPr/>
        </p:nvGrpSpPr>
        <p:grpSpPr>
          <a:xfrm>
            <a:off x="5211643" y="4267838"/>
            <a:ext cx="5853792" cy="2057274"/>
            <a:chOff x="5659417" y="4230075"/>
            <a:chExt cx="5853792" cy="2057274"/>
          </a:xfrm>
        </p:grpSpPr>
        <p:sp>
          <p:nvSpPr>
            <p:cNvPr id="7" name="Kombinationstegning: figur 6">
              <a:extLst>
                <a:ext uri="{FF2B5EF4-FFF2-40B4-BE49-F238E27FC236}">
                  <a16:creationId xmlns:a16="http://schemas.microsoft.com/office/drawing/2014/main" id="{BE5A2B66-8B26-E178-1F7F-45930E5A31BD}"/>
                </a:ext>
              </a:extLst>
            </p:cNvPr>
            <p:cNvSpPr/>
            <p:nvPr/>
          </p:nvSpPr>
          <p:spPr>
            <a:xfrm>
              <a:off x="7017314" y="5086563"/>
              <a:ext cx="1084421" cy="690086"/>
            </a:xfrm>
            <a:custGeom>
              <a:avLst/>
              <a:gdLst>
                <a:gd name="connsiteX0" fmla="*/ 0 w 1084421"/>
                <a:gd name="connsiteY0" fmla="*/ 690086 h 690086"/>
                <a:gd name="connsiteX1" fmla="*/ 0 w 1084421"/>
                <a:gd name="connsiteY1" fmla="*/ 11525 h 690086"/>
                <a:gd name="connsiteX2" fmla="*/ 11335 w 1084421"/>
                <a:gd name="connsiteY2" fmla="*/ 191 h 690086"/>
                <a:gd name="connsiteX3" fmla="*/ 1074992 w 1084421"/>
                <a:gd name="connsiteY3" fmla="*/ 0 h 690086"/>
                <a:gd name="connsiteX4" fmla="*/ 1084421 w 1084421"/>
                <a:gd name="connsiteY4" fmla="*/ 9430 h 690086"/>
                <a:gd name="connsiteX5" fmla="*/ 1084421 w 1084421"/>
                <a:gd name="connsiteY5" fmla="*/ 584740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4421" h="690086">
                  <a:moveTo>
                    <a:pt x="0" y="690086"/>
                  </a:moveTo>
                  <a:lnTo>
                    <a:pt x="0" y="11525"/>
                  </a:lnTo>
                  <a:cubicBezTo>
                    <a:pt x="0" y="5239"/>
                    <a:pt x="5048" y="191"/>
                    <a:pt x="11335" y="191"/>
                  </a:cubicBezTo>
                  <a:lnTo>
                    <a:pt x="1074992" y="0"/>
                  </a:lnTo>
                  <a:cubicBezTo>
                    <a:pt x="1080230" y="0"/>
                    <a:pt x="1084421" y="4191"/>
                    <a:pt x="1084421" y="9430"/>
                  </a:cubicBezTo>
                  <a:lnTo>
                    <a:pt x="1084421" y="584740"/>
                  </a:lnTo>
                </a:path>
              </a:pathLst>
            </a:custGeom>
            <a:noFill/>
            <a:ln w="9525" cap="sq">
              <a:solidFill>
                <a:srgbClr val="15003C"/>
              </a:solidFill>
              <a:prstDash val="solid"/>
              <a:round/>
            </a:ln>
          </p:spPr>
          <p:txBody>
            <a:bodyPr rtlCol="0" anchor="ctr"/>
            <a:lstStyle/>
            <a:p>
              <a:endParaRPr lang="da-DK"/>
            </a:p>
          </p:txBody>
        </p:sp>
        <p:sp>
          <p:nvSpPr>
            <p:cNvPr id="8" name="Kombinationstegning: figur 7">
              <a:extLst>
                <a:ext uri="{FF2B5EF4-FFF2-40B4-BE49-F238E27FC236}">
                  <a16:creationId xmlns:a16="http://schemas.microsoft.com/office/drawing/2014/main" id="{0D9B81C4-8830-34FB-DDEB-6FC77587169A}"/>
                </a:ext>
              </a:extLst>
            </p:cNvPr>
            <p:cNvSpPr/>
            <p:nvPr/>
          </p:nvSpPr>
          <p:spPr>
            <a:xfrm>
              <a:off x="7131043" y="5026224"/>
              <a:ext cx="792194" cy="51195"/>
            </a:xfrm>
            <a:custGeom>
              <a:avLst/>
              <a:gdLst>
                <a:gd name="connsiteX0" fmla="*/ 0 w 792194"/>
                <a:gd name="connsiteY0" fmla="*/ 51100 h 51195"/>
                <a:gd name="connsiteX1" fmla="*/ 76486 w 792194"/>
                <a:gd name="connsiteY1" fmla="*/ 25859 h 51195"/>
                <a:gd name="connsiteX2" fmla="*/ 155543 w 792194"/>
                <a:gd name="connsiteY2" fmla="*/ 13952 h 51195"/>
                <a:gd name="connsiteX3" fmla="*/ 467963 w 792194"/>
                <a:gd name="connsiteY3" fmla="*/ 1284 h 51195"/>
                <a:gd name="connsiteX4" fmla="*/ 792194 w 792194"/>
                <a:gd name="connsiteY4" fmla="*/ 51195 h 51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194" h="51195">
                  <a:moveTo>
                    <a:pt x="0" y="51100"/>
                  </a:moveTo>
                  <a:cubicBezTo>
                    <a:pt x="24384" y="36812"/>
                    <a:pt x="40862" y="33193"/>
                    <a:pt x="76486" y="25859"/>
                  </a:cubicBezTo>
                  <a:cubicBezTo>
                    <a:pt x="98774" y="21572"/>
                    <a:pt x="125635" y="17477"/>
                    <a:pt x="155543" y="13952"/>
                  </a:cubicBezTo>
                  <a:cubicBezTo>
                    <a:pt x="256413" y="1951"/>
                    <a:pt x="365188" y="-2431"/>
                    <a:pt x="467963" y="1284"/>
                  </a:cubicBezTo>
                  <a:cubicBezTo>
                    <a:pt x="610267" y="9571"/>
                    <a:pt x="723043" y="15191"/>
                    <a:pt x="792194" y="51195"/>
                  </a:cubicBezTo>
                </a:path>
              </a:pathLst>
            </a:custGeom>
            <a:noFill/>
            <a:ln w="9525" cap="flat">
              <a:solidFill>
                <a:srgbClr val="15003C"/>
              </a:solidFill>
              <a:prstDash val="solid"/>
              <a:round/>
            </a:ln>
          </p:spPr>
          <p:txBody>
            <a:bodyPr rtlCol="0" anchor="ctr"/>
            <a:lstStyle/>
            <a:p>
              <a:endParaRPr lang="da-DK"/>
            </a:p>
          </p:txBody>
        </p:sp>
        <p:sp>
          <p:nvSpPr>
            <p:cNvPr id="9" name="Kombinationstegning: figur 8">
              <a:extLst>
                <a:ext uri="{FF2B5EF4-FFF2-40B4-BE49-F238E27FC236}">
                  <a16:creationId xmlns:a16="http://schemas.microsoft.com/office/drawing/2014/main" id="{03D402FE-C214-E683-A39F-809592BFCC5A}"/>
                </a:ext>
              </a:extLst>
            </p:cNvPr>
            <p:cNvSpPr/>
            <p:nvPr/>
          </p:nvSpPr>
          <p:spPr>
            <a:xfrm>
              <a:off x="7131043" y="4959059"/>
              <a:ext cx="792194" cy="127694"/>
            </a:xfrm>
            <a:custGeom>
              <a:avLst/>
              <a:gdLst>
                <a:gd name="connsiteX0" fmla="*/ 0 w 792194"/>
                <a:gd name="connsiteY0" fmla="*/ 127695 h 127694"/>
                <a:gd name="connsiteX1" fmla="*/ 12287 w 792194"/>
                <a:gd name="connsiteY1" fmla="*/ 45589 h 127694"/>
                <a:gd name="connsiteX2" fmla="*/ 164021 w 792194"/>
                <a:gd name="connsiteY2" fmla="*/ 11775 h 127694"/>
                <a:gd name="connsiteX3" fmla="*/ 623888 w 792194"/>
                <a:gd name="connsiteY3" fmla="*/ 11585 h 127694"/>
                <a:gd name="connsiteX4" fmla="*/ 779145 w 792194"/>
                <a:gd name="connsiteY4" fmla="*/ 45589 h 127694"/>
                <a:gd name="connsiteX5" fmla="*/ 792194 w 792194"/>
                <a:gd name="connsiteY5" fmla="*/ 127504 h 12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194" h="127694">
                  <a:moveTo>
                    <a:pt x="0" y="127695"/>
                  </a:moveTo>
                  <a:cubicBezTo>
                    <a:pt x="1238" y="104168"/>
                    <a:pt x="-3334" y="57400"/>
                    <a:pt x="12287" y="45589"/>
                  </a:cubicBezTo>
                  <a:cubicBezTo>
                    <a:pt x="54578" y="25777"/>
                    <a:pt x="115443" y="18634"/>
                    <a:pt x="164021" y="11775"/>
                  </a:cubicBezTo>
                  <a:cubicBezTo>
                    <a:pt x="314992" y="-3845"/>
                    <a:pt x="473202" y="-3941"/>
                    <a:pt x="623888" y="11585"/>
                  </a:cubicBezTo>
                  <a:cubicBezTo>
                    <a:pt x="673418" y="18443"/>
                    <a:pt x="735711" y="25968"/>
                    <a:pt x="779145" y="45589"/>
                  </a:cubicBezTo>
                  <a:cubicBezTo>
                    <a:pt x="795718" y="57210"/>
                    <a:pt x="790766" y="103787"/>
                    <a:pt x="792194" y="127504"/>
                  </a:cubicBezTo>
                </a:path>
              </a:pathLst>
            </a:custGeom>
            <a:noFill/>
            <a:ln w="9525" cap="flat">
              <a:solidFill>
                <a:srgbClr val="15003C"/>
              </a:solidFill>
              <a:prstDash val="solid"/>
              <a:round/>
            </a:ln>
          </p:spPr>
          <p:txBody>
            <a:bodyPr rtlCol="0" anchor="ctr"/>
            <a:lstStyle/>
            <a:p>
              <a:endParaRPr lang="da-DK"/>
            </a:p>
          </p:txBody>
        </p:sp>
        <p:sp>
          <p:nvSpPr>
            <p:cNvPr id="10" name="Kombinationstegning: figur 9">
              <a:extLst>
                <a:ext uri="{FF2B5EF4-FFF2-40B4-BE49-F238E27FC236}">
                  <a16:creationId xmlns:a16="http://schemas.microsoft.com/office/drawing/2014/main" id="{0B15F4E5-A8F9-F5CC-5764-1BC15B7F70D6}"/>
                </a:ext>
              </a:extLst>
            </p:cNvPr>
            <p:cNvSpPr/>
            <p:nvPr/>
          </p:nvSpPr>
          <p:spPr>
            <a:xfrm>
              <a:off x="7183144" y="5051797"/>
              <a:ext cx="700087" cy="34766"/>
            </a:xfrm>
            <a:custGeom>
              <a:avLst/>
              <a:gdLst>
                <a:gd name="connsiteX0" fmla="*/ 0 w 700087"/>
                <a:gd name="connsiteY0" fmla="*/ 34766 h 34766"/>
                <a:gd name="connsiteX1" fmla="*/ 344043 w 700087"/>
                <a:gd name="connsiteY1" fmla="*/ 0 h 34766"/>
                <a:gd name="connsiteX2" fmla="*/ 700088 w 700087"/>
                <a:gd name="connsiteY2" fmla="*/ 34766 h 34766"/>
              </a:gdLst>
              <a:ahLst/>
              <a:cxnLst>
                <a:cxn ang="0">
                  <a:pos x="connsiteX0" y="connsiteY0"/>
                </a:cxn>
                <a:cxn ang="0">
                  <a:pos x="connsiteX1" y="connsiteY1"/>
                </a:cxn>
                <a:cxn ang="0">
                  <a:pos x="connsiteX2" y="connsiteY2"/>
                </a:cxn>
              </a:cxnLst>
              <a:rect l="l" t="t" r="r" b="b"/>
              <a:pathLst>
                <a:path w="700087" h="34766">
                  <a:moveTo>
                    <a:pt x="0" y="34766"/>
                  </a:moveTo>
                  <a:cubicBezTo>
                    <a:pt x="0" y="34766"/>
                    <a:pt x="69533" y="0"/>
                    <a:pt x="344043" y="0"/>
                  </a:cubicBezTo>
                  <a:cubicBezTo>
                    <a:pt x="591407" y="0"/>
                    <a:pt x="700088" y="34766"/>
                    <a:pt x="700088" y="34766"/>
                  </a:cubicBezTo>
                </a:path>
              </a:pathLst>
            </a:custGeom>
            <a:noFill/>
            <a:ln w="9525" cap="flat">
              <a:solidFill>
                <a:srgbClr val="15003C"/>
              </a:solidFill>
              <a:prstDash val="solid"/>
              <a:round/>
            </a:ln>
          </p:spPr>
          <p:txBody>
            <a:bodyPr rtlCol="0" anchor="ctr"/>
            <a:lstStyle/>
            <a:p>
              <a:endParaRPr lang="da-DK"/>
            </a:p>
          </p:txBody>
        </p:sp>
        <p:sp>
          <p:nvSpPr>
            <p:cNvPr id="11" name="Kombinationstegning: figur 10">
              <a:extLst>
                <a:ext uri="{FF2B5EF4-FFF2-40B4-BE49-F238E27FC236}">
                  <a16:creationId xmlns:a16="http://schemas.microsoft.com/office/drawing/2014/main" id="{2469C0C0-AD3F-18E4-F82C-550F5B025C22}"/>
                </a:ext>
              </a:extLst>
            </p:cNvPr>
            <p:cNvSpPr/>
            <p:nvPr/>
          </p:nvSpPr>
          <p:spPr>
            <a:xfrm>
              <a:off x="7279823" y="5169907"/>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ln w="9525" cap="flat">
              <a:solidFill>
                <a:srgbClr val="15003C"/>
              </a:solidFill>
              <a:prstDash val="solid"/>
              <a:round/>
            </a:ln>
          </p:spPr>
          <p:txBody>
            <a:bodyPr rtlCol="0" anchor="ctr"/>
            <a:lstStyle/>
            <a:p>
              <a:endParaRPr lang="da-DK"/>
            </a:p>
          </p:txBody>
        </p:sp>
        <p:sp>
          <p:nvSpPr>
            <p:cNvPr id="12" name="Kombinationstegning: figur 11">
              <a:extLst>
                <a:ext uri="{FF2B5EF4-FFF2-40B4-BE49-F238E27FC236}">
                  <a16:creationId xmlns:a16="http://schemas.microsoft.com/office/drawing/2014/main" id="{A7649C8D-9DFA-7A08-A824-D03CDE2B8781}"/>
                </a:ext>
              </a:extLst>
            </p:cNvPr>
            <p:cNvSpPr/>
            <p:nvPr/>
          </p:nvSpPr>
          <p:spPr>
            <a:xfrm>
              <a:off x="7279823" y="5253536"/>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ln w="9525" cap="flat">
              <a:solidFill>
                <a:srgbClr val="15003C"/>
              </a:solidFill>
              <a:prstDash val="solid"/>
              <a:round/>
            </a:ln>
          </p:spPr>
          <p:txBody>
            <a:bodyPr rtlCol="0" anchor="ctr"/>
            <a:lstStyle/>
            <a:p>
              <a:endParaRPr lang="da-DK"/>
            </a:p>
          </p:txBody>
        </p:sp>
        <p:sp>
          <p:nvSpPr>
            <p:cNvPr id="14" name="Kombinationstegning: figur 13">
              <a:extLst>
                <a:ext uri="{FF2B5EF4-FFF2-40B4-BE49-F238E27FC236}">
                  <a16:creationId xmlns:a16="http://schemas.microsoft.com/office/drawing/2014/main" id="{6DA87730-0763-0C2F-7E22-6C8BD6BC818D}"/>
                </a:ext>
              </a:extLst>
            </p:cNvPr>
            <p:cNvSpPr/>
            <p:nvPr/>
          </p:nvSpPr>
          <p:spPr>
            <a:xfrm>
              <a:off x="7279823" y="5337166"/>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ln w="9525" cap="flat">
              <a:solidFill>
                <a:srgbClr val="15003C"/>
              </a:solidFill>
              <a:prstDash val="solid"/>
              <a:round/>
            </a:ln>
          </p:spPr>
          <p:txBody>
            <a:bodyPr rtlCol="0" anchor="ctr"/>
            <a:lstStyle/>
            <a:p>
              <a:endParaRPr lang="da-DK"/>
            </a:p>
          </p:txBody>
        </p:sp>
        <p:sp>
          <p:nvSpPr>
            <p:cNvPr id="15" name="Kombinationstegning: figur 14">
              <a:extLst>
                <a:ext uri="{FF2B5EF4-FFF2-40B4-BE49-F238E27FC236}">
                  <a16:creationId xmlns:a16="http://schemas.microsoft.com/office/drawing/2014/main" id="{35610B8C-90D2-E44F-D6E9-D883F39B1CB4}"/>
                </a:ext>
              </a:extLst>
            </p:cNvPr>
            <p:cNvSpPr/>
            <p:nvPr/>
          </p:nvSpPr>
          <p:spPr>
            <a:xfrm>
              <a:off x="7279823" y="5420891"/>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ln w="9525" cap="flat">
              <a:solidFill>
                <a:srgbClr val="15003C"/>
              </a:solidFill>
              <a:prstDash val="solid"/>
              <a:round/>
            </a:ln>
          </p:spPr>
          <p:txBody>
            <a:bodyPr rtlCol="0" anchor="ctr"/>
            <a:lstStyle/>
            <a:p>
              <a:endParaRPr lang="da-DK"/>
            </a:p>
          </p:txBody>
        </p:sp>
        <p:sp>
          <p:nvSpPr>
            <p:cNvPr id="18" name="Kombinationstegning: figur 17">
              <a:extLst>
                <a:ext uri="{FF2B5EF4-FFF2-40B4-BE49-F238E27FC236}">
                  <a16:creationId xmlns:a16="http://schemas.microsoft.com/office/drawing/2014/main" id="{38934D44-CEE3-6B97-1C93-9688CEC2BB6A}"/>
                </a:ext>
              </a:extLst>
            </p:cNvPr>
            <p:cNvSpPr/>
            <p:nvPr/>
          </p:nvSpPr>
          <p:spPr>
            <a:xfrm>
              <a:off x="7279823" y="5588150"/>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ln w="9525" cap="flat">
              <a:solidFill>
                <a:srgbClr val="15003C"/>
              </a:solidFill>
              <a:prstDash val="solid"/>
              <a:round/>
            </a:ln>
          </p:spPr>
          <p:txBody>
            <a:bodyPr rtlCol="0" anchor="ctr"/>
            <a:lstStyle/>
            <a:p>
              <a:endParaRPr lang="da-DK"/>
            </a:p>
          </p:txBody>
        </p:sp>
        <p:sp>
          <p:nvSpPr>
            <p:cNvPr id="19" name="Kombinationstegning: figur 18">
              <a:extLst>
                <a:ext uri="{FF2B5EF4-FFF2-40B4-BE49-F238E27FC236}">
                  <a16:creationId xmlns:a16="http://schemas.microsoft.com/office/drawing/2014/main" id="{DC30342A-879A-E3D4-538E-F7EE2DE44134}"/>
                </a:ext>
              </a:extLst>
            </p:cNvPr>
            <p:cNvSpPr/>
            <p:nvPr/>
          </p:nvSpPr>
          <p:spPr>
            <a:xfrm>
              <a:off x="7279823" y="5504520"/>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ln w="9525" cap="flat">
              <a:solidFill>
                <a:srgbClr val="15003C"/>
              </a:solidFill>
              <a:prstDash val="solid"/>
              <a:round/>
            </a:ln>
          </p:spPr>
          <p:txBody>
            <a:bodyPr rtlCol="0" anchor="ctr"/>
            <a:lstStyle/>
            <a:p>
              <a:endParaRPr lang="da-DK"/>
            </a:p>
          </p:txBody>
        </p:sp>
        <p:sp>
          <p:nvSpPr>
            <p:cNvPr id="20" name="Kombinationstegning: figur 19">
              <a:extLst>
                <a:ext uri="{FF2B5EF4-FFF2-40B4-BE49-F238E27FC236}">
                  <a16:creationId xmlns:a16="http://schemas.microsoft.com/office/drawing/2014/main" id="{FB7BE6A8-879E-EED7-3285-D571443B85C2}"/>
                </a:ext>
              </a:extLst>
            </p:cNvPr>
            <p:cNvSpPr/>
            <p:nvPr/>
          </p:nvSpPr>
          <p:spPr>
            <a:xfrm>
              <a:off x="7657204" y="5085706"/>
              <a:ext cx="9525" cy="624935"/>
            </a:xfrm>
            <a:custGeom>
              <a:avLst/>
              <a:gdLst>
                <a:gd name="connsiteX0" fmla="*/ 0 w 9525"/>
                <a:gd name="connsiteY0" fmla="*/ 0 h 624935"/>
                <a:gd name="connsiteX1" fmla="*/ 0 w 9525"/>
                <a:gd name="connsiteY1" fmla="*/ 624935 h 624935"/>
              </a:gdLst>
              <a:ahLst/>
              <a:cxnLst>
                <a:cxn ang="0">
                  <a:pos x="connsiteX0" y="connsiteY0"/>
                </a:cxn>
                <a:cxn ang="0">
                  <a:pos x="connsiteX1" y="connsiteY1"/>
                </a:cxn>
              </a:cxnLst>
              <a:rect l="l" t="t" r="r" b="b"/>
              <a:pathLst>
                <a:path w="9525" h="624935">
                  <a:moveTo>
                    <a:pt x="0" y="0"/>
                  </a:moveTo>
                  <a:lnTo>
                    <a:pt x="0" y="624935"/>
                  </a:lnTo>
                </a:path>
              </a:pathLst>
            </a:custGeom>
            <a:ln w="9525" cap="flat">
              <a:solidFill>
                <a:srgbClr val="15003C"/>
              </a:solidFill>
              <a:prstDash val="solid"/>
              <a:round/>
            </a:ln>
          </p:spPr>
          <p:txBody>
            <a:bodyPr rtlCol="0" anchor="ctr"/>
            <a:lstStyle/>
            <a:p>
              <a:endParaRPr lang="da-DK"/>
            </a:p>
          </p:txBody>
        </p:sp>
        <p:sp>
          <p:nvSpPr>
            <p:cNvPr id="21" name="Kombinationstegning: figur 20">
              <a:extLst>
                <a:ext uri="{FF2B5EF4-FFF2-40B4-BE49-F238E27FC236}">
                  <a16:creationId xmlns:a16="http://schemas.microsoft.com/office/drawing/2014/main" id="{7D780B18-BD3E-97A8-0856-E3AA06B662FB}"/>
                </a:ext>
              </a:extLst>
            </p:cNvPr>
            <p:cNvSpPr/>
            <p:nvPr/>
          </p:nvSpPr>
          <p:spPr>
            <a:xfrm>
              <a:off x="7581766" y="5085706"/>
              <a:ext cx="9525" cy="632745"/>
            </a:xfrm>
            <a:custGeom>
              <a:avLst/>
              <a:gdLst>
                <a:gd name="connsiteX0" fmla="*/ 0 w 9525"/>
                <a:gd name="connsiteY0" fmla="*/ 0 h 632745"/>
                <a:gd name="connsiteX1" fmla="*/ 0 w 9525"/>
                <a:gd name="connsiteY1" fmla="*/ 632746 h 632745"/>
              </a:gdLst>
              <a:ahLst/>
              <a:cxnLst>
                <a:cxn ang="0">
                  <a:pos x="connsiteX0" y="connsiteY0"/>
                </a:cxn>
                <a:cxn ang="0">
                  <a:pos x="connsiteX1" y="connsiteY1"/>
                </a:cxn>
              </a:cxnLst>
              <a:rect l="l" t="t" r="r" b="b"/>
              <a:pathLst>
                <a:path w="9525" h="632745">
                  <a:moveTo>
                    <a:pt x="0" y="0"/>
                  </a:moveTo>
                  <a:lnTo>
                    <a:pt x="0" y="632746"/>
                  </a:lnTo>
                </a:path>
              </a:pathLst>
            </a:custGeom>
            <a:ln w="9525" cap="flat">
              <a:solidFill>
                <a:srgbClr val="15003C"/>
              </a:solidFill>
              <a:prstDash val="solid"/>
              <a:round/>
            </a:ln>
          </p:spPr>
          <p:txBody>
            <a:bodyPr rtlCol="0" anchor="ctr"/>
            <a:lstStyle/>
            <a:p>
              <a:endParaRPr lang="da-DK"/>
            </a:p>
          </p:txBody>
        </p:sp>
        <p:sp>
          <p:nvSpPr>
            <p:cNvPr id="22" name="Kombinationstegning: figur 21">
              <a:extLst>
                <a:ext uri="{FF2B5EF4-FFF2-40B4-BE49-F238E27FC236}">
                  <a16:creationId xmlns:a16="http://schemas.microsoft.com/office/drawing/2014/main" id="{4CF31099-0CD1-C7EF-07DE-109D5344968C}"/>
                </a:ext>
              </a:extLst>
            </p:cNvPr>
            <p:cNvSpPr/>
            <p:nvPr/>
          </p:nvSpPr>
          <p:spPr>
            <a:xfrm>
              <a:off x="7506232" y="5093421"/>
              <a:ext cx="9525" cy="627507"/>
            </a:xfrm>
            <a:custGeom>
              <a:avLst/>
              <a:gdLst>
                <a:gd name="connsiteX0" fmla="*/ 0 w 9525"/>
                <a:gd name="connsiteY0" fmla="*/ 0 h 627507"/>
                <a:gd name="connsiteX1" fmla="*/ 0 w 9525"/>
                <a:gd name="connsiteY1" fmla="*/ 627507 h 627507"/>
              </a:gdLst>
              <a:ahLst/>
              <a:cxnLst>
                <a:cxn ang="0">
                  <a:pos x="connsiteX0" y="connsiteY0"/>
                </a:cxn>
                <a:cxn ang="0">
                  <a:pos x="connsiteX1" y="connsiteY1"/>
                </a:cxn>
              </a:cxnLst>
              <a:rect l="l" t="t" r="r" b="b"/>
              <a:pathLst>
                <a:path w="9525" h="627507">
                  <a:moveTo>
                    <a:pt x="0" y="0"/>
                  </a:moveTo>
                  <a:lnTo>
                    <a:pt x="0" y="627507"/>
                  </a:lnTo>
                </a:path>
              </a:pathLst>
            </a:custGeom>
            <a:ln w="9525" cap="flat">
              <a:solidFill>
                <a:srgbClr val="15003C"/>
              </a:solidFill>
              <a:prstDash val="solid"/>
              <a:round/>
            </a:ln>
          </p:spPr>
          <p:txBody>
            <a:bodyPr rtlCol="0" anchor="ctr"/>
            <a:lstStyle/>
            <a:p>
              <a:endParaRPr lang="da-DK"/>
            </a:p>
          </p:txBody>
        </p:sp>
        <p:sp>
          <p:nvSpPr>
            <p:cNvPr id="23" name="Kombinationstegning: figur 22">
              <a:extLst>
                <a:ext uri="{FF2B5EF4-FFF2-40B4-BE49-F238E27FC236}">
                  <a16:creationId xmlns:a16="http://schemas.microsoft.com/office/drawing/2014/main" id="{EF43148A-799D-F12D-AEDA-E33B572D28F9}"/>
                </a:ext>
              </a:extLst>
            </p:cNvPr>
            <p:cNvSpPr/>
            <p:nvPr/>
          </p:nvSpPr>
          <p:spPr>
            <a:xfrm>
              <a:off x="7430794" y="5085706"/>
              <a:ext cx="9525" cy="635222"/>
            </a:xfrm>
            <a:custGeom>
              <a:avLst/>
              <a:gdLst>
                <a:gd name="connsiteX0" fmla="*/ 0 w 9525"/>
                <a:gd name="connsiteY0" fmla="*/ 0 h 635222"/>
                <a:gd name="connsiteX1" fmla="*/ 0 w 9525"/>
                <a:gd name="connsiteY1" fmla="*/ 635222 h 635222"/>
              </a:gdLst>
              <a:ahLst/>
              <a:cxnLst>
                <a:cxn ang="0">
                  <a:pos x="connsiteX0" y="connsiteY0"/>
                </a:cxn>
                <a:cxn ang="0">
                  <a:pos x="connsiteX1" y="connsiteY1"/>
                </a:cxn>
              </a:cxnLst>
              <a:rect l="l" t="t" r="r" b="b"/>
              <a:pathLst>
                <a:path w="9525" h="635222">
                  <a:moveTo>
                    <a:pt x="0" y="0"/>
                  </a:moveTo>
                  <a:lnTo>
                    <a:pt x="0" y="635222"/>
                  </a:lnTo>
                </a:path>
              </a:pathLst>
            </a:custGeom>
            <a:ln w="9525" cap="flat">
              <a:solidFill>
                <a:srgbClr val="15003C"/>
              </a:solidFill>
              <a:prstDash val="solid"/>
              <a:round/>
            </a:ln>
          </p:spPr>
          <p:txBody>
            <a:bodyPr rtlCol="0" anchor="ctr"/>
            <a:lstStyle/>
            <a:p>
              <a:endParaRPr lang="da-DK"/>
            </a:p>
          </p:txBody>
        </p:sp>
        <p:sp>
          <p:nvSpPr>
            <p:cNvPr id="24" name="Kombinationstegning: figur 23">
              <a:extLst>
                <a:ext uri="{FF2B5EF4-FFF2-40B4-BE49-F238E27FC236}">
                  <a16:creationId xmlns:a16="http://schemas.microsoft.com/office/drawing/2014/main" id="{DA6707AA-294F-877D-9435-B9E1CE05BFDF}"/>
                </a:ext>
              </a:extLst>
            </p:cNvPr>
            <p:cNvSpPr/>
            <p:nvPr/>
          </p:nvSpPr>
          <p:spPr>
            <a:xfrm>
              <a:off x="7355261" y="5085706"/>
              <a:ext cx="9525" cy="646747"/>
            </a:xfrm>
            <a:custGeom>
              <a:avLst/>
              <a:gdLst>
                <a:gd name="connsiteX0" fmla="*/ 0 w 9525"/>
                <a:gd name="connsiteY0" fmla="*/ 0 h 646747"/>
                <a:gd name="connsiteX1" fmla="*/ 0 w 9525"/>
                <a:gd name="connsiteY1" fmla="*/ 646747 h 646747"/>
              </a:gdLst>
              <a:ahLst/>
              <a:cxnLst>
                <a:cxn ang="0">
                  <a:pos x="connsiteX0" y="connsiteY0"/>
                </a:cxn>
                <a:cxn ang="0">
                  <a:pos x="connsiteX1" y="connsiteY1"/>
                </a:cxn>
              </a:cxnLst>
              <a:rect l="l" t="t" r="r" b="b"/>
              <a:pathLst>
                <a:path w="9525" h="646747">
                  <a:moveTo>
                    <a:pt x="0" y="0"/>
                  </a:moveTo>
                  <a:lnTo>
                    <a:pt x="0" y="646747"/>
                  </a:lnTo>
                </a:path>
              </a:pathLst>
            </a:custGeom>
            <a:ln w="9525" cap="flat">
              <a:solidFill>
                <a:srgbClr val="15003C"/>
              </a:solidFill>
              <a:prstDash val="solid"/>
              <a:round/>
            </a:ln>
          </p:spPr>
          <p:txBody>
            <a:bodyPr rtlCol="0" anchor="ctr"/>
            <a:lstStyle/>
            <a:p>
              <a:endParaRPr lang="da-DK"/>
            </a:p>
          </p:txBody>
        </p:sp>
        <p:sp>
          <p:nvSpPr>
            <p:cNvPr id="25" name="Kombinationstegning: figur 24">
              <a:extLst>
                <a:ext uri="{FF2B5EF4-FFF2-40B4-BE49-F238E27FC236}">
                  <a16:creationId xmlns:a16="http://schemas.microsoft.com/office/drawing/2014/main" id="{C2C25569-2072-64ED-7A77-D0A6B885C8B5}"/>
                </a:ext>
              </a:extLst>
            </p:cNvPr>
            <p:cNvSpPr/>
            <p:nvPr/>
          </p:nvSpPr>
          <p:spPr>
            <a:xfrm>
              <a:off x="7279823" y="5089325"/>
              <a:ext cx="9525" cy="652843"/>
            </a:xfrm>
            <a:custGeom>
              <a:avLst/>
              <a:gdLst>
                <a:gd name="connsiteX0" fmla="*/ 0 w 9525"/>
                <a:gd name="connsiteY0" fmla="*/ 0 h 652843"/>
                <a:gd name="connsiteX1" fmla="*/ 0 w 9525"/>
                <a:gd name="connsiteY1" fmla="*/ 652844 h 652843"/>
              </a:gdLst>
              <a:ahLst/>
              <a:cxnLst>
                <a:cxn ang="0">
                  <a:pos x="connsiteX0" y="connsiteY0"/>
                </a:cxn>
                <a:cxn ang="0">
                  <a:pos x="connsiteX1" y="connsiteY1"/>
                </a:cxn>
              </a:cxnLst>
              <a:rect l="l" t="t" r="r" b="b"/>
              <a:pathLst>
                <a:path w="9525" h="652843">
                  <a:moveTo>
                    <a:pt x="0" y="0"/>
                  </a:moveTo>
                  <a:lnTo>
                    <a:pt x="0" y="652844"/>
                  </a:lnTo>
                </a:path>
              </a:pathLst>
            </a:custGeom>
            <a:ln w="9525" cap="flat">
              <a:solidFill>
                <a:srgbClr val="15003C"/>
              </a:solidFill>
              <a:prstDash val="solid"/>
              <a:round/>
            </a:ln>
          </p:spPr>
          <p:txBody>
            <a:bodyPr rtlCol="0" anchor="ctr"/>
            <a:lstStyle/>
            <a:p>
              <a:endParaRPr lang="da-DK"/>
            </a:p>
          </p:txBody>
        </p:sp>
        <p:grpSp>
          <p:nvGrpSpPr>
            <p:cNvPr id="26" name="Grafik 103">
              <a:extLst>
                <a:ext uri="{FF2B5EF4-FFF2-40B4-BE49-F238E27FC236}">
                  <a16:creationId xmlns:a16="http://schemas.microsoft.com/office/drawing/2014/main" id="{7D4A43D6-D5E6-0396-4131-E8A7015EDC15}"/>
                </a:ext>
              </a:extLst>
            </p:cNvPr>
            <p:cNvGrpSpPr/>
            <p:nvPr/>
          </p:nvGrpSpPr>
          <p:grpSpPr>
            <a:xfrm>
              <a:off x="8769438" y="4230075"/>
              <a:ext cx="783145" cy="1710785"/>
              <a:chOff x="8769438" y="4230075"/>
              <a:chExt cx="783145" cy="1710785"/>
            </a:xfrm>
            <a:noFill/>
          </p:grpSpPr>
          <p:sp>
            <p:nvSpPr>
              <p:cNvPr id="220" name="Kombinationstegning: figur 219">
                <a:extLst>
                  <a:ext uri="{FF2B5EF4-FFF2-40B4-BE49-F238E27FC236}">
                    <a16:creationId xmlns:a16="http://schemas.microsoft.com/office/drawing/2014/main" id="{4A8883CB-F3D2-CBE9-E9F7-33D0D1C7AF73}"/>
                  </a:ext>
                </a:extLst>
              </p:cNvPr>
              <p:cNvSpPr/>
              <p:nvPr/>
            </p:nvSpPr>
            <p:spPr>
              <a:xfrm>
                <a:off x="9038416" y="4307704"/>
                <a:ext cx="255069" cy="548544"/>
              </a:xfrm>
              <a:custGeom>
                <a:avLst/>
                <a:gdLst>
                  <a:gd name="connsiteX0" fmla="*/ 124976 w 255069"/>
                  <a:gd name="connsiteY0" fmla="*/ 95 h 548544"/>
                  <a:gd name="connsiteX1" fmla="*/ 246896 w 255069"/>
                  <a:gd name="connsiteY1" fmla="*/ 534638 h 548544"/>
                  <a:gd name="connsiteX2" fmla="*/ 252897 w 255069"/>
                  <a:gd name="connsiteY2" fmla="*/ 548545 h 548544"/>
                  <a:gd name="connsiteX3" fmla="*/ 2294 w 255069"/>
                  <a:gd name="connsiteY3" fmla="*/ 548545 h 548544"/>
                  <a:gd name="connsiteX4" fmla="*/ 770 w 255069"/>
                  <a:gd name="connsiteY4" fmla="*/ 545306 h 548544"/>
                  <a:gd name="connsiteX5" fmla="*/ 124595 w 255069"/>
                  <a:gd name="connsiteY5" fmla="*/ 0 h 548544"/>
                  <a:gd name="connsiteX6" fmla="*/ 124976 w 255069"/>
                  <a:gd name="connsiteY6" fmla="*/ 0 h 54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69" h="548544">
                    <a:moveTo>
                      <a:pt x="124976" y="95"/>
                    </a:moveTo>
                    <a:cubicBezTo>
                      <a:pt x="159361" y="82582"/>
                      <a:pt x="196604" y="458438"/>
                      <a:pt x="246896" y="534638"/>
                    </a:cubicBezTo>
                    <a:cubicBezTo>
                      <a:pt x="249563" y="539591"/>
                      <a:pt x="259374" y="548545"/>
                      <a:pt x="252897" y="548545"/>
                    </a:cubicBezTo>
                    <a:cubicBezTo>
                      <a:pt x="187936" y="548545"/>
                      <a:pt x="76780" y="548545"/>
                      <a:pt x="2294" y="548545"/>
                    </a:cubicBezTo>
                    <a:cubicBezTo>
                      <a:pt x="103" y="548545"/>
                      <a:pt x="-754" y="547688"/>
                      <a:pt x="770" y="545306"/>
                    </a:cubicBezTo>
                    <a:cubicBezTo>
                      <a:pt x="62778" y="462820"/>
                      <a:pt x="81352" y="95441"/>
                      <a:pt x="124595" y="0"/>
                    </a:cubicBezTo>
                    <a:lnTo>
                      <a:pt x="124976" y="0"/>
                    </a:lnTo>
                    <a:close/>
                  </a:path>
                </a:pathLst>
              </a:custGeom>
              <a:noFill/>
              <a:ln w="9525" cap="rnd">
                <a:solidFill>
                  <a:srgbClr val="15003C"/>
                </a:solidFill>
                <a:prstDash val="solid"/>
                <a:round/>
              </a:ln>
            </p:spPr>
            <p:txBody>
              <a:bodyPr rtlCol="0" anchor="ctr"/>
              <a:lstStyle/>
              <a:p>
                <a:endParaRPr lang="da-DK"/>
              </a:p>
            </p:txBody>
          </p:sp>
          <p:sp>
            <p:nvSpPr>
              <p:cNvPr id="221" name="Kombinationstegning: figur 220">
                <a:extLst>
                  <a:ext uri="{FF2B5EF4-FFF2-40B4-BE49-F238E27FC236}">
                    <a16:creationId xmlns:a16="http://schemas.microsoft.com/office/drawing/2014/main" id="{1984773D-C73E-376A-418D-48F2E472F834}"/>
                  </a:ext>
                </a:extLst>
              </p:cNvPr>
              <p:cNvSpPr/>
              <p:nvPr/>
            </p:nvSpPr>
            <p:spPr>
              <a:xfrm>
                <a:off x="9163106" y="4254840"/>
                <a:ext cx="9525" cy="54483"/>
              </a:xfrm>
              <a:custGeom>
                <a:avLst/>
                <a:gdLst>
                  <a:gd name="connsiteX0" fmla="*/ 0 w 9525"/>
                  <a:gd name="connsiteY0" fmla="*/ 54483 h 54483"/>
                  <a:gd name="connsiteX1" fmla="*/ 0 w 9525"/>
                  <a:gd name="connsiteY1" fmla="*/ 0 h 54483"/>
                </a:gdLst>
                <a:ahLst/>
                <a:cxnLst>
                  <a:cxn ang="0">
                    <a:pos x="connsiteX0" y="connsiteY0"/>
                  </a:cxn>
                  <a:cxn ang="0">
                    <a:pos x="connsiteX1" y="connsiteY1"/>
                  </a:cxn>
                </a:cxnLst>
                <a:rect l="l" t="t" r="r" b="b"/>
                <a:pathLst>
                  <a:path w="9525" h="54483">
                    <a:moveTo>
                      <a:pt x="0" y="54483"/>
                    </a:moveTo>
                    <a:lnTo>
                      <a:pt x="0" y="0"/>
                    </a:lnTo>
                  </a:path>
                </a:pathLst>
              </a:custGeom>
              <a:ln w="9525" cap="rnd">
                <a:solidFill>
                  <a:srgbClr val="15003C"/>
                </a:solidFill>
                <a:prstDash val="solid"/>
                <a:round/>
              </a:ln>
            </p:spPr>
            <p:txBody>
              <a:bodyPr rtlCol="0" anchor="ctr"/>
              <a:lstStyle/>
              <a:p>
                <a:endParaRPr lang="da-DK"/>
              </a:p>
            </p:txBody>
          </p:sp>
          <p:sp>
            <p:nvSpPr>
              <p:cNvPr id="222" name="Kombinationstegning: figur 221">
                <a:extLst>
                  <a:ext uri="{FF2B5EF4-FFF2-40B4-BE49-F238E27FC236}">
                    <a16:creationId xmlns:a16="http://schemas.microsoft.com/office/drawing/2014/main" id="{7A6AE428-6695-5A1D-D82A-FE8FFED39AFC}"/>
                  </a:ext>
                </a:extLst>
              </p:cNvPr>
              <p:cNvSpPr/>
              <p:nvPr/>
            </p:nvSpPr>
            <p:spPr>
              <a:xfrm>
                <a:off x="9151390" y="4230075"/>
                <a:ext cx="23431" cy="23431"/>
              </a:xfrm>
              <a:custGeom>
                <a:avLst/>
                <a:gdLst>
                  <a:gd name="connsiteX0" fmla="*/ 23432 w 23431"/>
                  <a:gd name="connsiteY0" fmla="*/ 11716 h 23431"/>
                  <a:gd name="connsiteX1" fmla="*/ 11716 w 23431"/>
                  <a:gd name="connsiteY1" fmla="*/ 23432 h 23431"/>
                  <a:gd name="connsiteX2" fmla="*/ 0 w 23431"/>
                  <a:gd name="connsiteY2" fmla="*/ 11716 h 23431"/>
                  <a:gd name="connsiteX3" fmla="*/ 11716 w 23431"/>
                  <a:gd name="connsiteY3" fmla="*/ 0 h 23431"/>
                  <a:gd name="connsiteX4" fmla="*/ 23432 w 23431"/>
                  <a:gd name="connsiteY4" fmla="*/ 11716 h 23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31" h="23431">
                    <a:moveTo>
                      <a:pt x="23432" y="11716"/>
                    </a:moveTo>
                    <a:cubicBezTo>
                      <a:pt x="23432" y="18186"/>
                      <a:pt x="18186" y="23432"/>
                      <a:pt x="11716" y="23432"/>
                    </a:cubicBezTo>
                    <a:cubicBezTo>
                      <a:pt x="5245" y="23432"/>
                      <a:pt x="0" y="18186"/>
                      <a:pt x="0" y="11716"/>
                    </a:cubicBezTo>
                    <a:cubicBezTo>
                      <a:pt x="0" y="5245"/>
                      <a:pt x="5245" y="0"/>
                      <a:pt x="11716" y="0"/>
                    </a:cubicBezTo>
                    <a:cubicBezTo>
                      <a:pt x="18186" y="0"/>
                      <a:pt x="23432" y="5245"/>
                      <a:pt x="23432" y="11716"/>
                    </a:cubicBezTo>
                    <a:close/>
                  </a:path>
                </a:pathLst>
              </a:custGeom>
              <a:noFill/>
              <a:ln w="9525" cap="rnd">
                <a:solidFill>
                  <a:srgbClr val="15003C"/>
                </a:solidFill>
                <a:prstDash val="solid"/>
                <a:round/>
              </a:ln>
            </p:spPr>
            <p:txBody>
              <a:bodyPr rtlCol="0" anchor="ctr"/>
              <a:lstStyle/>
              <a:p>
                <a:endParaRPr lang="da-DK"/>
              </a:p>
            </p:txBody>
          </p:sp>
          <p:sp>
            <p:nvSpPr>
              <p:cNvPr id="223" name="Kombinationstegning: figur 222">
                <a:extLst>
                  <a:ext uri="{FF2B5EF4-FFF2-40B4-BE49-F238E27FC236}">
                    <a16:creationId xmlns:a16="http://schemas.microsoft.com/office/drawing/2014/main" id="{1E6560ED-6438-E0B5-5E5B-287C1B1502F5}"/>
                  </a:ext>
                </a:extLst>
              </p:cNvPr>
              <p:cNvSpPr/>
              <p:nvPr/>
            </p:nvSpPr>
            <p:spPr>
              <a:xfrm>
                <a:off x="9281026" y="5469849"/>
                <a:ext cx="232981" cy="471011"/>
              </a:xfrm>
              <a:custGeom>
                <a:avLst/>
                <a:gdLst>
                  <a:gd name="connsiteX0" fmla="*/ 0 w 232981"/>
                  <a:gd name="connsiteY0" fmla="*/ 0 h 471011"/>
                  <a:gd name="connsiteX1" fmla="*/ 188023 w 232981"/>
                  <a:gd name="connsiteY1" fmla="*/ 0 h 471011"/>
                  <a:gd name="connsiteX2" fmla="*/ 232981 w 232981"/>
                  <a:gd name="connsiteY2" fmla="*/ 149447 h 471011"/>
                  <a:gd name="connsiteX3" fmla="*/ 232981 w 232981"/>
                  <a:gd name="connsiteY3" fmla="*/ 471011 h 471011"/>
                </a:gdLst>
                <a:ahLst/>
                <a:cxnLst>
                  <a:cxn ang="0">
                    <a:pos x="connsiteX0" y="connsiteY0"/>
                  </a:cxn>
                  <a:cxn ang="0">
                    <a:pos x="connsiteX1" y="connsiteY1"/>
                  </a:cxn>
                  <a:cxn ang="0">
                    <a:pos x="connsiteX2" y="connsiteY2"/>
                  </a:cxn>
                  <a:cxn ang="0">
                    <a:pos x="connsiteX3" y="connsiteY3"/>
                  </a:cxn>
                </a:cxnLst>
                <a:rect l="l" t="t" r="r" b="b"/>
                <a:pathLst>
                  <a:path w="232981" h="471011">
                    <a:moveTo>
                      <a:pt x="0" y="0"/>
                    </a:moveTo>
                    <a:lnTo>
                      <a:pt x="188023" y="0"/>
                    </a:lnTo>
                    <a:lnTo>
                      <a:pt x="232981" y="149447"/>
                    </a:lnTo>
                    <a:lnTo>
                      <a:pt x="232981" y="471011"/>
                    </a:lnTo>
                  </a:path>
                </a:pathLst>
              </a:custGeom>
              <a:noFill/>
              <a:ln w="9525" cap="rnd">
                <a:solidFill>
                  <a:srgbClr val="15003C"/>
                </a:solidFill>
                <a:prstDash val="solid"/>
                <a:round/>
              </a:ln>
            </p:spPr>
            <p:txBody>
              <a:bodyPr rtlCol="0" anchor="ctr"/>
              <a:lstStyle/>
              <a:p>
                <a:endParaRPr lang="da-DK"/>
              </a:p>
            </p:txBody>
          </p:sp>
          <p:sp>
            <p:nvSpPr>
              <p:cNvPr id="224" name="Kombinationstegning: figur 223">
                <a:extLst>
                  <a:ext uri="{FF2B5EF4-FFF2-40B4-BE49-F238E27FC236}">
                    <a16:creationId xmlns:a16="http://schemas.microsoft.com/office/drawing/2014/main" id="{CFAA1D45-52C7-E372-EB36-9FAB52B8A410}"/>
                  </a:ext>
                </a:extLst>
              </p:cNvPr>
              <p:cNvSpPr/>
              <p:nvPr/>
            </p:nvSpPr>
            <p:spPr>
              <a:xfrm>
                <a:off x="8809157" y="5469849"/>
                <a:ext cx="241934" cy="459295"/>
              </a:xfrm>
              <a:custGeom>
                <a:avLst/>
                <a:gdLst>
                  <a:gd name="connsiteX0" fmla="*/ 0 w 241934"/>
                  <a:gd name="connsiteY0" fmla="*/ 459296 h 459295"/>
                  <a:gd name="connsiteX1" fmla="*/ 0 w 241934"/>
                  <a:gd name="connsiteY1" fmla="*/ 149447 h 459295"/>
                  <a:gd name="connsiteX2" fmla="*/ 56102 w 241934"/>
                  <a:gd name="connsiteY2" fmla="*/ 0 h 459295"/>
                  <a:gd name="connsiteX3" fmla="*/ 241935 w 241934"/>
                  <a:gd name="connsiteY3" fmla="*/ 0 h 459295"/>
                </a:gdLst>
                <a:ahLst/>
                <a:cxnLst>
                  <a:cxn ang="0">
                    <a:pos x="connsiteX0" y="connsiteY0"/>
                  </a:cxn>
                  <a:cxn ang="0">
                    <a:pos x="connsiteX1" y="connsiteY1"/>
                  </a:cxn>
                  <a:cxn ang="0">
                    <a:pos x="connsiteX2" y="connsiteY2"/>
                  </a:cxn>
                  <a:cxn ang="0">
                    <a:pos x="connsiteX3" y="connsiteY3"/>
                  </a:cxn>
                </a:cxnLst>
                <a:rect l="l" t="t" r="r" b="b"/>
                <a:pathLst>
                  <a:path w="241934" h="459295">
                    <a:moveTo>
                      <a:pt x="0" y="459296"/>
                    </a:moveTo>
                    <a:lnTo>
                      <a:pt x="0" y="149447"/>
                    </a:lnTo>
                    <a:lnTo>
                      <a:pt x="56102" y="0"/>
                    </a:lnTo>
                    <a:lnTo>
                      <a:pt x="241935" y="0"/>
                    </a:lnTo>
                  </a:path>
                </a:pathLst>
              </a:custGeom>
              <a:noFill/>
              <a:ln w="9525" cap="rnd">
                <a:solidFill>
                  <a:srgbClr val="15003C"/>
                </a:solidFill>
                <a:prstDash val="solid"/>
                <a:round/>
              </a:ln>
            </p:spPr>
            <p:txBody>
              <a:bodyPr rtlCol="0" anchor="ctr"/>
              <a:lstStyle/>
              <a:p>
                <a:endParaRPr lang="da-DK"/>
              </a:p>
            </p:txBody>
          </p:sp>
          <p:sp>
            <p:nvSpPr>
              <p:cNvPr id="225" name="Kombinationstegning: figur 224">
                <a:extLst>
                  <a:ext uri="{FF2B5EF4-FFF2-40B4-BE49-F238E27FC236}">
                    <a16:creationId xmlns:a16="http://schemas.microsoft.com/office/drawing/2014/main" id="{F6586C0A-81CA-7F6A-DC11-DB5F3550E87A}"/>
                  </a:ext>
                </a:extLst>
              </p:cNvPr>
              <p:cNvSpPr/>
              <p:nvPr/>
            </p:nvSpPr>
            <p:spPr>
              <a:xfrm>
                <a:off x="9139828" y="4928221"/>
                <a:ext cx="54827" cy="54827"/>
              </a:xfrm>
              <a:custGeom>
                <a:avLst/>
                <a:gdLst>
                  <a:gd name="connsiteX0" fmla="*/ 54520 w 54827"/>
                  <a:gd name="connsiteY0" fmla="*/ 54615 h 54827"/>
                  <a:gd name="connsiteX1" fmla="*/ 322 w 54827"/>
                  <a:gd name="connsiteY1" fmla="*/ 54520 h 54827"/>
                  <a:gd name="connsiteX2" fmla="*/ 322 w 54827"/>
                  <a:gd name="connsiteY2" fmla="*/ 322 h 54827"/>
                  <a:gd name="connsiteX3" fmla="*/ 54520 w 54827"/>
                  <a:gd name="connsiteY3" fmla="*/ 322 h 54827"/>
                  <a:gd name="connsiteX4" fmla="*/ 54615 w 54827"/>
                  <a:gd name="connsiteY4" fmla="*/ 54520 h 54827"/>
                  <a:gd name="connsiteX5" fmla="*/ 54520 w 54827"/>
                  <a:gd name="connsiteY5" fmla="*/ 54520 h 54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27" h="54827">
                    <a:moveTo>
                      <a:pt x="54520" y="54615"/>
                    </a:moveTo>
                    <a:cubicBezTo>
                      <a:pt x="39089" y="54710"/>
                      <a:pt x="15943" y="55091"/>
                      <a:pt x="322" y="54520"/>
                    </a:cubicBezTo>
                    <a:cubicBezTo>
                      <a:pt x="-154" y="39375"/>
                      <a:pt x="-58" y="14800"/>
                      <a:pt x="322" y="322"/>
                    </a:cubicBezTo>
                    <a:cubicBezTo>
                      <a:pt x="14896" y="-59"/>
                      <a:pt x="39375" y="-154"/>
                      <a:pt x="54520" y="322"/>
                    </a:cubicBezTo>
                    <a:cubicBezTo>
                      <a:pt x="55091" y="16039"/>
                      <a:pt x="54710" y="39184"/>
                      <a:pt x="54615" y="54520"/>
                    </a:cubicBezTo>
                    <a:lnTo>
                      <a:pt x="54520" y="54520"/>
                    </a:lnTo>
                    <a:close/>
                  </a:path>
                </a:pathLst>
              </a:custGeom>
              <a:noFill/>
              <a:ln w="9525" cap="rnd">
                <a:solidFill>
                  <a:srgbClr val="15003C"/>
                </a:solidFill>
                <a:prstDash val="solid"/>
                <a:round/>
              </a:ln>
            </p:spPr>
            <p:txBody>
              <a:bodyPr rtlCol="0" anchor="ctr"/>
              <a:lstStyle/>
              <a:p>
                <a:endParaRPr lang="da-DK"/>
              </a:p>
            </p:txBody>
          </p:sp>
          <p:sp>
            <p:nvSpPr>
              <p:cNvPr id="226" name="Kombinationstegning: figur 225">
                <a:extLst>
                  <a:ext uri="{FF2B5EF4-FFF2-40B4-BE49-F238E27FC236}">
                    <a16:creationId xmlns:a16="http://schemas.microsoft.com/office/drawing/2014/main" id="{20678E74-94F8-03B4-18BF-6B113CF9A314}"/>
                  </a:ext>
                </a:extLst>
              </p:cNvPr>
              <p:cNvSpPr/>
              <p:nvPr/>
            </p:nvSpPr>
            <p:spPr>
              <a:xfrm>
                <a:off x="9217318" y="4936179"/>
                <a:ext cx="42466" cy="42050"/>
              </a:xfrm>
              <a:custGeom>
                <a:avLst/>
                <a:gdLst>
                  <a:gd name="connsiteX0" fmla="*/ 42467 w 42466"/>
                  <a:gd name="connsiteY0" fmla="*/ 21511 h 42050"/>
                  <a:gd name="connsiteX1" fmla="*/ 81 w 42466"/>
                  <a:gd name="connsiteY1" fmla="*/ 23321 h 42050"/>
                  <a:gd name="connsiteX2" fmla="*/ 42467 w 42466"/>
                  <a:gd name="connsiteY2" fmla="*/ 20558 h 42050"/>
                  <a:gd name="connsiteX3" fmla="*/ 42467 w 42466"/>
                  <a:gd name="connsiteY3" fmla="*/ 21511 h 42050"/>
                </a:gdLst>
                <a:ahLst/>
                <a:cxnLst>
                  <a:cxn ang="0">
                    <a:pos x="connsiteX0" y="connsiteY0"/>
                  </a:cxn>
                  <a:cxn ang="0">
                    <a:pos x="connsiteX1" y="connsiteY1"/>
                  </a:cxn>
                  <a:cxn ang="0">
                    <a:pos x="connsiteX2" y="connsiteY2"/>
                  </a:cxn>
                  <a:cxn ang="0">
                    <a:pos x="connsiteX3" y="connsiteY3"/>
                  </a:cxn>
                </a:cxnLst>
                <a:rect l="l" t="t" r="r" b="b"/>
                <a:pathLst>
                  <a:path w="42466" h="42050">
                    <a:moveTo>
                      <a:pt x="42467" y="21511"/>
                    </a:moveTo>
                    <a:cubicBezTo>
                      <a:pt x="41610" y="47609"/>
                      <a:pt x="3129" y="49515"/>
                      <a:pt x="81" y="23321"/>
                    </a:cubicBezTo>
                    <a:cubicBezTo>
                      <a:pt x="-2110" y="-6016"/>
                      <a:pt x="40943" y="-8493"/>
                      <a:pt x="42467" y="20558"/>
                    </a:cubicBezTo>
                    <a:lnTo>
                      <a:pt x="42467" y="21511"/>
                    </a:lnTo>
                    <a:close/>
                  </a:path>
                </a:pathLst>
              </a:custGeom>
              <a:noFill/>
              <a:ln w="9525" cap="rnd">
                <a:solidFill>
                  <a:srgbClr val="15003C"/>
                </a:solidFill>
                <a:prstDash val="solid"/>
                <a:round/>
              </a:ln>
            </p:spPr>
            <p:txBody>
              <a:bodyPr rtlCol="0" anchor="ctr"/>
              <a:lstStyle/>
              <a:p>
                <a:endParaRPr lang="da-DK"/>
              </a:p>
            </p:txBody>
          </p:sp>
          <p:sp>
            <p:nvSpPr>
              <p:cNvPr id="227" name="Kombinationstegning: figur 226">
                <a:extLst>
                  <a:ext uri="{FF2B5EF4-FFF2-40B4-BE49-F238E27FC236}">
                    <a16:creationId xmlns:a16="http://schemas.microsoft.com/office/drawing/2014/main" id="{9DBCF8C4-717A-64D4-A71B-6DFED98D2789}"/>
                  </a:ext>
                </a:extLst>
              </p:cNvPr>
              <p:cNvSpPr/>
              <p:nvPr/>
            </p:nvSpPr>
            <p:spPr>
              <a:xfrm>
                <a:off x="9073857" y="4935973"/>
                <a:ext cx="42279" cy="42576"/>
              </a:xfrm>
              <a:custGeom>
                <a:avLst/>
                <a:gdLst>
                  <a:gd name="connsiteX0" fmla="*/ 0 w 42279"/>
                  <a:gd name="connsiteY0" fmla="*/ 21241 h 42576"/>
                  <a:gd name="connsiteX1" fmla="*/ 21241 w 42279"/>
                  <a:gd name="connsiteY1" fmla="*/ 0 h 42576"/>
                  <a:gd name="connsiteX2" fmla="*/ 21241 w 42279"/>
                  <a:gd name="connsiteY2" fmla="*/ 42577 h 42576"/>
                  <a:gd name="connsiteX3" fmla="*/ 0 w 42279"/>
                  <a:gd name="connsiteY3" fmla="*/ 21336 h 42576"/>
                </a:gdLst>
                <a:ahLst/>
                <a:cxnLst>
                  <a:cxn ang="0">
                    <a:pos x="connsiteX0" y="connsiteY0"/>
                  </a:cxn>
                  <a:cxn ang="0">
                    <a:pos x="connsiteX1" y="connsiteY1"/>
                  </a:cxn>
                  <a:cxn ang="0">
                    <a:pos x="connsiteX2" y="connsiteY2"/>
                  </a:cxn>
                  <a:cxn ang="0">
                    <a:pos x="connsiteX3" y="connsiteY3"/>
                  </a:cxn>
                </a:cxnLst>
                <a:rect l="l" t="t" r="r" b="b"/>
                <a:pathLst>
                  <a:path w="42279" h="42576">
                    <a:moveTo>
                      <a:pt x="0" y="21241"/>
                    </a:moveTo>
                    <a:cubicBezTo>
                      <a:pt x="0" y="9525"/>
                      <a:pt x="9525" y="0"/>
                      <a:pt x="21241" y="0"/>
                    </a:cubicBezTo>
                    <a:cubicBezTo>
                      <a:pt x="49244" y="762"/>
                      <a:pt x="49339" y="41815"/>
                      <a:pt x="21241" y="42577"/>
                    </a:cubicBezTo>
                    <a:cubicBezTo>
                      <a:pt x="9525" y="42577"/>
                      <a:pt x="0" y="33052"/>
                      <a:pt x="0" y="21336"/>
                    </a:cubicBezTo>
                    <a:close/>
                  </a:path>
                </a:pathLst>
              </a:custGeom>
              <a:noFill/>
              <a:ln w="9525" cap="rnd">
                <a:solidFill>
                  <a:srgbClr val="15003C"/>
                </a:solidFill>
                <a:prstDash val="solid"/>
                <a:round/>
              </a:ln>
            </p:spPr>
            <p:txBody>
              <a:bodyPr rtlCol="0" anchor="ctr"/>
              <a:lstStyle/>
              <a:p>
                <a:endParaRPr lang="da-DK"/>
              </a:p>
            </p:txBody>
          </p:sp>
          <p:sp>
            <p:nvSpPr>
              <p:cNvPr id="228" name="Kombinationstegning: figur 227">
                <a:extLst>
                  <a:ext uri="{FF2B5EF4-FFF2-40B4-BE49-F238E27FC236}">
                    <a16:creationId xmlns:a16="http://schemas.microsoft.com/office/drawing/2014/main" id="{AB0EEC64-1DAD-70D9-3F7E-C2BCBA561FEA}"/>
                  </a:ext>
                </a:extLst>
              </p:cNvPr>
              <p:cNvSpPr/>
              <p:nvPr/>
            </p:nvSpPr>
            <p:spPr>
              <a:xfrm>
                <a:off x="9152857" y="4941300"/>
                <a:ext cx="28918" cy="28669"/>
              </a:xfrm>
              <a:custGeom>
                <a:avLst/>
                <a:gdLst>
                  <a:gd name="connsiteX0" fmla="*/ 28918 w 28918"/>
                  <a:gd name="connsiteY0" fmla="*/ 14676 h 28669"/>
                  <a:gd name="connsiteX1" fmla="*/ 57 w 28918"/>
                  <a:gd name="connsiteY1" fmla="*/ 15914 h 28669"/>
                  <a:gd name="connsiteX2" fmla="*/ 28918 w 28918"/>
                  <a:gd name="connsiteY2" fmla="*/ 14009 h 28669"/>
                  <a:gd name="connsiteX3" fmla="*/ 28918 w 28918"/>
                  <a:gd name="connsiteY3" fmla="*/ 14676 h 28669"/>
                </a:gdLst>
                <a:ahLst/>
                <a:cxnLst>
                  <a:cxn ang="0">
                    <a:pos x="connsiteX0" y="connsiteY0"/>
                  </a:cxn>
                  <a:cxn ang="0">
                    <a:pos x="connsiteX1" y="connsiteY1"/>
                  </a:cxn>
                  <a:cxn ang="0">
                    <a:pos x="connsiteX2" y="connsiteY2"/>
                  </a:cxn>
                  <a:cxn ang="0">
                    <a:pos x="connsiteX3" y="connsiteY3"/>
                  </a:cxn>
                </a:cxnLst>
                <a:rect l="l" t="t" r="r" b="b"/>
                <a:pathLst>
                  <a:path w="28918" h="28669">
                    <a:moveTo>
                      <a:pt x="28918" y="14676"/>
                    </a:moveTo>
                    <a:cubicBezTo>
                      <a:pt x="28347" y="32487"/>
                      <a:pt x="2153" y="33726"/>
                      <a:pt x="57" y="15914"/>
                    </a:cubicBezTo>
                    <a:cubicBezTo>
                      <a:pt x="-1467" y="-4089"/>
                      <a:pt x="27870" y="-5803"/>
                      <a:pt x="28918" y="14009"/>
                    </a:cubicBezTo>
                    <a:lnTo>
                      <a:pt x="28918" y="14676"/>
                    </a:lnTo>
                    <a:close/>
                  </a:path>
                </a:pathLst>
              </a:custGeom>
              <a:noFill/>
              <a:ln w="9525" cap="rnd">
                <a:solidFill>
                  <a:srgbClr val="15003C"/>
                </a:solidFill>
                <a:prstDash val="solid"/>
                <a:round/>
              </a:ln>
            </p:spPr>
            <p:txBody>
              <a:bodyPr rtlCol="0" anchor="ctr"/>
              <a:lstStyle/>
              <a:p>
                <a:endParaRPr lang="da-DK"/>
              </a:p>
            </p:txBody>
          </p:sp>
          <p:sp>
            <p:nvSpPr>
              <p:cNvPr id="229" name="Kombinationstegning: figur 228">
                <a:extLst>
                  <a:ext uri="{FF2B5EF4-FFF2-40B4-BE49-F238E27FC236}">
                    <a16:creationId xmlns:a16="http://schemas.microsoft.com/office/drawing/2014/main" id="{A73A8CB3-9369-634F-B233-D6EE95532E40}"/>
                  </a:ext>
                </a:extLst>
              </p:cNvPr>
              <p:cNvSpPr/>
              <p:nvPr/>
            </p:nvSpPr>
            <p:spPr>
              <a:xfrm>
                <a:off x="9153129" y="5018762"/>
                <a:ext cx="28100" cy="43710"/>
              </a:xfrm>
              <a:custGeom>
                <a:avLst/>
                <a:gdLst>
                  <a:gd name="connsiteX0" fmla="*/ 27789 w 28100"/>
                  <a:gd name="connsiteY0" fmla="*/ 43607 h 43710"/>
                  <a:gd name="connsiteX1" fmla="*/ 262 w 28100"/>
                  <a:gd name="connsiteY1" fmla="*/ 43512 h 43710"/>
                  <a:gd name="connsiteX2" fmla="*/ 71 w 28100"/>
                  <a:gd name="connsiteY2" fmla="*/ 15223 h 43710"/>
                  <a:gd name="connsiteX3" fmla="*/ 19407 w 28100"/>
                  <a:gd name="connsiteY3" fmla="*/ 1126 h 43710"/>
                  <a:gd name="connsiteX4" fmla="*/ 27980 w 28100"/>
                  <a:gd name="connsiteY4" fmla="*/ 20367 h 43710"/>
                  <a:gd name="connsiteX5" fmla="*/ 27980 w 28100"/>
                  <a:gd name="connsiteY5" fmla="*/ 43512 h 43710"/>
                  <a:gd name="connsiteX6" fmla="*/ 27884 w 28100"/>
                  <a:gd name="connsiteY6" fmla="*/ 43512 h 4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00" h="43710">
                    <a:moveTo>
                      <a:pt x="27789" y="43607"/>
                    </a:moveTo>
                    <a:cubicBezTo>
                      <a:pt x="22836" y="43607"/>
                      <a:pt x="71" y="43893"/>
                      <a:pt x="262" y="43512"/>
                    </a:cubicBezTo>
                    <a:cubicBezTo>
                      <a:pt x="-310" y="36654"/>
                      <a:pt x="262" y="20271"/>
                      <a:pt x="71" y="15223"/>
                    </a:cubicBezTo>
                    <a:cubicBezTo>
                      <a:pt x="-595" y="4650"/>
                      <a:pt x="10263" y="-2970"/>
                      <a:pt x="19407" y="1126"/>
                    </a:cubicBezTo>
                    <a:cubicBezTo>
                      <a:pt x="27313" y="4365"/>
                      <a:pt x="28551" y="12461"/>
                      <a:pt x="27980" y="20367"/>
                    </a:cubicBezTo>
                    <a:cubicBezTo>
                      <a:pt x="27980" y="25415"/>
                      <a:pt x="27980" y="40083"/>
                      <a:pt x="27980" y="43512"/>
                    </a:cubicBezTo>
                    <a:lnTo>
                      <a:pt x="27884" y="43512"/>
                    </a:lnTo>
                    <a:close/>
                  </a:path>
                </a:pathLst>
              </a:custGeom>
              <a:noFill/>
              <a:ln w="9525" cap="rnd">
                <a:solidFill>
                  <a:srgbClr val="15003C"/>
                </a:solidFill>
                <a:prstDash val="solid"/>
                <a:round/>
              </a:ln>
            </p:spPr>
            <p:txBody>
              <a:bodyPr rtlCol="0" anchor="ctr"/>
              <a:lstStyle/>
              <a:p>
                <a:endParaRPr lang="da-DK"/>
              </a:p>
            </p:txBody>
          </p:sp>
          <p:sp>
            <p:nvSpPr>
              <p:cNvPr id="230" name="Kombinationstegning: figur 229">
                <a:extLst>
                  <a:ext uri="{FF2B5EF4-FFF2-40B4-BE49-F238E27FC236}">
                    <a16:creationId xmlns:a16="http://schemas.microsoft.com/office/drawing/2014/main" id="{7086B050-9E10-5C8B-C76A-BE268E3AA3DD}"/>
                  </a:ext>
                </a:extLst>
              </p:cNvPr>
              <p:cNvSpPr/>
              <p:nvPr/>
            </p:nvSpPr>
            <p:spPr>
              <a:xfrm>
                <a:off x="9156605" y="5227897"/>
                <a:ext cx="19073" cy="29764"/>
              </a:xfrm>
              <a:custGeom>
                <a:avLst/>
                <a:gdLst>
                  <a:gd name="connsiteX0" fmla="*/ 18883 w 19073"/>
                  <a:gd name="connsiteY0" fmla="*/ 29639 h 29764"/>
                  <a:gd name="connsiteX1" fmla="*/ 24 w 19073"/>
                  <a:gd name="connsiteY1" fmla="*/ 29258 h 29764"/>
                  <a:gd name="connsiteX2" fmla="*/ 24 w 19073"/>
                  <a:gd name="connsiteY2" fmla="*/ 17162 h 29764"/>
                  <a:gd name="connsiteX3" fmla="*/ 405 w 19073"/>
                  <a:gd name="connsiteY3" fmla="*/ 7256 h 29764"/>
                  <a:gd name="connsiteX4" fmla="*/ 16216 w 19073"/>
                  <a:gd name="connsiteY4" fmla="*/ 2684 h 29764"/>
                  <a:gd name="connsiteX5" fmla="*/ 19074 w 19073"/>
                  <a:gd name="connsiteY5" fmla="*/ 14209 h 29764"/>
                  <a:gd name="connsiteX6" fmla="*/ 19074 w 19073"/>
                  <a:gd name="connsiteY6" fmla="*/ 29449 h 29764"/>
                  <a:gd name="connsiteX7" fmla="*/ 18978 w 19073"/>
                  <a:gd name="connsiteY7" fmla="*/ 29449 h 2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73" h="29764">
                    <a:moveTo>
                      <a:pt x="18883" y="29639"/>
                    </a:moveTo>
                    <a:cubicBezTo>
                      <a:pt x="15550" y="29354"/>
                      <a:pt x="2595" y="30306"/>
                      <a:pt x="24" y="29258"/>
                    </a:cubicBezTo>
                    <a:cubicBezTo>
                      <a:pt x="24" y="26115"/>
                      <a:pt x="24" y="22019"/>
                      <a:pt x="24" y="17162"/>
                    </a:cubicBezTo>
                    <a:cubicBezTo>
                      <a:pt x="119" y="13352"/>
                      <a:pt x="-262" y="10494"/>
                      <a:pt x="405" y="7256"/>
                    </a:cubicBezTo>
                    <a:cubicBezTo>
                      <a:pt x="2024" y="17"/>
                      <a:pt x="11263" y="-2365"/>
                      <a:pt x="16216" y="2684"/>
                    </a:cubicBezTo>
                    <a:cubicBezTo>
                      <a:pt x="19550" y="6494"/>
                      <a:pt x="18978" y="8684"/>
                      <a:pt x="19074" y="14209"/>
                    </a:cubicBezTo>
                    <a:cubicBezTo>
                      <a:pt x="19074" y="17638"/>
                      <a:pt x="19074" y="27258"/>
                      <a:pt x="19074" y="29449"/>
                    </a:cubicBezTo>
                    <a:lnTo>
                      <a:pt x="18978" y="29449"/>
                    </a:lnTo>
                    <a:close/>
                  </a:path>
                </a:pathLst>
              </a:custGeom>
              <a:noFill/>
              <a:ln w="9525" cap="rnd">
                <a:solidFill>
                  <a:srgbClr val="15003C"/>
                </a:solidFill>
                <a:prstDash val="solid"/>
                <a:round/>
              </a:ln>
            </p:spPr>
            <p:txBody>
              <a:bodyPr rtlCol="0" anchor="ctr"/>
              <a:lstStyle/>
              <a:p>
                <a:endParaRPr lang="da-DK"/>
              </a:p>
            </p:txBody>
          </p:sp>
          <p:sp>
            <p:nvSpPr>
              <p:cNvPr id="231" name="Kombinationstegning: figur 230">
                <a:extLst>
                  <a:ext uri="{FF2B5EF4-FFF2-40B4-BE49-F238E27FC236}">
                    <a16:creationId xmlns:a16="http://schemas.microsoft.com/office/drawing/2014/main" id="{A1B1E1A5-5BF4-7F5C-9022-482D1EA06B3C}"/>
                  </a:ext>
                </a:extLst>
              </p:cNvPr>
              <p:cNvSpPr/>
              <p:nvPr/>
            </p:nvSpPr>
            <p:spPr>
              <a:xfrm>
                <a:off x="9127578" y="5383814"/>
                <a:ext cx="73914" cy="116789"/>
              </a:xfrm>
              <a:custGeom>
                <a:avLst/>
                <a:gdLst>
                  <a:gd name="connsiteX0" fmla="*/ 0 w 73914"/>
                  <a:gd name="connsiteY0" fmla="*/ 116705 h 116789"/>
                  <a:gd name="connsiteX1" fmla="*/ 0 w 73914"/>
                  <a:gd name="connsiteY1" fmla="*/ 29647 h 116789"/>
                  <a:gd name="connsiteX2" fmla="*/ 73914 w 73914"/>
                  <a:gd name="connsiteY2" fmla="*/ 29647 h 116789"/>
                  <a:gd name="connsiteX3" fmla="*/ 73819 w 73914"/>
                  <a:gd name="connsiteY3" fmla="*/ 116705 h 116789"/>
                  <a:gd name="connsiteX4" fmla="*/ 95 w 73914"/>
                  <a:gd name="connsiteY4" fmla="*/ 116705 h 116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4" h="116789">
                    <a:moveTo>
                      <a:pt x="0" y="116705"/>
                    </a:moveTo>
                    <a:cubicBezTo>
                      <a:pt x="0" y="103751"/>
                      <a:pt x="0" y="47554"/>
                      <a:pt x="0" y="29647"/>
                    </a:cubicBezTo>
                    <a:cubicBezTo>
                      <a:pt x="0" y="-9882"/>
                      <a:pt x="73914" y="-9882"/>
                      <a:pt x="73914" y="29647"/>
                    </a:cubicBezTo>
                    <a:cubicBezTo>
                      <a:pt x="73914" y="36124"/>
                      <a:pt x="73914" y="109752"/>
                      <a:pt x="73819" y="116705"/>
                    </a:cubicBezTo>
                    <a:cubicBezTo>
                      <a:pt x="44291" y="116896"/>
                      <a:pt x="23051" y="116705"/>
                      <a:pt x="95" y="116705"/>
                    </a:cubicBezTo>
                    <a:close/>
                  </a:path>
                </a:pathLst>
              </a:custGeom>
              <a:noFill/>
              <a:ln w="9525" cap="rnd">
                <a:solidFill>
                  <a:srgbClr val="15003C"/>
                </a:solidFill>
                <a:prstDash val="solid"/>
                <a:round/>
              </a:ln>
            </p:spPr>
            <p:txBody>
              <a:bodyPr rtlCol="0" anchor="ctr"/>
              <a:lstStyle/>
              <a:p>
                <a:endParaRPr lang="da-DK"/>
              </a:p>
            </p:txBody>
          </p:sp>
          <p:sp>
            <p:nvSpPr>
              <p:cNvPr id="232" name="Kombinationstegning: figur 231">
                <a:extLst>
                  <a:ext uri="{FF2B5EF4-FFF2-40B4-BE49-F238E27FC236}">
                    <a16:creationId xmlns:a16="http://schemas.microsoft.com/office/drawing/2014/main" id="{FF3F1445-5D63-647B-3D3F-E58437352CCA}"/>
                  </a:ext>
                </a:extLst>
              </p:cNvPr>
              <p:cNvSpPr/>
              <p:nvPr/>
            </p:nvSpPr>
            <p:spPr>
              <a:xfrm>
                <a:off x="9109194" y="5573100"/>
                <a:ext cx="110670" cy="169050"/>
              </a:xfrm>
              <a:custGeom>
                <a:avLst/>
                <a:gdLst>
                  <a:gd name="connsiteX0" fmla="*/ 110204 w 110670"/>
                  <a:gd name="connsiteY0" fmla="*/ 168688 h 169050"/>
                  <a:gd name="connsiteX1" fmla="*/ 0 w 110670"/>
                  <a:gd name="connsiteY1" fmla="*/ 168974 h 169050"/>
                  <a:gd name="connsiteX2" fmla="*/ 0 w 110670"/>
                  <a:gd name="connsiteY2" fmla="*/ 72485 h 169050"/>
                  <a:gd name="connsiteX3" fmla="*/ 54959 w 110670"/>
                  <a:gd name="connsiteY3" fmla="*/ 0 h 169050"/>
                  <a:gd name="connsiteX4" fmla="*/ 110585 w 110670"/>
                  <a:gd name="connsiteY4" fmla="*/ 72485 h 169050"/>
                  <a:gd name="connsiteX5" fmla="*/ 110395 w 110670"/>
                  <a:gd name="connsiteY5" fmla="*/ 168592 h 169050"/>
                  <a:gd name="connsiteX6" fmla="*/ 110300 w 110670"/>
                  <a:gd name="connsiteY6" fmla="*/ 168592 h 1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70" h="169050">
                    <a:moveTo>
                      <a:pt x="110204" y="168688"/>
                    </a:moveTo>
                    <a:cubicBezTo>
                      <a:pt x="86773" y="169354"/>
                      <a:pt x="7620" y="168878"/>
                      <a:pt x="0" y="168974"/>
                    </a:cubicBezTo>
                    <a:lnTo>
                      <a:pt x="0" y="72485"/>
                    </a:lnTo>
                    <a:cubicBezTo>
                      <a:pt x="0" y="31242"/>
                      <a:pt x="22955" y="0"/>
                      <a:pt x="54959" y="0"/>
                    </a:cubicBezTo>
                    <a:cubicBezTo>
                      <a:pt x="100870" y="0"/>
                      <a:pt x="110585" y="43815"/>
                      <a:pt x="110585" y="72485"/>
                    </a:cubicBezTo>
                    <a:cubicBezTo>
                      <a:pt x="110585" y="80296"/>
                      <a:pt x="110871" y="155448"/>
                      <a:pt x="110395" y="168592"/>
                    </a:cubicBezTo>
                    <a:lnTo>
                      <a:pt x="110300" y="168592"/>
                    </a:lnTo>
                    <a:close/>
                  </a:path>
                </a:pathLst>
              </a:custGeom>
              <a:noFill/>
              <a:ln w="9525" cap="rnd">
                <a:solidFill>
                  <a:srgbClr val="15003C"/>
                </a:solidFill>
                <a:prstDash val="solid"/>
                <a:round/>
              </a:ln>
            </p:spPr>
            <p:txBody>
              <a:bodyPr rtlCol="0" anchor="ctr"/>
              <a:lstStyle/>
              <a:p>
                <a:endParaRPr lang="da-DK"/>
              </a:p>
            </p:txBody>
          </p:sp>
          <p:sp>
            <p:nvSpPr>
              <p:cNvPr id="233" name="Kombinationstegning: figur 232">
                <a:extLst>
                  <a:ext uri="{FF2B5EF4-FFF2-40B4-BE49-F238E27FC236}">
                    <a16:creationId xmlns:a16="http://schemas.microsoft.com/office/drawing/2014/main" id="{1C10755D-4732-3414-2DBF-0F78F2BCCF12}"/>
                  </a:ext>
                </a:extLst>
              </p:cNvPr>
              <p:cNvSpPr/>
              <p:nvPr/>
            </p:nvSpPr>
            <p:spPr>
              <a:xfrm>
                <a:off x="8883452" y="5674637"/>
                <a:ext cx="93440" cy="143541"/>
              </a:xfrm>
              <a:custGeom>
                <a:avLst/>
                <a:gdLst>
                  <a:gd name="connsiteX0" fmla="*/ 93345 w 93440"/>
                  <a:gd name="connsiteY0" fmla="*/ 143542 h 143541"/>
                  <a:gd name="connsiteX1" fmla="*/ 0 w 93440"/>
                  <a:gd name="connsiteY1" fmla="*/ 143542 h 143541"/>
                  <a:gd name="connsiteX2" fmla="*/ 0 w 93440"/>
                  <a:gd name="connsiteY2" fmla="*/ 56102 h 143541"/>
                  <a:gd name="connsiteX3" fmla="*/ 44387 w 93440"/>
                  <a:gd name="connsiteY3" fmla="*/ 0 h 143541"/>
                  <a:gd name="connsiteX4" fmla="*/ 49149 w 93440"/>
                  <a:gd name="connsiteY4" fmla="*/ 0 h 143541"/>
                  <a:gd name="connsiteX5" fmla="*/ 93440 w 93440"/>
                  <a:gd name="connsiteY5" fmla="*/ 56007 h 143541"/>
                  <a:gd name="connsiteX6" fmla="*/ 93440 w 93440"/>
                  <a:gd name="connsiteY6" fmla="*/ 143542 h 14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40" h="143541">
                    <a:moveTo>
                      <a:pt x="93345" y="143542"/>
                    </a:moveTo>
                    <a:lnTo>
                      <a:pt x="0" y="143542"/>
                    </a:lnTo>
                    <a:lnTo>
                      <a:pt x="0" y="56102"/>
                    </a:lnTo>
                    <a:cubicBezTo>
                      <a:pt x="0" y="31623"/>
                      <a:pt x="19907" y="0"/>
                      <a:pt x="44387" y="0"/>
                    </a:cubicBezTo>
                    <a:lnTo>
                      <a:pt x="49149" y="0"/>
                    </a:lnTo>
                    <a:cubicBezTo>
                      <a:pt x="73628" y="0"/>
                      <a:pt x="93440" y="31528"/>
                      <a:pt x="93440" y="56007"/>
                    </a:cubicBezTo>
                    <a:lnTo>
                      <a:pt x="93440" y="143542"/>
                    </a:lnTo>
                    <a:close/>
                  </a:path>
                </a:pathLst>
              </a:custGeom>
              <a:noFill/>
              <a:ln w="9525" cap="flat">
                <a:solidFill>
                  <a:srgbClr val="15003C"/>
                </a:solidFill>
                <a:prstDash val="solid"/>
                <a:round/>
              </a:ln>
            </p:spPr>
            <p:txBody>
              <a:bodyPr rtlCol="0" anchor="ctr"/>
              <a:lstStyle/>
              <a:p>
                <a:endParaRPr lang="da-DK"/>
              </a:p>
            </p:txBody>
          </p:sp>
          <p:sp>
            <p:nvSpPr>
              <p:cNvPr id="234" name="Kombinationstegning: figur 233">
                <a:extLst>
                  <a:ext uri="{FF2B5EF4-FFF2-40B4-BE49-F238E27FC236}">
                    <a16:creationId xmlns:a16="http://schemas.microsoft.com/office/drawing/2014/main" id="{5726599D-B339-45F3-4D30-A6EFB6683978}"/>
                  </a:ext>
                </a:extLst>
              </p:cNvPr>
              <p:cNvSpPr/>
              <p:nvPr/>
            </p:nvSpPr>
            <p:spPr>
              <a:xfrm>
                <a:off x="9350844" y="5674637"/>
                <a:ext cx="93440" cy="143541"/>
              </a:xfrm>
              <a:custGeom>
                <a:avLst/>
                <a:gdLst>
                  <a:gd name="connsiteX0" fmla="*/ 93345 w 93440"/>
                  <a:gd name="connsiteY0" fmla="*/ 143542 h 143541"/>
                  <a:gd name="connsiteX1" fmla="*/ 0 w 93440"/>
                  <a:gd name="connsiteY1" fmla="*/ 143542 h 143541"/>
                  <a:gd name="connsiteX2" fmla="*/ 0 w 93440"/>
                  <a:gd name="connsiteY2" fmla="*/ 56102 h 143541"/>
                  <a:gd name="connsiteX3" fmla="*/ 44387 w 93440"/>
                  <a:gd name="connsiteY3" fmla="*/ 0 h 143541"/>
                  <a:gd name="connsiteX4" fmla="*/ 49149 w 93440"/>
                  <a:gd name="connsiteY4" fmla="*/ 0 h 143541"/>
                  <a:gd name="connsiteX5" fmla="*/ 93440 w 93440"/>
                  <a:gd name="connsiteY5" fmla="*/ 56007 h 143541"/>
                  <a:gd name="connsiteX6" fmla="*/ 93440 w 93440"/>
                  <a:gd name="connsiteY6" fmla="*/ 143542 h 14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40" h="143541">
                    <a:moveTo>
                      <a:pt x="93345" y="143542"/>
                    </a:moveTo>
                    <a:lnTo>
                      <a:pt x="0" y="143542"/>
                    </a:lnTo>
                    <a:lnTo>
                      <a:pt x="0" y="56102"/>
                    </a:lnTo>
                    <a:cubicBezTo>
                      <a:pt x="0" y="31623"/>
                      <a:pt x="19908" y="0"/>
                      <a:pt x="44387" y="0"/>
                    </a:cubicBezTo>
                    <a:lnTo>
                      <a:pt x="49149" y="0"/>
                    </a:lnTo>
                    <a:cubicBezTo>
                      <a:pt x="73628" y="0"/>
                      <a:pt x="93440" y="31528"/>
                      <a:pt x="93440" y="56007"/>
                    </a:cubicBezTo>
                    <a:lnTo>
                      <a:pt x="93440" y="143542"/>
                    </a:lnTo>
                    <a:close/>
                  </a:path>
                </a:pathLst>
              </a:custGeom>
              <a:noFill/>
              <a:ln w="9525" cap="flat">
                <a:solidFill>
                  <a:srgbClr val="15003C"/>
                </a:solidFill>
                <a:prstDash val="solid"/>
                <a:round/>
              </a:ln>
            </p:spPr>
            <p:txBody>
              <a:bodyPr rtlCol="0" anchor="ctr"/>
              <a:lstStyle/>
              <a:p>
                <a:endParaRPr lang="da-DK"/>
              </a:p>
            </p:txBody>
          </p:sp>
          <p:sp>
            <p:nvSpPr>
              <p:cNvPr id="235" name="Kombinationstegning: figur 234">
                <a:extLst>
                  <a:ext uri="{FF2B5EF4-FFF2-40B4-BE49-F238E27FC236}">
                    <a16:creationId xmlns:a16="http://schemas.microsoft.com/office/drawing/2014/main" id="{4AF2E26B-17A4-086A-A701-C23AF6D6D897}"/>
                  </a:ext>
                </a:extLst>
              </p:cNvPr>
              <p:cNvSpPr/>
              <p:nvPr/>
            </p:nvSpPr>
            <p:spPr>
              <a:xfrm>
                <a:off x="9116910" y="5803553"/>
                <a:ext cx="98488" cy="115684"/>
              </a:xfrm>
              <a:custGeom>
                <a:avLst/>
                <a:gdLst>
                  <a:gd name="connsiteX0" fmla="*/ 98488 w 98488"/>
                  <a:gd name="connsiteY0" fmla="*/ 115685 h 115684"/>
                  <a:gd name="connsiteX1" fmla="*/ 98488 w 98488"/>
                  <a:gd name="connsiteY1" fmla="*/ 40152 h 115684"/>
                  <a:gd name="connsiteX2" fmla="*/ 0 w 98488"/>
                  <a:gd name="connsiteY2" fmla="*/ 40152 h 115684"/>
                  <a:gd name="connsiteX3" fmla="*/ 0 w 98488"/>
                  <a:gd name="connsiteY3" fmla="*/ 111970 h 115684"/>
                </a:gdLst>
                <a:ahLst/>
                <a:cxnLst>
                  <a:cxn ang="0">
                    <a:pos x="connsiteX0" y="connsiteY0"/>
                  </a:cxn>
                  <a:cxn ang="0">
                    <a:pos x="connsiteX1" y="connsiteY1"/>
                  </a:cxn>
                  <a:cxn ang="0">
                    <a:pos x="connsiteX2" y="connsiteY2"/>
                  </a:cxn>
                  <a:cxn ang="0">
                    <a:pos x="connsiteX3" y="connsiteY3"/>
                  </a:cxn>
                </a:cxnLst>
                <a:rect l="l" t="t" r="r" b="b"/>
                <a:pathLst>
                  <a:path w="98488" h="115684">
                    <a:moveTo>
                      <a:pt x="98488" y="115685"/>
                    </a:moveTo>
                    <a:lnTo>
                      <a:pt x="98488" y="40152"/>
                    </a:lnTo>
                    <a:cubicBezTo>
                      <a:pt x="92583" y="-12331"/>
                      <a:pt x="7239" y="-14427"/>
                      <a:pt x="0" y="40152"/>
                    </a:cubicBezTo>
                    <a:lnTo>
                      <a:pt x="0" y="111970"/>
                    </a:lnTo>
                  </a:path>
                </a:pathLst>
              </a:custGeom>
              <a:noFill/>
              <a:ln w="9525" cap="flat">
                <a:solidFill>
                  <a:srgbClr val="15003C"/>
                </a:solidFill>
                <a:prstDash val="solid"/>
                <a:round/>
              </a:ln>
            </p:spPr>
            <p:txBody>
              <a:bodyPr rtlCol="0" anchor="ctr"/>
              <a:lstStyle/>
              <a:p>
                <a:endParaRPr lang="da-DK"/>
              </a:p>
            </p:txBody>
          </p:sp>
          <p:sp>
            <p:nvSpPr>
              <p:cNvPr id="236" name="Kombinationstegning: figur 235">
                <a:extLst>
                  <a:ext uri="{FF2B5EF4-FFF2-40B4-BE49-F238E27FC236}">
                    <a16:creationId xmlns:a16="http://schemas.microsoft.com/office/drawing/2014/main" id="{064A7C1E-863F-7163-441D-A8996F534B6A}"/>
                  </a:ext>
                </a:extLst>
              </p:cNvPr>
              <p:cNvSpPr/>
              <p:nvPr/>
            </p:nvSpPr>
            <p:spPr>
              <a:xfrm>
                <a:off x="9099924" y="5128688"/>
                <a:ext cx="16423" cy="54762"/>
              </a:xfrm>
              <a:custGeom>
                <a:avLst/>
                <a:gdLst>
                  <a:gd name="connsiteX0" fmla="*/ 15939 w 16423"/>
                  <a:gd name="connsiteY0" fmla="*/ 54649 h 54762"/>
                  <a:gd name="connsiteX1" fmla="*/ 127 w 16423"/>
                  <a:gd name="connsiteY1" fmla="*/ 54458 h 54762"/>
                  <a:gd name="connsiteX2" fmla="*/ 127 w 16423"/>
                  <a:gd name="connsiteY2" fmla="*/ 9596 h 54762"/>
                  <a:gd name="connsiteX3" fmla="*/ 11081 w 16423"/>
                  <a:gd name="connsiteY3" fmla="*/ 642 h 54762"/>
                  <a:gd name="connsiteX4" fmla="*/ 16320 w 16423"/>
                  <a:gd name="connsiteY4" fmla="*/ 21121 h 54762"/>
                  <a:gd name="connsiteX5" fmla="*/ 16320 w 16423"/>
                  <a:gd name="connsiteY5" fmla="*/ 54554 h 54762"/>
                  <a:gd name="connsiteX6" fmla="*/ 16129 w 16423"/>
                  <a:gd name="connsiteY6" fmla="*/ 54554 h 5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23" h="54762">
                    <a:moveTo>
                      <a:pt x="15939" y="54649"/>
                    </a:moveTo>
                    <a:cubicBezTo>
                      <a:pt x="14796" y="54458"/>
                      <a:pt x="1651" y="55125"/>
                      <a:pt x="127" y="54458"/>
                    </a:cubicBezTo>
                    <a:cubicBezTo>
                      <a:pt x="-159" y="43600"/>
                      <a:pt x="127" y="15120"/>
                      <a:pt x="127" y="9596"/>
                    </a:cubicBezTo>
                    <a:cubicBezTo>
                      <a:pt x="-254" y="3214"/>
                      <a:pt x="6032" y="-1834"/>
                      <a:pt x="11081" y="642"/>
                    </a:cubicBezTo>
                    <a:cubicBezTo>
                      <a:pt x="18701" y="4452"/>
                      <a:pt x="15748" y="13120"/>
                      <a:pt x="16320" y="21121"/>
                    </a:cubicBezTo>
                    <a:cubicBezTo>
                      <a:pt x="16320" y="29693"/>
                      <a:pt x="16415" y="48172"/>
                      <a:pt x="16320" y="54554"/>
                    </a:cubicBezTo>
                    <a:lnTo>
                      <a:pt x="16129" y="54554"/>
                    </a:lnTo>
                    <a:close/>
                  </a:path>
                </a:pathLst>
              </a:custGeom>
              <a:noFill/>
              <a:ln w="9525" cap="rnd">
                <a:solidFill>
                  <a:srgbClr val="15003C"/>
                </a:solidFill>
                <a:prstDash val="solid"/>
                <a:round/>
              </a:ln>
            </p:spPr>
            <p:txBody>
              <a:bodyPr rtlCol="0" anchor="ctr"/>
              <a:lstStyle/>
              <a:p>
                <a:endParaRPr lang="da-DK"/>
              </a:p>
            </p:txBody>
          </p:sp>
          <p:sp>
            <p:nvSpPr>
              <p:cNvPr id="237" name="Kombinationstegning: figur 236">
                <a:extLst>
                  <a:ext uri="{FF2B5EF4-FFF2-40B4-BE49-F238E27FC236}">
                    <a16:creationId xmlns:a16="http://schemas.microsoft.com/office/drawing/2014/main" id="{CD123DBB-5882-C1F9-E351-163EF18BA2C7}"/>
                  </a:ext>
                </a:extLst>
              </p:cNvPr>
              <p:cNvSpPr/>
              <p:nvPr/>
            </p:nvSpPr>
            <p:spPr>
              <a:xfrm>
                <a:off x="9131261" y="5128688"/>
                <a:ext cx="17719" cy="54762"/>
              </a:xfrm>
              <a:custGeom>
                <a:avLst/>
                <a:gdLst>
                  <a:gd name="connsiteX0" fmla="*/ 17177 w 17719"/>
                  <a:gd name="connsiteY0" fmla="*/ 54649 h 54762"/>
                  <a:gd name="connsiteX1" fmla="*/ 127 w 17719"/>
                  <a:gd name="connsiteY1" fmla="*/ 54458 h 54762"/>
                  <a:gd name="connsiteX2" fmla="*/ 127 w 17719"/>
                  <a:gd name="connsiteY2" fmla="*/ 9596 h 54762"/>
                  <a:gd name="connsiteX3" fmla="*/ 11938 w 17719"/>
                  <a:gd name="connsiteY3" fmla="*/ 642 h 54762"/>
                  <a:gd name="connsiteX4" fmla="*/ 17558 w 17719"/>
                  <a:gd name="connsiteY4" fmla="*/ 21121 h 54762"/>
                  <a:gd name="connsiteX5" fmla="*/ 17558 w 17719"/>
                  <a:gd name="connsiteY5" fmla="*/ 54554 h 54762"/>
                  <a:gd name="connsiteX6" fmla="*/ 17367 w 17719"/>
                  <a:gd name="connsiteY6" fmla="*/ 54554 h 5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9" h="54762">
                    <a:moveTo>
                      <a:pt x="17177" y="54649"/>
                    </a:moveTo>
                    <a:cubicBezTo>
                      <a:pt x="15939" y="54458"/>
                      <a:pt x="1746" y="55125"/>
                      <a:pt x="127" y="54458"/>
                    </a:cubicBezTo>
                    <a:cubicBezTo>
                      <a:pt x="-159" y="43600"/>
                      <a:pt x="127" y="15120"/>
                      <a:pt x="127" y="9596"/>
                    </a:cubicBezTo>
                    <a:cubicBezTo>
                      <a:pt x="-254" y="3214"/>
                      <a:pt x="6509" y="-1834"/>
                      <a:pt x="11938" y="642"/>
                    </a:cubicBezTo>
                    <a:cubicBezTo>
                      <a:pt x="20225" y="4452"/>
                      <a:pt x="16986" y="13120"/>
                      <a:pt x="17558" y="21121"/>
                    </a:cubicBezTo>
                    <a:cubicBezTo>
                      <a:pt x="17558" y="29693"/>
                      <a:pt x="17748" y="48172"/>
                      <a:pt x="17558" y="54554"/>
                    </a:cubicBezTo>
                    <a:lnTo>
                      <a:pt x="17367" y="54554"/>
                    </a:lnTo>
                    <a:close/>
                  </a:path>
                </a:pathLst>
              </a:custGeom>
              <a:noFill/>
              <a:ln w="9525" cap="rnd">
                <a:solidFill>
                  <a:srgbClr val="15003C"/>
                </a:solidFill>
                <a:prstDash val="solid"/>
                <a:round/>
              </a:ln>
            </p:spPr>
            <p:txBody>
              <a:bodyPr rtlCol="0" anchor="ctr"/>
              <a:lstStyle/>
              <a:p>
                <a:endParaRPr lang="da-DK"/>
              </a:p>
            </p:txBody>
          </p:sp>
          <p:sp>
            <p:nvSpPr>
              <p:cNvPr id="238" name="Kombinationstegning: figur 237">
                <a:extLst>
                  <a:ext uri="{FF2B5EF4-FFF2-40B4-BE49-F238E27FC236}">
                    <a16:creationId xmlns:a16="http://schemas.microsoft.com/office/drawing/2014/main" id="{B644E5C4-26B8-8343-E259-61C269C3E359}"/>
                  </a:ext>
                </a:extLst>
              </p:cNvPr>
              <p:cNvSpPr/>
              <p:nvPr/>
            </p:nvSpPr>
            <p:spPr>
              <a:xfrm>
                <a:off x="9187077" y="5128688"/>
                <a:ext cx="17719" cy="54762"/>
              </a:xfrm>
              <a:custGeom>
                <a:avLst/>
                <a:gdLst>
                  <a:gd name="connsiteX0" fmla="*/ 17177 w 17719"/>
                  <a:gd name="connsiteY0" fmla="*/ 54649 h 54762"/>
                  <a:gd name="connsiteX1" fmla="*/ 127 w 17719"/>
                  <a:gd name="connsiteY1" fmla="*/ 54458 h 54762"/>
                  <a:gd name="connsiteX2" fmla="*/ 127 w 17719"/>
                  <a:gd name="connsiteY2" fmla="*/ 9596 h 54762"/>
                  <a:gd name="connsiteX3" fmla="*/ 11938 w 17719"/>
                  <a:gd name="connsiteY3" fmla="*/ 642 h 54762"/>
                  <a:gd name="connsiteX4" fmla="*/ 17558 w 17719"/>
                  <a:gd name="connsiteY4" fmla="*/ 21121 h 54762"/>
                  <a:gd name="connsiteX5" fmla="*/ 17558 w 17719"/>
                  <a:gd name="connsiteY5" fmla="*/ 54554 h 54762"/>
                  <a:gd name="connsiteX6" fmla="*/ 17367 w 17719"/>
                  <a:gd name="connsiteY6" fmla="*/ 54554 h 5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9" h="54762">
                    <a:moveTo>
                      <a:pt x="17177" y="54649"/>
                    </a:moveTo>
                    <a:cubicBezTo>
                      <a:pt x="15939" y="54458"/>
                      <a:pt x="1746" y="55125"/>
                      <a:pt x="127" y="54458"/>
                    </a:cubicBezTo>
                    <a:cubicBezTo>
                      <a:pt x="-159" y="43600"/>
                      <a:pt x="127" y="15120"/>
                      <a:pt x="127" y="9596"/>
                    </a:cubicBezTo>
                    <a:cubicBezTo>
                      <a:pt x="-254" y="3214"/>
                      <a:pt x="6509" y="-1834"/>
                      <a:pt x="11938" y="642"/>
                    </a:cubicBezTo>
                    <a:cubicBezTo>
                      <a:pt x="20225" y="4452"/>
                      <a:pt x="16986" y="13120"/>
                      <a:pt x="17558" y="21121"/>
                    </a:cubicBezTo>
                    <a:cubicBezTo>
                      <a:pt x="17558" y="29693"/>
                      <a:pt x="17748" y="48172"/>
                      <a:pt x="17558" y="54554"/>
                    </a:cubicBezTo>
                    <a:lnTo>
                      <a:pt x="17367" y="54554"/>
                    </a:lnTo>
                    <a:close/>
                  </a:path>
                </a:pathLst>
              </a:custGeom>
              <a:noFill/>
              <a:ln w="9525" cap="rnd">
                <a:solidFill>
                  <a:srgbClr val="15003C"/>
                </a:solidFill>
                <a:prstDash val="solid"/>
                <a:round/>
              </a:ln>
            </p:spPr>
            <p:txBody>
              <a:bodyPr rtlCol="0" anchor="ctr"/>
              <a:lstStyle/>
              <a:p>
                <a:endParaRPr lang="da-DK"/>
              </a:p>
            </p:txBody>
          </p:sp>
          <p:sp>
            <p:nvSpPr>
              <p:cNvPr id="239" name="Kombinationstegning: figur 238">
                <a:extLst>
                  <a:ext uri="{FF2B5EF4-FFF2-40B4-BE49-F238E27FC236}">
                    <a16:creationId xmlns:a16="http://schemas.microsoft.com/office/drawing/2014/main" id="{EA3CDAB4-B321-2D33-48EC-78F2A9DD39FC}"/>
                  </a:ext>
                </a:extLst>
              </p:cNvPr>
              <p:cNvSpPr/>
              <p:nvPr/>
            </p:nvSpPr>
            <p:spPr>
              <a:xfrm>
                <a:off x="9219748" y="5128688"/>
                <a:ext cx="17719" cy="54762"/>
              </a:xfrm>
              <a:custGeom>
                <a:avLst/>
                <a:gdLst>
                  <a:gd name="connsiteX0" fmla="*/ 17177 w 17719"/>
                  <a:gd name="connsiteY0" fmla="*/ 54649 h 54762"/>
                  <a:gd name="connsiteX1" fmla="*/ 127 w 17719"/>
                  <a:gd name="connsiteY1" fmla="*/ 54458 h 54762"/>
                  <a:gd name="connsiteX2" fmla="*/ 127 w 17719"/>
                  <a:gd name="connsiteY2" fmla="*/ 9596 h 54762"/>
                  <a:gd name="connsiteX3" fmla="*/ 11938 w 17719"/>
                  <a:gd name="connsiteY3" fmla="*/ 642 h 54762"/>
                  <a:gd name="connsiteX4" fmla="*/ 17558 w 17719"/>
                  <a:gd name="connsiteY4" fmla="*/ 21121 h 54762"/>
                  <a:gd name="connsiteX5" fmla="*/ 17558 w 17719"/>
                  <a:gd name="connsiteY5" fmla="*/ 54554 h 54762"/>
                  <a:gd name="connsiteX6" fmla="*/ 17367 w 17719"/>
                  <a:gd name="connsiteY6" fmla="*/ 54554 h 5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9" h="54762">
                    <a:moveTo>
                      <a:pt x="17177" y="54649"/>
                    </a:moveTo>
                    <a:cubicBezTo>
                      <a:pt x="15939" y="54458"/>
                      <a:pt x="1746" y="55125"/>
                      <a:pt x="127" y="54458"/>
                    </a:cubicBezTo>
                    <a:cubicBezTo>
                      <a:pt x="-159" y="43600"/>
                      <a:pt x="127" y="15120"/>
                      <a:pt x="127" y="9596"/>
                    </a:cubicBezTo>
                    <a:cubicBezTo>
                      <a:pt x="-254" y="3214"/>
                      <a:pt x="6509" y="-1834"/>
                      <a:pt x="11938" y="642"/>
                    </a:cubicBezTo>
                    <a:cubicBezTo>
                      <a:pt x="20225" y="4452"/>
                      <a:pt x="16986" y="13120"/>
                      <a:pt x="17558" y="21121"/>
                    </a:cubicBezTo>
                    <a:cubicBezTo>
                      <a:pt x="17558" y="29693"/>
                      <a:pt x="17748" y="48172"/>
                      <a:pt x="17558" y="54554"/>
                    </a:cubicBezTo>
                    <a:lnTo>
                      <a:pt x="17367" y="54554"/>
                    </a:lnTo>
                    <a:close/>
                  </a:path>
                </a:pathLst>
              </a:custGeom>
              <a:noFill/>
              <a:ln w="9525" cap="rnd">
                <a:solidFill>
                  <a:srgbClr val="15003C"/>
                </a:solidFill>
                <a:prstDash val="solid"/>
                <a:round/>
              </a:ln>
            </p:spPr>
            <p:txBody>
              <a:bodyPr rtlCol="0" anchor="ctr"/>
              <a:lstStyle/>
              <a:p>
                <a:endParaRPr lang="da-DK"/>
              </a:p>
            </p:txBody>
          </p:sp>
          <p:sp>
            <p:nvSpPr>
              <p:cNvPr id="240" name="Kombinationstegning: figur 239">
                <a:extLst>
                  <a:ext uri="{FF2B5EF4-FFF2-40B4-BE49-F238E27FC236}">
                    <a16:creationId xmlns:a16="http://schemas.microsoft.com/office/drawing/2014/main" id="{C52CD8BF-6ACB-2C82-CE1D-28839D5726A7}"/>
                  </a:ext>
                </a:extLst>
              </p:cNvPr>
              <p:cNvSpPr/>
              <p:nvPr/>
            </p:nvSpPr>
            <p:spPr>
              <a:xfrm>
                <a:off x="9139960" y="5826060"/>
                <a:ext cx="52482" cy="93845"/>
              </a:xfrm>
              <a:custGeom>
                <a:avLst/>
                <a:gdLst>
                  <a:gd name="connsiteX0" fmla="*/ 52483 w 52482"/>
                  <a:gd name="connsiteY0" fmla="*/ 93178 h 93845"/>
                  <a:gd name="connsiteX1" fmla="*/ 52483 w 52482"/>
                  <a:gd name="connsiteY1" fmla="*/ 31361 h 93845"/>
                  <a:gd name="connsiteX2" fmla="*/ 0 w 52482"/>
                  <a:gd name="connsiteY2" fmla="*/ 31361 h 93845"/>
                  <a:gd name="connsiteX3" fmla="*/ 0 w 52482"/>
                  <a:gd name="connsiteY3" fmla="*/ 93845 h 93845"/>
                </a:gdLst>
                <a:ahLst/>
                <a:cxnLst>
                  <a:cxn ang="0">
                    <a:pos x="connsiteX0" y="connsiteY0"/>
                  </a:cxn>
                  <a:cxn ang="0">
                    <a:pos x="connsiteX1" y="connsiteY1"/>
                  </a:cxn>
                  <a:cxn ang="0">
                    <a:pos x="connsiteX2" y="connsiteY2"/>
                  </a:cxn>
                  <a:cxn ang="0">
                    <a:pos x="connsiteX3" y="connsiteY3"/>
                  </a:cxn>
                </a:cxnLst>
                <a:rect l="l" t="t" r="r" b="b"/>
                <a:pathLst>
                  <a:path w="52482" h="93845">
                    <a:moveTo>
                      <a:pt x="52483" y="93178"/>
                    </a:moveTo>
                    <a:lnTo>
                      <a:pt x="52483" y="31361"/>
                    </a:lnTo>
                    <a:cubicBezTo>
                      <a:pt x="49054" y="-10454"/>
                      <a:pt x="3429" y="-10454"/>
                      <a:pt x="0" y="31361"/>
                    </a:cubicBezTo>
                    <a:lnTo>
                      <a:pt x="0" y="93845"/>
                    </a:lnTo>
                  </a:path>
                </a:pathLst>
              </a:custGeom>
              <a:noFill/>
              <a:ln w="9525" cap="flat">
                <a:solidFill>
                  <a:srgbClr val="15003C"/>
                </a:solidFill>
                <a:prstDash val="solid"/>
                <a:round/>
              </a:ln>
            </p:spPr>
            <p:txBody>
              <a:bodyPr rtlCol="0" anchor="ctr"/>
              <a:lstStyle/>
              <a:p>
                <a:endParaRPr lang="da-DK"/>
              </a:p>
            </p:txBody>
          </p:sp>
          <p:sp>
            <p:nvSpPr>
              <p:cNvPr id="241" name="Kombinationstegning: figur 240">
                <a:extLst>
                  <a:ext uri="{FF2B5EF4-FFF2-40B4-BE49-F238E27FC236}">
                    <a16:creationId xmlns:a16="http://schemas.microsoft.com/office/drawing/2014/main" id="{E30282B3-4DB8-FF03-19EA-156165F76FEF}"/>
                  </a:ext>
                </a:extLst>
              </p:cNvPr>
              <p:cNvSpPr/>
              <p:nvPr/>
            </p:nvSpPr>
            <p:spPr>
              <a:xfrm>
                <a:off x="9209507" y="5295173"/>
                <a:ext cx="42467" cy="42053"/>
              </a:xfrm>
              <a:custGeom>
                <a:avLst/>
                <a:gdLst>
                  <a:gd name="connsiteX0" fmla="*/ 42467 w 42467"/>
                  <a:gd name="connsiteY0" fmla="*/ 21514 h 42053"/>
                  <a:gd name="connsiteX1" fmla="*/ 81 w 42467"/>
                  <a:gd name="connsiteY1" fmla="*/ 23324 h 42053"/>
                  <a:gd name="connsiteX2" fmla="*/ 42467 w 42467"/>
                  <a:gd name="connsiteY2" fmla="*/ 20562 h 42053"/>
                  <a:gd name="connsiteX3" fmla="*/ 42467 w 42467"/>
                  <a:gd name="connsiteY3" fmla="*/ 21514 h 42053"/>
                </a:gdLst>
                <a:ahLst/>
                <a:cxnLst>
                  <a:cxn ang="0">
                    <a:pos x="connsiteX0" y="connsiteY0"/>
                  </a:cxn>
                  <a:cxn ang="0">
                    <a:pos x="connsiteX1" y="connsiteY1"/>
                  </a:cxn>
                  <a:cxn ang="0">
                    <a:pos x="connsiteX2" y="connsiteY2"/>
                  </a:cxn>
                  <a:cxn ang="0">
                    <a:pos x="connsiteX3" y="connsiteY3"/>
                  </a:cxn>
                </a:cxnLst>
                <a:rect l="l" t="t" r="r" b="b"/>
                <a:pathLst>
                  <a:path w="42467" h="42053">
                    <a:moveTo>
                      <a:pt x="42467" y="21514"/>
                    </a:moveTo>
                    <a:cubicBezTo>
                      <a:pt x="41610" y="47613"/>
                      <a:pt x="3129" y="49518"/>
                      <a:pt x="81" y="23324"/>
                    </a:cubicBezTo>
                    <a:cubicBezTo>
                      <a:pt x="-2110" y="-5918"/>
                      <a:pt x="40943" y="-8585"/>
                      <a:pt x="42467" y="20562"/>
                    </a:cubicBezTo>
                    <a:lnTo>
                      <a:pt x="42467" y="21514"/>
                    </a:lnTo>
                    <a:close/>
                  </a:path>
                </a:pathLst>
              </a:custGeom>
              <a:noFill/>
              <a:ln w="9525" cap="rnd">
                <a:solidFill>
                  <a:srgbClr val="15003C"/>
                </a:solidFill>
                <a:prstDash val="solid"/>
                <a:round/>
              </a:ln>
            </p:spPr>
            <p:txBody>
              <a:bodyPr rtlCol="0" anchor="ctr"/>
              <a:lstStyle/>
              <a:p>
                <a:endParaRPr lang="da-DK"/>
              </a:p>
            </p:txBody>
          </p:sp>
          <p:sp>
            <p:nvSpPr>
              <p:cNvPr id="242" name="Kombinationstegning: figur 241">
                <a:extLst>
                  <a:ext uri="{FF2B5EF4-FFF2-40B4-BE49-F238E27FC236}">
                    <a16:creationId xmlns:a16="http://schemas.microsoft.com/office/drawing/2014/main" id="{8925B84F-87EE-119B-A098-4783FAD6E2FA}"/>
                  </a:ext>
                </a:extLst>
              </p:cNvPr>
              <p:cNvSpPr/>
              <p:nvPr/>
            </p:nvSpPr>
            <p:spPr>
              <a:xfrm>
                <a:off x="9081667" y="5294970"/>
                <a:ext cx="42278" cy="42576"/>
              </a:xfrm>
              <a:custGeom>
                <a:avLst/>
                <a:gdLst>
                  <a:gd name="connsiteX0" fmla="*/ 0 w 42278"/>
                  <a:gd name="connsiteY0" fmla="*/ 21241 h 42576"/>
                  <a:gd name="connsiteX1" fmla="*/ 21241 w 42278"/>
                  <a:gd name="connsiteY1" fmla="*/ 0 h 42576"/>
                  <a:gd name="connsiteX2" fmla="*/ 21241 w 42278"/>
                  <a:gd name="connsiteY2" fmla="*/ 42577 h 42576"/>
                  <a:gd name="connsiteX3" fmla="*/ 0 w 42278"/>
                  <a:gd name="connsiteY3" fmla="*/ 21336 h 42576"/>
                </a:gdLst>
                <a:ahLst/>
                <a:cxnLst>
                  <a:cxn ang="0">
                    <a:pos x="connsiteX0" y="connsiteY0"/>
                  </a:cxn>
                  <a:cxn ang="0">
                    <a:pos x="connsiteX1" y="connsiteY1"/>
                  </a:cxn>
                  <a:cxn ang="0">
                    <a:pos x="connsiteX2" y="connsiteY2"/>
                  </a:cxn>
                  <a:cxn ang="0">
                    <a:pos x="connsiteX3" y="connsiteY3"/>
                  </a:cxn>
                </a:cxnLst>
                <a:rect l="l" t="t" r="r" b="b"/>
                <a:pathLst>
                  <a:path w="42278" h="42576">
                    <a:moveTo>
                      <a:pt x="0" y="21241"/>
                    </a:moveTo>
                    <a:cubicBezTo>
                      <a:pt x="0" y="9525"/>
                      <a:pt x="9525" y="0"/>
                      <a:pt x="21241" y="0"/>
                    </a:cubicBezTo>
                    <a:cubicBezTo>
                      <a:pt x="49244" y="762"/>
                      <a:pt x="49339" y="41815"/>
                      <a:pt x="21241" y="42577"/>
                    </a:cubicBezTo>
                    <a:cubicBezTo>
                      <a:pt x="9525" y="42577"/>
                      <a:pt x="0" y="33052"/>
                      <a:pt x="0" y="21336"/>
                    </a:cubicBezTo>
                    <a:close/>
                  </a:path>
                </a:pathLst>
              </a:custGeom>
              <a:noFill/>
              <a:ln w="9525" cap="rnd">
                <a:solidFill>
                  <a:srgbClr val="15003C"/>
                </a:solidFill>
                <a:prstDash val="solid"/>
                <a:round/>
              </a:ln>
            </p:spPr>
            <p:txBody>
              <a:bodyPr rtlCol="0" anchor="ctr"/>
              <a:lstStyle/>
              <a:p>
                <a:endParaRPr lang="da-DK"/>
              </a:p>
            </p:txBody>
          </p:sp>
          <p:sp>
            <p:nvSpPr>
              <p:cNvPr id="243" name="Kombinationstegning: figur 242">
                <a:extLst>
                  <a:ext uri="{FF2B5EF4-FFF2-40B4-BE49-F238E27FC236}">
                    <a16:creationId xmlns:a16="http://schemas.microsoft.com/office/drawing/2014/main" id="{0E2670D5-88F7-6A77-4CD9-3C4D52A2C311}"/>
                  </a:ext>
                </a:extLst>
              </p:cNvPr>
              <p:cNvSpPr/>
              <p:nvPr/>
            </p:nvSpPr>
            <p:spPr>
              <a:xfrm>
                <a:off x="9155111" y="5303450"/>
                <a:ext cx="25616" cy="25298"/>
              </a:xfrm>
              <a:custGeom>
                <a:avLst/>
                <a:gdLst>
                  <a:gd name="connsiteX0" fmla="*/ 25617 w 25616"/>
                  <a:gd name="connsiteY0" fmla="*/ 13142 h 25298"/>
                  <a:gd name="connsiteX1" fmla="*/ 185 w 25616"/>
                  <a:gd name="connsiteY1" fmla="*/ 10380 h 25298"/>
                  <a:gd name="connsiteX2" fmla="*/ 25617 w 25616"/>
                  <a:gd name="connsiteY2" fmla="*/ 12285 h 25298"/>
                  <a:gd name="connsiteX3" fmla="*/ 25617 w 25616"/>
                  <a:gd name="connsiteY3" fmla="*/ 13142 h 25298"/>
                </a:gdLst>
                <a:ahLst/>
                <a:cxnLst>
                  <a:cxn ang="0">
                    <a:pos x="connsiteX0" y="connsiteY0"/>
                  </a:cxn>
                  <a:cxn ang="0">
                    <a:pos x="connsiteX1" y="connsiteY1"/>
                  </a:cxn>
                  <a:cxn ang="0">
                    <a:pos x="connsiteX2" y="connsiteY2"/>
                  </a:cxn>
                  <a:cxn ang="0">
                    <a:pos x="connsiteX3" y="connsiteY3"/>
                  </a:cxn>
                </a:cxnLst>
                <a:rect l="l" t="t" r="r" b="b"/>
                <a:pathLst>
                  <a:path w="25616" h="25298">
                    <a:moveTo>
                      <a:pt x="25617" y="13142"/>
                    </a:moveTo>
                    <a:cubicBezTo>
                      <a:pt x="24569" y="30954"/>
                      <a:pt x="-2482" y="28477"/>
                      <a:pt x="185" y="10380"/>
                    </a:cubicBezTo>
                    <a:cubicBezTo>
                      <a:pt x="3043" y="-4670"/>
                      <a:pt x="25045" y="-2765"/>
                      <a:pt x="25617" y="12285"/>
                    </a:cubicBezTo>
                    <a:lnTo>
                      <a:pt x="25617" y="13142"/>
                    </a:lnTo>
                    <a:close/>
                  </a:path>
                </a:pathLst>
              </a:custGeom>
              <a:noFill/>
              <a:ln w="9525" cap="rnd">
                <a:solidFill>
                  <a:srgbClr val="15003C"/>
                </a:solidFill>
                <a:prstDash val="solid"/>
                <a:round/>
              </a:ln>
            </p:spPr>
            <p:txBody>
              <a:bodyPr rtlCol="0" anchor="ctr"/>
              <a:lstStyle/>
              <a:p>
                <a:endParaRPr lang="da-DK"/>
              </a:p>
            </p:txBody>
          </p:sp>
          <p:sp>
            <p:nvSpPr>
              <p:cNvPr id="244" name="Kombinationstegning: figur 243">
                <a:extLst>
                  <a:ext uri="{FF2B5EF4-FFF2-40B4-BE49-F238E27FC236}">
                    <a16:creationId xmlns:a16="http://schemas.microsoft.com/office/drawing/2014/main" id="{0893E79A-67C1-380D-EF13-95FE23A4C008}"/>
                  </a:ext>
                </a:extLst>
              </p:cNvPr>
              <p:cNvSpPr/>
              <p:nvPr/>
            </p:nvSpPr>
            <p:spPr>
              <a:xfrm>
                <a:off x="8809157" y="5619296"/>
                <a:ext cx="241934" cy="9525"/>
              </a:xfrm>
              <a:custGeom>
                <a:avLst/>
                <a:gdLst>
                  <a:gd name="connsiteX0" fmla="*/ 0 w 241934"/>
                  <a:gd name="connsiteY0" fmla="*/ 0 h 9525"/>
                  <a:gd name="connsiteX1" fmla="*/ 241935 w 241934"/>
                  <a:gd name="connsiteY1" fmla="*/ 0 h 9525"/>
                </a:gdLst>
                <a:ahLst/>
                <a:cxnLst>
                  <a:cxn ang="0">
                    <a:pos x="connsiteX0" y="connsiteY0"/>
                  </a:cxn>
                  <a:cxn ang="0">
                    <a:pos x="connsiteX1" y="connsiteY1"/>
                  </a:cxn>
                </a:cxnLst>
                <a:rect l="l" t="t" r="r" b="b"/>
                <a:pathLst>
                  <a:path w="241934" h="9525">
                    <a:moveTo>
                      <a:pt x="0" y="0"/>
                    </a:moveTo>
                    <a:lnTo>
                      <a:pt x="241935" y="0"/>
                    </a:lnTo>
                  </a:path>
                </a:pathLst>
              </a:custGeom>
              <a:ln w="9525" cap="rnd">
                <a:solidFill>
                  <a:srgbClr val="15003C"/>
                </a:solidFill>
                <a:prstDash val="solid"/>
                <a:round/>
              </a:ln>
            </p:spPr>
            <p:txBody>
              <a:bodyPr rtlCol="0" anchor="ctr"/>
              <a:lstStyle/>
              <a:p>
                <a:endParaRPr lang="da-DK"/>
              </a:p>
            </p:txBody>
          </p:sp>
          <p:sp>
            <p:nvSpPr>
              <p:cNvPr id="245" name="Kombinationstegning: figur 244">
                <a:extLst>
                  <a:ext uri="{FF2B5EF4-FFF2-40B4-BE49-F238E27FC236}">
                    <a16:creationId xmlns:a16="http://schemas.microsoft.com/office/drawing/2014/main" id="{9AF8A0F1-0524-63AD-4FA2-226732FD28D9}"/>
                  </a:ext>
                </a:extLst>
              </p:cNvPr>
              <p:cNvSpPr/>
              <p:nvPr/>
            </p:nvSpPr>
            <p:spPr>
              <a:xfrm>
                <a:off x="9281026" y="5619296"/>
                <a:ext cx="232981" cy="9525"/>
              </a:xfrm>
              <a:custGeom>
                <a:avLst/>
                <a:gdLst>
                  <a:gd name="connsiteX0" fmla="*/ 232981 w 232981"/>
                  <a:gd name="connsiteY0" fmla="*/ 0 h 9525"/>
                  <a:gd name="connsiteX1" fmla="*/ 0 w 232981"/>
                  <a:gd name="connsiteY1" fmla="*/ 0 h 9525"/>
                </a:gdLst>
                <a:ahLst/>
                <a:cxnLst>
                  <a:cxn ang="0">
                    <a:pos x="connsiteX0" y="connsiteY0"/>
                  </a:cxn>
                  <a:cxn ang="0">
                    <a:pos x="connsiteX1" y="connsiteY1"/>
                  </a:cxn>
                </a:cxnLst>
                <a:rect l="l" t="t" r="r" b="b"/>
                <a:pathLst>
                  <a:path w="232981" h="9525">
                    <a:moveTo>
                      <a:pt x="232981" y="0"/>
                    </a:moveTo>
                    <a:lnTo>
                      <a:pt x="0" y="0"/>
                    </a:lnTo>
                  </a:path>
                </a:pathLst>
              </a:custGeom>
              <a:ln w="9525" cap="rnd">
                <a:solidFill>
                  <a:srgbClr val="15003C"/>
                </a:solidFill>
                <a:prstDash val="solid"/>
                <a:round/>
              </a:ln>
            </p:spPr>
            <p:txBody>
              <a:bodyPr rtlCol="0" anchor="ctr"/>
              <a:lstStyle/>
              <a:p>
                <a:endParaRPr lang="da-DK"/>
              </a:p>
            </p:txBody>
          </p:sp>
          <p:sp>
            <p:nvSpPr>
              <p:cNvPr id="246" name="Kombinationstegning: figur 245">
                <a:extLst>
                  <a:ext uri="{FF2B5EF4-FFF2-40B4-BE49-F238E27FC236}">
                    <a16:creationId xmlns:a16="http://schemas.microsoft.com/office/drawing/2014/main" id="{9AC01616-2F69-1F27-C2E9-1C688D86E6F6}"/>
                  </a:ext>
                </a:extLst>
              </p:cNvPr>
              <p:cNvSpPr/>
              <p:nvPr/>
            </p:nvSpPr>
            <p:spPr>
              <a:xfrm>
                <a:off x="9281026" y="5268997"/>
                <a:ext cx="270986" cy="177039"/>
              </a:xfrm>
              <a:custGeom>
                <a:avLst/>
                <a:gdLst>
                  <a:gd name="connsiteX0" fmla="*/ 270986 w 270986"/>
                  <a:gd name="connsiteY0" fmla="*/ 177039 h 177039"/>
                  <a:gd name="connsiteX1" fmla="*/ 235839 w 270986"/>
                  <a:gd name="connsiteY1" fmla="*/ 13780 h 177039"/>
                  <a:gd name="connsiteX2" fmla="*/ 217646 w 270986"/>
                  <a:gd name="connsiteY2" fmla="*/ 65 h 177039"/>
                  <a:gd name="connsiteX3" fmla="*/ 0 w 270986"/>
                  <a:gd name="connsiteY3" fmla="*/ 65 h 177039"/>
                </a:gdLst>
                <a:ahLst/>
                <a:cxnLst>
                  <a:cxn ang="0">
                    <a:pos x="connsiteX0" y="connsiteY0"/>
                  </a:cxn>
                  <a:cxn ang="0">
                    <a:pos x="connsiteX1" y="connsiteY1"/>
                  </a:cxn>
                  <a:cxn ang="0">
                    <a:pos x="connsiteX2" y="connsiteY2"/>
                  </a:cxn>
                  <a:cxn ang="0">
                    <a:pos x="connsiteX3" y="connsiteY3"/>
                  </a:cxn>
                </a:cxnLst>
                <a:rect l="l" t="t" r="r" b="b"/>
                <a:pathLst>
                  <a:path w="270986" h="177039">
                    <a:moveTo>
                      <a:pt x="270986" y="177039"/>
                    </a:moveTo>
                    <a:cubicBezTo>
                      <a:pt x="260509" y="127509"/>
                      <a:pt x="246888" y="65215"/>
                      <a:pt x="235839" y="13780"/>
                    </a:cubicBezTo>
                    <a:cubicBezTo>
                      <a:pt x="233267" y="-2126"/>
                      <a:pt x="230219" y="160"/>
                      <a:pt x="217646" y="65"/>
                    </a:cubicBezTo>
                    <a:cubicBezTo>
                      <a:pt x="149543" y="65"/>
                      <a:pt x="65437" y="65"/>
                      <a:pt x="0" y="65"/>
                    </a:cubicBezTo>
                  </a:path>
                </a:pathLst>
              </a:custGeom>
              <a:noFill/>
              <a:ln w="9525" cap="rnd">
                <a:solidFill>
                  <a:srgbClr val="15003C"/>
                </a:solidFill>
                <a:prstDash val="solid"/>
                <a:round/>
              </a:ln>
            </p:spPr>
            <p:txBody>
              <a:bodyPr rtlCol="0" anchor="ctr"/>
              <a:lstStyle/>
              <a:p>
                <a:endParaRPr lang="da-DK"/>
              </a:p>
            </p:txBody>
          </p:sp>
          <p:sp>
            <p:nvSpPr>
              <p:cNvPr id="247" name="Kombinationstegning: figur 246">
                <a:extLst>
                  <a:ext uri="{FF2B5EF4-FFF2-40B4-BE49-F238E27FC236}">
                    <a16:creationId xmlns:a16="http://schemas.microsoft.com/office/drawing/2014/main" id="{01B2CE74-BF72-E15A-5BE2-10ADC28F56CB}"/>
                  </a:ext>
                </a:extLst>
              </p:cNvPr>
              <p:cNvSpPr/>
              <p:nvPr/>
            </p:nvSpPr>
            <p:spPr>
              <a:xfrm>
                <a:off x="9281026" y="5448227"/>
                <a:ext cx="271557" cy="483393"/>
              </a:xfrm>
              <a:custGeom>
                <a:avLst/>
                <a:gdLst>
                  <a:gd name="connsiteX0" fmla="*/ 0 w 271557"/>
                  <a:gd name="connsiteY0" fmla="*/ 0 h 483393"/>
                  <a:gd name="connsiteX1" fmla="*/ 271558 w 271557"/>
                  <a:gd name="connsiteY1" fmla="*/ 0 h 483393"/>
                  <a:gd name="connsiteX2" fmla="*/ 271558 w 271557"/>
                  <a:gd name="connsiteY2" fmla="*/ 483394 h 483393"/>
                </a:gdLst>
                <a:ahLst/>
                <a:cxnLst>
                  <a:cxn ang="0">
                    <a:pos x="connsiteX0" y="connsiteY0"/>
                  </a:cxn>
                  <a:cxn ang="0">
                    <a:pos x="connsiteX1" y="connsiteY1"/>
                  </a:cxn>
                  <a:cxn ang="0">
                    <a:pos x="connsiteX2" y="connsiteY2"/>
                  </a:cxn>
                </a:cxnLst>
                <a:rect l="l" t="t" r="r" b="b"/>
                <a:pathLst>
                  <a:path w="271557" h="483393">
                    <a:moveTo>
                      <a:pt x="0" y="0"/>
                    </a:moveTo>
                    <a:lnTo>
                      <a:pt x="271558" y="0"/>
                    </a:lnTo>
                    <a:lnTo>
                      <a:pt x="271558" y="483394"/>
                    </a:lnTo>
                  </a:path>
                </a:pathLst>
              </a:custGeom>
              <a:noFill/>
              <a:ln w="9525" cap="rnd">
                <a:solidFill>
                  <a:srgbClr val="15003C"/>
                </a:solidFill>
                <a:prstDash val="solid"/>
                <a:round/>
              </a:ln>
            </p:spPr>
            <p:txBody>
              <a:bodyPr rtlCol="0" anchor="ctr"/>
              <a:lstStyle/>
              <a:p>
                <a:endParaRPr lang="da-DK"/>
              </a:p>
            </p:txBody>
          </p:sp>
          <p:sp>
            <p:nvSpPr>
              <p:cNvPr id="248" name="Kombinationstegning: figur 247">
                <a:extLst>
                  <a:ext uri="{FF2B5EF4-FFF2-40B4-BE49-F238E27FC236}">
                    <a16:creationId xmlns:a16="http://schemas.microsoft.com/office/drawing/2014/main" id="{1B6AC543-7DA3-A5DE-AC46-24D6EBDBEEEC}"/>
                  </a:ext>
                </a:extLst>
              </p:cNvPr>
              <p:cNvSpPr/>
              <p:nvPr/>
            </p:nvSpPr>
            <p:spPr>
              <a:xfrm>
                <a:off x="8769914" y="5268966"/>
                <a:ext cx="282225" cy="177356"/>
              </a:xfrm>
              <a:custGeom>
                <a:avLst/>
                <a:gdLst>
                  <a:gd name="connsiteX0" fmla="*/ 0 w 282225"/>
                  <a:gd name="connsiteY0" fmla="*/ 177357 h 177356"/>
                  <a:gd name="connsiteX1" fmla="*/ 35147 w 282225"/>
                  <a:gd name="connsiteY1" fmla="*/ 13717 h 177356"/>
                  <a:gd name="connsiteX2" fmla="*/ 49816 w 282225"/>
                  <a:gd name="connsiteY2" fmla="*/ 1 h 177356"/>
                  <a:gd name="connsiteX3" fmla="*/ 282226 w 282225"/>
                  <a:gd name="connsiteY3" fmla="*/ 1 h 177356"/>
                </a:gdLst>
                <a:ahLst/>
                <a:cxnLst>
                  <a:cxn ang="0">
                    <a:pos x="connsiteX0" y="connsiteY0"/>
                  </a:cxn>
                  <a:cxn ang="0">
                    <a:pos x="connsiteX1" y="connsiteY1"/>
                  </a:cxn>
                  <a:cxn ang="0">
                    <a:pos x="connsiteX2" y="connsiteY2"/>
                  </a:cxn>
                  <a:cxn ang="0">
                    <a:pos x="connsiteX3" y="connsiteY3"/>
                  </a:cxn>
                </a:cxnLst>
                <a:rect l="l" t="t" r="r" b="b"/>
                <a:pathLst>
                  <a:path w="282225" h="177356">
                    <a:moveTo>
                      <a:pt x="0" y="177357"/>
                    </a:moveTo>
                    <a:cubicBezTo>
                      <a:pt x="10382" y="128017"/>
                      <a:pt x="24194" y="65152"/>
                      <a:pt x="35147" y="13717"/>
                    </a:cubicBezTo>
                    <a:cubicBezTo>
                      <a:pt x="38195" y="-380"/>
                      <a:pt x="37910" y="1"/>
                      <a:pt x="49816" y="1"/>
                    </a:cubicBezTo>
                    <a:cubicBezTo>
                      <a:pt x="122396" y="1"/>
                      <a:pt x="212407" y="1"/>
                      <a:pt x="282226" y="1"/>
                    </a:cubicBezTo>
                  </a:path>
                </a:pathLst>
              </a:custGeom>
              <a:noFill/>
              <a:ln w="9525" cap="rnd">
                <a:solidFill>
                  <a:srgbClr val="15003C"/>
                </a:solidFill>
                <a:prstDash val="solid"/>
                <a:round/>
              </a:ln>
            </p:spPr>
            <p:txBody>
              <a:bodyPr rtlCol="0" anchor="ctr"/>
              <a:lstStyle/>
              <a:p>
                <a:endParaRPr lang="da-DK"/>
              </a:p>
            </p:txBody>
          </p:sp>
          <p:sp>
            <p:nvSpPr>
              <p:cNvPr id="249" name="Kombinationstegning: figur 248">
                <a:extLst>
                  <a:ext uri="{FF2B5EF4-FFF2-40B4-BE49-F238E27FC236}">
                    <a16:creationId xmlns:a16="http://schemas.microsoft.com/office/drawing/2014/main" id="{EE0E97E3-301D-0C5F-A1B5-22ECF61DAA1F}"/>
                  </a:ext>
                </a:extLst>
              </p:cNvPr>
              <p:cNvSpPr/>
              <p:nvPr/>
            </p:nvSpPr>
            <p:spPr>
              <a:xfrm>
                <a:off x="8769438" y="5448227"/>
                <a:ext cx="282701" cy="480917"/>
              </a:xfrm>
              <a:custGeom>
                <a:avLst/>
                <a:gdLst>
                  <a:gd name="connsiteX0" fmla="*/ 282702 w 282701"/>
                  <a:gd name="connsiteY0" fmla="*/ 0 h 480917"/>
                  <a:gd name="connsiteX1" fmla="*/ 0 w 282701"/>
                  <a:gd name="connsiteY1" fmla="*/ 0 h 480917"/>
                  <a:gd name="connsiteX2" fmla="*/ 0 w 282701"/>
                  <a:gd name="connsiteY2" fmla="*/ 480917 h 480917"/>
                </a:gdLst>
                <a:ahLst/>
                <a:cxnLst>
                  <a:cxn ang="0">
                    <a:pos x="connsiteX0" y="connsiteY0"/>
                  </a:cxn>
                  <a:cxn ang="0">
                    <a:pos x="connsiteX1" y="connsiteY1"/>
                  </a:cxn>
                  <a:cxn ang="0">
                    <a:pos x="connsiteX2" y="connsiteY2"/>
                  </a:cxn>
                </a:cxnLst>
                <a:rect l="l" t="t" r="r" b="b"/>
                <a:pathLst>
                  <a:path w="282701" h="480917">
                    <a:moveTo>
                      <a:pt x="282702" y="0"/>
                    </a:moveTo>
                    <a:lnTo>
                      <a:pt x="0" y="0"/>
                    </a:lnTo>
                    <a:lnTo>
                      <a:pt x="0" y="480917"/>
                    </a:lnTo>
                  </a:path>
                </a:pathLst>
              </a:custGeom>
              <a:noFill/>
              <a:ln w="9525" cap="rnd">
                <a:solidFill>
                  <a:srgbClr val="15003C"/>
                </a:solidFill>
                <a:prstDash val="solid"/>
                <a:round/>
              </a:ln>
            </p:spPr>
            <p:txBody>
              <a:bodyPr rtlCol="0" anchor="ctr"/>
              <a:lstStyle/>
              <a:p>
                <a:endParaRPr lang="da-DK"/>
              </a:p>
            </p:txBody>
          </p:sp>
          <p:sp>
            <p:nvSpPr>
              <p:cNvPr id="250" name="Kombinationstegning: figur 249">
                <a:extLst>
                  <a:ext uri="{FF2B5EF4-FFF2-40B4-BE49-F238E27FC236}">
                    <a16:creationId xmlns:a16="http://schemas.microsoft.com/office/drawing/2014/main" id="{94A13BB4-0652-87B4-087A-42DD20FAF7B5}"/>
                  </a:ext>
                </a:extLst>
              </p:cNvPr>
              <p:cNvSpPr/>
              <p:nvPr/>
            </p:nvSpPr>
            <p:spPr>
              <a:xfrm>
                <a:off x="9281026" y="4856344"/>
                <a:ext cx="9525" cy="1062894"/>
              </a:xfrm>
              <a:custGeom>
                <a:avLst/>
                <a:gdLst>
                  <a:gd name="connsiteX0" fmla="*/ 0 w 9525"/>
                  <a:gd name="connsiteY0" fmla="*/ 0 h 1062894"/>
                  <a:gd name="connsiteX1" fmla="*/ 0 w 9525"/>
                  <a:gd name="connsiteY1" fmla="*/ 1062895 h 1062894"/>
                </a:gdLst>
                <a:ahLst/>
                <a:cxnLst>
                  <a:cxn ang="0">
                    <a:pos x="connsiteX0" y="connsiteY0"/>
                  </a:cxn>
                  <a:cxn ang="0">
                    <a:pos x="connsiteX1" y="connsiteY1"/>
                  </a:cxn>
                </a:cxnLst>
                <a:rect l="l" t="t" r="r" b="b"/>
                <a:pathLst>
                  <a:path w="9525" h="1062894">
                    <a:moveTo>
                      <a:pt x="0" y="0"/>
                    </a:moveTo>
                    <a:lnTo>
                      <a:pt x="0" y="1062895"/>
                    </a:lnTo>
                  </a:path>
                </a:pathLst>
              </a:custGeom>
              <a:ln w="9525" cap="rnd">
                <a:solidFill>
                  <a:srgbClr val="15003C"/>
                </a:solidFill>
                <a:prstDash val="solid"/>
                <a:round/>
              </a:ln>
            </p:spPr>
            <p:txBody>
              <a:bodyPr rtlCol="0" anchor="ctr"/>
              <a:lstStyle/>
              <a:p>
                <a:endParaRPr lang="da-DK"/>
              </a:p>
            </p:txBody>
          </p:sp>
          <p:sp>
            <p:nvSpPr>
              <p:cNvPr id="251" name="Kombinationstegning: figur 250">
                <a:extLst>
                  <a:ext uri="{FF2B5EF4-FFF2-40B4-BE49-F238E27FC236}">
                    <a16:creationId xmlns:a16="http://schemas.microsoft.com/office/drawing/2014/main" id="{A737EEEA-2470-C03A-4126-9D29AC8669E8}"/>
                  </a:ext>
                </a:extLst>
              </p:cNvPr>
              <p:cNvSpPr/>
              <p:nvPr/>
            </p:nvSpPr>
            <p:spPr>
              <a:xfrm>
                <a:off x="9051092" y="4856344"/>
                <a:ext cx="9525" cy="1062894"/>
              </a:xfrm>
              <a:custGeom>
                <a:avLst/>
                <a:gdLst>
                  <a:gd name="connsiteX0" fmla="*/ 0 w 9525"/>
                  <a:gd name="connsiteY0" fmla="*/ 0 h 1062894"/>
                  <a:gd name="connsiteX1" fmla="*/ 0 w 9525"/>
                  <a:gd name="connsiteY1" fmla="*/ 1062895 h 1062894"/>
                </a:gdLst>
                <a:ahLst/>
                <a:cxnLst>
                  <a:cxn ang="0">
                    <a:pos x="connsiteX0" y="connsiteY0"/>
                  </a:cxn>
                  <a:cxn ang="0">
                    <a:pos x="connsiteX1" y="connsiteY1"/>
                  </a:cxn>
                </a:cxnLst>
                <a:rect l="l" t="t" r="r" b="b"/>
                <a:pathLst>
                  <a:path w="9525" h="1062894">
                    <a:moveTo>
                      <a:pt x="0" y="0"/>
                    </a:moveTo>
                    <a:lnTo>
                      <a:pt x="0" y="1062895"/>
                    </a:lnTo>
                  </a:path>
                </a:pathLst>
              </a:custGeom>
              <a:ln w="9525" cap="rnd">
                <a:solidFill>
                  <a:srgbClr val="15003C"/>
                </a:solidFill>
                <a:prstDash val="solid"/>
                <a:round/>
              </a:ln>
            </p:spPr>
            <p:txBody>
              <a:bodyPr rtlCol="0" anchor="ctr"/>
              <a:lstStyle/>
              <a:p>
                <a:endParaRPr lang="da-DK"/>
              </a:p>
            </p:txBody>
          </p:sp>
        </p:grpSp>
        <p:sp>
          <p:nvSpPr>
            <p:cNvPr id="27" name="Kombinationstegning: figur 26">
              <a:extLst>
                <a:ext uri="{FF2B5EF4-FFF2-40B4-BE49-F238E27FC236}">
                  <a16:creationId xmlns:a16="http://schemas.microsoft.com/office/drawing/2014/main" id="{765FFFFC-1329-9FEF-3131-8B406899E5D9}"/>
                </a:ext>
              </a:extLst>
            </p:cNvPr>
            <p:cNvSpPr/>
            <p:nvPr/>
          </p:nvSpPr>
          <p:spPr>
            <a:xfrm>
              <a:off x="7372692" y="5892158"/>
              <a:ext cx="2780442" cy="395191"/>
            </a:xfrm>
            <a:custGeom>
              <a:avLst/>
              <a:gdLst>
                <a:gd name="connsiteX0" fmla="*/ 0 w 2780442"/>
                <a:gd name="connsiteY0" fmla="*/ 395126 h 395191"/>
                <a:gd name="connsiteX1" fmla="*/ 1701260 w 2780442"/>
                <a:gd name="connsiteY1" fmla="*/ 26985 h 395191"/>
                <a:gd name="connsiteX2" fmla="*/ 2341340 w 2780442"/>
                <a:gd name="connsiteY2" fmla="*/ 17079 h 395191"/>
                <a:gd name="connsiteX3" fmla="*/ 2780443 w 2780442"/>
                <a:gd name="connsiteY3" fmla="*/ 48035 h 395191"/>
              </a:gdLst>
              <a:ahLst/>
              <a:cxnLst>
                <a:cxn ang="0">
                  <a:pos x="connsiteX0" y="connsiteY0"/>
                </a:cxn>
                <a:cxn ang="0">
                  <a:pos x="connsiteX1" y="connsiteY1"/>
                </a:cxn>
                <a:cxn ang="0">
                  <a:pos x="connsiteX2" y="connsiteY2"/>
                </a:cxn>
                <a:cxn ang="0">
                  <a:pos x="connsiteX3" y="connsiteY3"/>
                </a:cxn>
              </a:cxnLst>
              <a:rect l="l" t="t" r="r" b="b"/>
              <a:pathLst>
                <a:path w="2780442" h="395191">
                  <a:moveTo>
                    <a:pt x="0" y="395126"/>
                  </a:moveTo>
                  <a:cubicBezTo>
                    <a:pt x="243935" y="400842"/>
                    <a:pt x="750380" y="26985"/>
                    <a:pt x="1701260" y="26985"/>
                  </a:cubicBezTo>
                  <a:cubicBezTo>
                    <a:pt x="2071592" y="26985"/>
                    <a:pt x="1963388" y="95946"/>
                    <a:pt x="2341340" y="17079"/>
                  </a:cubicBezTo>
                  <a:cubicBezTo>
                    <a:pt x="2646140" y="-27403"/>
                    <a:pt x="2741486" y="26604"/>
                    <a:pt x="2780443" y="48035"/>
                  </a:cubicBezTo>
                </a:path>
              </a:pathLst>
            </a:custGeom>
            <a:noFill/>
            <a:ln w="9525" cap="rnd">
              <a:solidFill>
                <a:srgbClr val="15003C"/>
              </a:solidFill>
              <a:prstDash val="solid"/>
              <a:round/>
            </a:ln>
          </p:spPr>
          <p:txBody>
            <a:bodyPr rtlCol="0" anchor="ctr"/>
            <a:lstStyle/>
            <a:p>
              <a:endParaRPr lang="da-DK"/>
            </a:p>
          </p:txBody>
        </p:sp>
        <p:sp>
          <p:nvSpPr>
            <p:cNvPr id="28" name="Kombinationstegning: figur 27">
              <a:extLst>
                <a:ext uri="{FF2B5EF4-FFF2-40B4-BE49-F238E27FC236}">
                  <a16:creationId xmlns:a16="http://schemas.microsoft.com/office/drawing/2014/main" id="{BEC38117-F8C1-D0B1-F030-5F2E07B23F2F}"/>
                </a:ext>
              </a:extLst>
            </p:cNvPr>
            <p:cNvSpPr/>
            <p:nvPr/>
          </p:nvSpPr>
          <p:spPr>
            <a:xfrm>
              <a:off x="5834690" y="5669785"/>
              <a:ext cx="2936843" cy="334035"/>
            </a:xfrm>
            <a:custGeom>
              <a:avLst/>
              <a:gdLst>
                <a:gd name="connsiteX0" fmla="*/ 2936843 w 2936843"/>
                <a:gd name="connsiteY0" fmla="*/ 2470 h 334035"/>
                <a:gd name="connsiteX1" fmla="*/ 0 w 2936843"/>
                <a:gd name="connsiteY1" fmla="*/ 334035 h 334035"/>
              </a:gdLst>
              <a:ahLst/>
              <a:cxnLst>
                <a:cxn ang="0">
                  <a:pos x="connsiteX0" y="connsiteY0"/>
                </a:cxn>
                <a:cxn ang="0">
                  <a:pos x="connsiteX1" y="connsiteY1"/>
                </a:cxn>
              </a:cxnLst>
              <a:rect l="l" t="t" r="r" b="b"/>
              <a:pathLst>
                <a:path w="2936843" h="334035">
                  <a:moveTo>
                    <a:pt x="2936843" y="2470"/>
                  </a:moveTo>
                  <a:cubicBezTo>
                    <a:pt x="2936843" y="2470"/>
                    <a:pt x="1468565" y="-50489"/>
                    <a:pt x="0" y="334035"/>
                  </a:cubicBezTo>
                </a:path>
              </a:pathLst>
            </a:custGeom>
            <a:noFill/>
            <a:ln w="9525" cap="rnd">
              <a:solidFill>
                <a:srgbClr val="15003C"/>
              </a:solidFill>
              <a:prstDash val="solid"/>
              <a:round/>
            </a:ln>
          </p:spPr>
          <p:txBody>
            <a:bodyPr rtlCol="0" anchor="ctr"/>
            <a:lstStyle/>
            <a:p>
              <a:endParaRPr lang="da-DK"/>
            </a:p>
          </p:txBody>
        </p:sp>
        <p:sp>
          <p:nvSpPr>
            <p:cNvPr id="29" name="Kombinationstegning: figur 28">
              <a:extLst>
                <a:ext uri="{FF2B5EF4-FFF2-40B4-BE49-F238E27FC236}">
                  <a16:creationId xmlns:a16="http://schemas.microsoft.com/office/drawing/2014/main" id="{F4B61FB3-43EB-BE61-1207-C7527A6742F5}"/>
                </a:ext>
              </a:extLst>
            </p:cNvPr>
            <p:cNvSpPr/>
            <p:nvPr/>
          </p:nvSpPr>
          <p:spPr>
            <a:xfrm>
              <a:off x="8101735" y="5158858"/>
              <a:ext cx="379475" cy="476631"/>
            </a:xfrm>
            <a:custGeom>
              <a:avLst/>
              <a:gdLst>
                <a:gd name="connsiteX0" fmla="*/ 379476 w 379475"/>
                <a:gd name="connsiteY0" fmla="*/ 251841 h 476631"/>
                <a:gd name="connsiteX1" fmla="*/ 326707 w 379475"/>
                <a:gd name="connsiteY1" fmla="*/ 219932 h 476631"/>
                <a:gd name="connsiteX2" fmla="*/ 357854 w 379475"/>
                <a:gd name="connsiteY2" fmla="*/ 159353 h 476631"/>
                <a:gd name="connsiteX3" fmla="*/ 283178 w 379475"/>
                <a:gd name="connsiteY3" fmla="*/ 84677 h 476631"/>
                <a:gd name="connsiteX4" fmla="*/ 254413 w 379475"/>
                <a:gd name="connsiteY4" fmla="*/ 90488 h 476631"/>
                <a:gd name="connsiteX5" fmla="*/ 258699 w 379475"/>
                <a:gd name="connsiteY5" fmla="*/ 67056 h 476631"/>
                <a:gd name="connsiteX6" fmla="*/ 191643 w 379475"/>
                <a:gd name="connsiteY6" fmla="*/ 0 h 476631"/>
                <a:gd name="connsiteX7" fmla="*/ 124587 w 379475"/>
                <a:gd name="connsiteY7" fmla="*/ 67056 h 476631"/>
                <a:gd name="connsiteX8" fmla="*/ 139065 w 379475"/>
                <a:gd name="connsiteY8" fmla="*/ 108585 h 476631"/>
                <a:gd name="connsiteX9" fmla="*/ 132874 w 379475"/>
                <a:gd name="connsiteY9" fmla="*/ 108299 h 476631"/>
                <a:gd name="connsiteX10" fmla="*/ 45529 w 379475"/>
                <a:gd name="connsiteY10" fmla="*/ 195644 h 476631"/>
                <a:gd name="connsiteX11" fmla="*/ 72295 w 379475"/>
                <a:gd name="connsiteY11" fmla="*/ 258509 h 476631"/>
                <a:gd name="connsiteX12" fmla="*/ 0 w 379475"/>
                <a:gd name="connsiteY12" fmla="*/ 363760 h 476631"/>
                <a:gd name="connsiteX13" fmla="*/ 112871 w 379475"/>
                <a:gd name="connsiteY13" fmla="*/ 476631 h 476631"/>
                <a:gd name="connsiteX14" fmla="*/ 205930 w 379475"/>
                <a:gd name="connsiteY14" fmla="*/ 416433 h 476631"/>
                <a:gd name="connsiteX15" fmla="*/ 294608 w 379475"/>
                <a:gd name="connsiteY15" fmla="*/ 449866 h 476631"/>
                <a:gd name="connsiteX16" fmla="*/ 317278 w 379475"/>
                <a:gd name="connsiteY16" fmla="*/ 447675 h 47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9475" h="476631">
                  <a:moveTo>
                    <a:pt x="379476" y="251841"/>
                  </a:moveTo>
                  <a:cubicBezTo>
                    <a:pt x="365284" y="236887"/>
                    <a:pt x="347091" y="225742"/>
                    <a:pt x="326707" y="219932"/>
                  </a:cubicBezTo>
                  <a:cubicBezTo>
                    <a:pt x="345567" y="206407"/>
                    <a:pt x="357854" y="184309"/>
                    <a:pt x="357854" y="159353"/>
                  </a:cubicBezTo>
                  <a:cubicBezTo>
                    <a:pt x="357854" y="118110"/>
                    <a:pt x="324421" y="84677"/>
                    <a:pt x="283178" y="84677"/>
                  </a:cubicBezTo>
                  <a:cubicBezTo>
                    <a:pt x="272987" y="84677"/>
                    <a:pt x="263271" y="86773"/>
                    <a:pt x="254413" y="90488"/>
                  </a:cubicBezTo>
                  <a:cubicBezTo>
                    <a:pt x="257175" y="83153"/>
                    <a:pt x="258699" y="75343"/>
                    <a:pt x="258699" y="67056"/>
                  </a:cubicBezTo>
                  <a:cubicBezTo>
                    <a:pt x="258699" y="30004"/>
                    <a:pt x="228695" y="0"/>
                    <a:pt x="191643" y="0"/>
                  </a:cubicBezTo>
                  <a:cubicBezTo>
                    <a:pt x="154591" y="0"/>
                    <a:pt x="124587" y="30004"/>
                    <a:pt x="124587" y="67056"/>
                  </a:cubicBezTo>
                  <a:cubicBezTo>
                    <a:pt x="124587" y="82772"/>
                    <a:pt x="130016" y="97155"/>
                    <a:pt x="139065" y="108585"/>
                  </a:cubicBezTo>
                  <a:cubicBezTo>
                    <a:pt x="136970" y="108394"/>
                    <a:pt x="134969" y="108299"/>
                    <a:pt x="132874" y="108299"/>
                  </a:cubicBezTo>
                  <a:cubicBezTo>
                    <a:pt x="84677" y="108299"/>
                    <a:pt x="45529" y="147447"/>
                    <a:pt x="45529" y="195644"/>
                  </a:cubicBezTo>
                  <a:cubicBezTo>
                    <a:pt x="45529" y="220313"/>
                    <a:pt x="55816" y="242602"/>
                    <a:pt x="72295" y="258509"/>
                  </a:cubicBezTo>
                  <a:cubicBezTo>
                    <a:pt x="30004" y="274796"/>
                    <a:pt x="0" y="315754"/>
                    <a:pt x="0" y="363760"/>
                  </a:cubicBezTo>
                  <a:cubicBezTo>
                    <a:pt x="0" y="426053"/>
                    <a:pt x="50578" y="476631"/>
                    <a:pt x="112871" y="476631"/>
                  </a:cubicBezTo>
                  <a:cubicBezTo>
                    <a:pt x="156210" y="476631"/>
                    <a:pt x="186976" y="452247"/>
                    <a:pt x="205930" y="416433"/>
                  </a:cubicBezTo>
                  <a:cubicBezTo>
                    <a:pt x="227076" y="437102"/>
                    <a:pt x="262699" y="449866"/>
                    <a:pt x="294608" y="449866"/>
                  </a:cubicBezTo>
                  <a:cubicBezTo>
                    <a:pt x="302419" y="449866"/>
                    <a:pt x="309944" y="449104"/>
                    <a:pt x="317278" y="447675"/>
                  </a:cubicBezTo>
                </a:path>
              </a:pathLst>
            </a:custGeom>
            <a:noFill/>
            <a:ln w="9525" cap="sq">
              <a:solidFill>
                <a:srgbClr val="15003C"/>
              </a:solidFill>
              <a:prstDash val="solid"/>
              <a:round/>
            </a:ln>
          </p:spPr>
          <p:txBody>
            <a:bodyPr rtlCol="0" anchor="ctr"/>
            <a:lstStyle/>
            <a:p>
              <a:endParaRPr lang="da-DK"/>
            </a:p>
          </p:txBody>
        </p:sp>
        <p:sp>
          <p:nvSpPr>
            <p:cNvPr id="30" name="Kombinationstegning: figur 29">
              <a:extLst>
                <a:ext uri="{FF2B5EF4-FFF2-40B4-BE49-F238E27FC236}">
                  <a16:creationId xmlns:a16="http://schemas.microsoft.com/office/drawing/2014/main" id="{EB211F21-02EC-BAE0-A9A2-79FB3940464B}"/>
                </a:ext>
              </a:extLst>
            </p:cNvPr>
            <p:cNvSpPr/>
            <p:nvPr/>
          </p:nvSpPr>
          <p:spPr>
            <a:xfrm>
              <a:off x="8209082" y="5452037"/>
              <a:ext cx="98583" cy="50006"/>
            </a:xfrm>
            <a:custGeom>
              <a:avLst/>
              <a:gdLst>
                <a:gd name="connsiteX0" fmla="*/ 98584 w 98583"/>
                <a:gd name="connsiteY0" fmla="*/ 50006 h 50006"/>
                <a:gd name="connsiteX1" fmla="*/ 32385 w 98583"/>
                <a:gd name="connsiteY1" fmla="*/ 24956 h 50006"/>
                <a:gd name="connsiteX2" fmla="*/ 0 w 98583"/>
                <a:gd name="connsiteY2" fmla="*/ 0 h 50006"/>
              </a:gdLst>
              <a:ahLst/>
              <a:cxnLst>
                <a:cxn ang="0">
                  <a:pos x="connsiteX0" y="connsiteY0"/>
                </a:cxn>
                <a:cxn ang="0">
                  <a:pos x="connsiteX1" y="connsiteY1"/>
                </a:cxn>
                <a:cxn ang="0">
                  <a:pos x="connsiteX2" y="connsiteY2"/>
                </a:cxn>
              </a:cxnLst>
              <a:rect l="l" t="t" r="r" b="b"/>
              <a:pathLst>
                <a:path w="98583" h="50006">
                  <a:moveTo>
                    <a:pt x="98584" y="50006"/>
                  </a:moveTo>
                  <a:lnTo>
                    <a:pt x="32385" y="24956"/>
                  </a:lnTo>
                  <a:lnTo>
                    <a:pt x="0" y="0"/>
                  </a:lnTo>
                </a:path>
              </a:pathLst>
            </a:custGeom>
            <a:noFill/>
            <a:ln w="9525" cap="sq">
              <a:solidFill>
                <a:srgbClr val="15003C"/>
              </a:solidFill>
              <a:prstDash val="solid"/>
              <a:round/>
            </a:ln>
          </p:spPr>
          <p:txBody>
            <a:bodyPr rtlCol="0" anchor="ctr"/>
            <a:lstStyle/>
            <a:p>
              <a:endParaRPr lang="da-DK"/>
            </a:p>
          </p:txBody>
        </p:sp>
        <p:sp>
          <p:nvSpPr>
            <p:cNvPr id="31" name="Kombinationstegning: figur 30">
              <a:extLst>
                <a:ext uri="{FF2B5EF4-FFF2-40B4-BE49-F238E27FC236}">
                  <a16:creationId xmlns:a16="http://schemas.microsoft.com/office/drawing/2014/main" id="{E9E1431E-2606-4FA4-F754-35C51608273F}"/>
                </a:ext>
              </a:extLst>
            </p:cNvPr>
            <p:cNvSpPr/>
            <p:nvPr/>
          </p:nvSpPr>
          <p:spPr>
            <a:xfrm>
              <a:off x="8307666" y="5294113"/>
              <a:ext cx="9525" cy="376618"/>
            </a:xfrm>
            <a:custGeom>
              <a:avLst/>
              <a:gdLst>
                <a:gd name="connsiteX0" fmla="*/ 0 w 9525"/>
                <a:gd name="connsiteY0" fmla="*/ 376619 h 376618"/>
                <a:gd name="connsiteX1" fmla="*/ 0 w 9525"/>
                <a:gd name="connsiteY1" fmla="*/ 0 h 376618"/>
              </a:gdLst>
              <a:ahLst/>
              <a:cxnLst>
                <a:cxn ang="0">
                  <a:pos x="connsiteX0" y="connsiteY0"/>
                </a:cxn>
                <a:cxn ang="0">
                  <a:pos x="connsiteX1" y="connsiteY1"/>
                </a:cxn>
              </a:cxnLst>
              <a:rect l="l" t="t" r="r" b="b"/>
              <a:pathLst>
                <a:path w="9525" h="376618">
                  <a:moveTo>
                    <a:pt x="0" y="376619"/>
                  </a:moveTo>
                  <a:lnTo>
                    <a:pt x="0" y="0"/>
                  </a:lnTo>
                </a:path>
              </a:pathLst>
            </a:custGeom>
            <a:ln w="9525" cap="sq">
              <a:solidFill>
                <a:srgbClr val="15003C"/>
              </a:solidFill>
              <a:prstDash val="solid"/>
              <a:round/>
            </a:ln>
          </p:spPr>
          <p:txBody>
            <a:bodyPr rtlCol="0" anchor="ctr"/>
            <a:lstStyle/>
            <a:p>
              <a:endParaRPr lang="da-DK"/>
            </a:p>
          </p:txBody>
        </p:sp>
        <p:sp>
          <p:nvSpPr>
            <p:cNvPr id="128" name="Kombinationstegning: figur 127">
              <a:extLst>
                <a:ext uri="{FF2B5EF4-FFF2-40B4-BE49-F238E27FC236}">
                  <a16:creationId xmlns:a16="http://schemas.microsoft.com/office/drawing/2014/main" id="{5106A948-2418-8DBC-7B85-B64839E4E0BB}"/>
                </a:ext>
              </a:extLst>
            </p:cNvPr>
            <p:cNvSpPr/>
            <p:nvPr/>
          </p:nvSpPr>
          <p:spPr>
            <a:xfrm>
              <a:off x="8240134" y="5336404"/>
              <a:ext cx="128587" cy="38004"/>
            </a:xfrm>
            <a:custGeom>
              <a:avLst/>
              <a:gdLst>
                <a:gd name="connsiteX0" fmla="*/ 128588 w 128587"/>
                <a:gd name="connsiteY0" fmla="*/ 0 h 38004"/>
                <a:gd name="connsiteX1" fmla="*/ 67532 w 128587"/>
                <a:gd name="connsiteY1" fmla="*/ 38005 h 38004"/>
                <a:gd name="connsiteX2" fmla="*/ 0 w 128587"/>
                <a:gd name="connsiteY2" fmla="*/ 0 h 38004"/>
              </a:gdLst>
              <a:ahLst/>
              <a:cxnLst>
                <a:cxn ang="0">
                  <a:pos x="connsiteX0" y="connsiteY0"/>
                </a:cxn>
                <a:cxn ang="0">
                  <a:pos x="connsiteX1" y="connsiteY1"/>
                </a:cxn>
                <a:cxn ang="0">
                  <a:pos x="connsiteX2" y="connsiteY2"/>
                </a:cxn>
              </a:cxnLst>
              <a:rect l="l" t="t" r="r" b="b"/>
              <a:pathLst>
                <a:path w="128587" h="38004">
                  <a:moveTo>
                    <a:pt x="128588" y="0"/>
                  </a:moveTo>
                  <a:lnTo>
                    <a:pt x="67532" y="38005"/>
                  </a:lnTo>
                  <a:lnTo>
                    <a:pt x="0" y="0"/>
                  </a:lnTo>
                </a:path>
              </a:pathLst>
            </a:custGeom>
            <a:noFill/>
            <a:ln w="9525" cap="sq">
              <a:solidFill>
                <a:srgbClr val="15003C"/>
              </a:solidFill>
              <a:prstDash val="solid"/>
              <a:round/>
            </a:ln>
          </p:spPr>
          <p:txBody>
            <a:bodyPr rtlCol="0" anchor="ctr"/>
            <a:lstStyle/>
            <a:p>
              <a:endParaRPr lang="da-DK"/>
            </a:p>
          </p:txBody>
        </p:sp>
        <p:sp>
          <p:nvSpPr>
            <p:cNvPr id="129" name="Kombinationstegning: figur 128">
              <a:extLst>
                <a:ext uri="{FF2B5EF4-FFF2-40B4-BE49-F238E27FC236}">
                  <a16:creationId xmlns:a16="http://schemas.microsoft.com/office/drawing/2014/main" id="{8A4203CB-1CA0-1C20-576B-96C132A74D9B}"/>
                </a:ext>
              </a:extLst>
            </p:cNvPr>
            <p:cNvSpPr/>
            <p:nvPr/>
          </p:nvSpPr>
          <p:spPr>
            <a:xfrm>
              <a:off x="8307666" y="5452037"/>
              <a:ext cx="115538" cy="50006"/>
            </a:xfrm>
            <a:custGeom>
              <a:avLst/>
              <a:gdLst>
                <a:gd name="connsiteX0" fmla="*/ 0 w 115538"/>
                <a:gd name="connsiteY0" fmla="*/ 50006 h 50006"/>
                <a:gd name="connsiteX1" fmla="*/ 77629 w 115538"/>
                <a:gd name="connsiteY1" fmla="*/ 29242 h 50006"/>
                <a:gd name="connsiteX2" fmla="*/ 115538 w 115538"/>
                <a:gd name="connsiteY2" fmla="*/ 0 h 50006"/>
              </a:gdLst>
              <a:ahLst/>
              <a:cxnLst>
                <a:cxn ang="0">
                  <a:pos x="connsiteX0" y="connsiteY0"/>
                </a:cxn>
                <a:cxn ang="0">
                  <a:pos x="connsiteX1" y="connsiteY1"/>
                </a:cxn>
                <a:cxn ang="0">
                  <a:pos x="connsiteX2" y="connsiteY2"/>
                </a:cxn>
              </a:cxnLst>
              <a:rect l="l" t="t" r="r" b="b"/>
              <a:pathLst>
                <a:path w="115538" h="50006">
                  <a:moveTo>
                    <a:pt x="0" y="50006"/>
                  </a:moveTo>
                  <a:lnTo>
                    <a:pt x="77629" y="29242"/>
                  </a:lnTo>
                  <a:lnTo>
                    <a:pt x="115538" y="0"/>
                  </a:lnTo>
                </a:path>
              </a:pathLst>
            </a:custGeom>
            <a:noFill/>
            <a:ln w="9525" cap="sq">
              <a:solidFill>
                <a:srgbClr val="15003C"/>
              </a:solidFill>
              <a:prstDash val="solid"/>
              <a:round/>
            </a:ln>
          </p:spPr>
          <p:txBody>
            <a:bodyPr rtlCol="0" anchor="ctr"/>
            <a:lstStyle/>
            <a:p>
              <a:endParaRPr lang="da-DK"/>
            </a:p>
          </p:txBody>
        </p:sp>
        <p:sp>
          <p:nvSpPr>
            <p:cNvPr id="130" name="Kombinationstegning: figur 129">
              <a:extLst>
                <a:ext uri="{FF2B5EF4-FFF2-40B4-BE49-F238E27FC236}">
                  <a16:creationId xmlns:a16="http://schemas.microsoft.com/office/drawing/2014/main" id="{C2C1691E-34A2-851A-B8AA-06D99C2A3938}"/>
                </a:ext>
              </a:extLst>
            </p:cNvPr>
            <p:cNvSpPr/>
            <p:nvPr/>
          </p:nvSpPr>
          <p:spPr>
            <a:xfrm>
              <a:off x="8192223" y="5476993"/>
              <a:ext cx="49244" cy="35528"/>
            </a:xfrm>
            <a:custGeom>
              <a:avLst/>
              <a:gdLst>
                <a:gd name="connsiteX0" fmla="*/ 0 w 49244"/>
                <a:gd name="connsiteY0" fmla="*/ 35528 h 35528"/>
                <a:gd name="connsiteX1" fmla="*/ 49244 w 49244"/>
                <a:gd name="connsiteY1" fmla="*/ 0 h 35528"/>
              </a:gdLst>
              <a:ahLst/>
              <a:cxnLst>
                <a:cxn ang="0">
                  <a:pos x="connsiteX0" y="connsiteY0"/>
                </a:cxn>
                <a:cxn ang="0">
                  <a:pos x="connsiteX1" y="connsiteY1"/>
                </a:cxn>
              </a:cxnLst>
              <a:rect l="l" t="t" r="r" b="b"/>
              <a:pathLst>
                <a:path w="49244" h="35528">
                  <a:moveTo>
                    <a:pt x="0" y="35528"/>
                  </a:moveTo>
                  <a:lnTo>
                    <a:pt x="49244" y="0"/>
                  </a:lnTo>
                </a:path>
              </a:pathLst>
            </a:custGeom>
            <a:ln w="9525" cap="sq">
              <a:solidFill>
                <a:srgbClr val="15003C"/>
              </a:solidFill>
              <a:prstDash val="solid"/>
              <a:round/>
            </a:ln>
          </p:spPr>
          <p:txBody>
            <a:bodyPr rtlCol="0" anchor="ctr"/>
            <a:lstStyle/>
            <a:p>
              <a:endParaRPr lang="da-DK"/>
            </a:p>
          </p:txBody>
        </p:sp>
        <p:sp>
          <p:nvSpPr>
            <p:cNvPr id="131" name="Kombinationstegning: figur 130">
              <a:extLst>
                <a:ext uri="{FF2B5EF4-FFF2-40B4-BE49-F238E27FC236}">
                  <a16:creationId xmlns:a16="http://schemas.microsoft.com/office/drawing/2014/main" id="{0F92E8D4-887C-8586-9878-26C07D0B67C8}"/>
                </a:ext>
              </a:extLst>
            </p:cNvPr>
            <p:cNvSpPr/>
            <p:nvPr/>
          </p:nvSpPr>
          <p:spPr>
            <a:xfrm>
              <a:off x="8385676" y="5459372"/>
              <a:ext cx="20764" cy="30765"/>
            </a:xfrm>
            <a:custGeom>
              <a:avLst/>
              <a:gdLst>
                <a:gd name="connsiteX0" fmla="*/ 0 w 20764"/>
                <a:gd name="connsiteY0" fmla="*/ 0 h 30765"/>
                <a:gd name="connsiteX1" fmla="*/ 20764 w 20764"/>
                <a:gd name="connsiteY1" fmla="*/ 30766 h 30765"/>
              </a:gdLst>
              <a:ahLst/>
              <a:cxnLst>
                <a:cxn ang="0">
                  <a:pos x="connsiteX0" y="connsiteY0"/>
                </a:cxn>
                <a:cxn ang="0">
                  <a:pos x="connsiteX1" y="connsiteY1"/>
                </a:cxn>
              </a:cxnLst>
              <a:rect l="l" t="t" r="r" b="b"/>
              <a:pathLst>
                <a:path w="20764" h="30765">
                  <a:moveTo>
                    <a:pt x="0" y="0"/>
                  </a:moveTo>
                  <a:lnTo>
                    <a:pt x="20764" y="30766"/>
                  </a:lnTo>
                </a:path>
              </a:pathLst>
            </a:custGeom>
            <a:ln w="9525" cap="sq">
              <a:solidFill>
                <a:srgbClr val="15003C"/>
              </a:solidFill>
              <a:prstDash val="solid"/>
              <a:round/>
            </a:ln>
          </p:spPr>
          <p:txBody>
            <a:bodyPr rtlCol="0" anchor="ctr"/>
            <a:lstStyle/>
            <a:p>
              <a:endParaRPr lang="da-DK"/>
            </a:p>
          </p:txBody>
        </p:sp>
        <p:sp>
          <p:nvSpPr>
            <p:cNvPr id="132" name="Kombinationstegning: figur 131">
              <a:extLst>
                <a:ext uri="{FF2B5EF4-FFF2-40B4-BE49-F238E27FC236}">
                  <a16:creationId xmlns:a16="http://schemas.microsoft.com/office/drawing/2014/main" id="{D78BCB7F-A914-ACBB-7014-5D7F381A9162}"/>
                </a:ext>
              </a:extLst>
            </p:cNvPr>
            <p:cNvSpPr/>
            <p:nvPr/>
          </p:nvSpPr>
          <p:spPr>
            <a:xfrm>
              <a:off x="8447874" y="5346119"/>
              <a:ext cx="255079" cy="295275"/>
            </a:xfrm>
            <a:custGeom>
              <a:avLst/>
              <a:gdLst>
                <a:gd name="connsiteX0" fmla="*/ 0 w 255079"/>
                <a:gd name="connsiteY0" fmla="*/ 206121 h 295275"/>
                <a:gd name="connsiteX1" fmla="*/ 72580 w 255079"/>
                <a:gd name="connsiteY1" fmla="*/ 278701 h 295275"/>
                <a:gd name="connsiteX2" fmla="*/ 127540 w 255079"/>
                <a:gd name="connsiteY2" fmla="*/ 257937 h 295275"/>
                <a:gd name="connsiteX3" fmla="*/ 185166 w 255079"/>
                <a:gd name="connsiteY3" fmla="*/ 295275 h 295275"/>
                <a:gd name="connsiteX4" fmla="*/ 255079 w 255079"/>
                <a:gd name="connsiteY4" fmla="*/ 225362 h 295275"/>
                <a:gd name="connsiteX5" fmla="*/ 210217 w 255079"/>
                <a:gd name="connsiteY5" fmla="*/ 160115 h 295275"/>
                <a:gd name="connsiteX6" fmla="*/ 226790 w 255079"/>
                <a:gd name="connsiteY6" fmla="*/ 121158 h 295275"/>
                <a:gd name="connsiteX7" fmla="*/ 172688 w 255079"/>
                <a:gd name="connsiteY7" fmla="*/ 67056 h 295275"/>
                <a:gd name="connsiteX8" fmla="*/ 168878 w 255079"/>
                <a:gd name="connsiteY8" fmla="*/ 67247 h 295275"/>
                <a:gd name="connsiteX9" fmla="*/ 177832 w 255079"/>
                <a:gd name="connsiteY9" fmla="*/ 41529 h 295275"/>
                <a:gd name="connsiteX10" fmla="*/ 136303 w 255079"/>
                <a:gd name="connsiteY10" fmla="*/ 0 h 295275"/>
                <a:gd name="connsiteX11" fmla="*/ 94774 w 255079"/>
                <a:gd name="connsiteY11" fmla="*/ 41529 h 295275"/>
                <a:gd name="connsiteX12" fmla="*/ 97441 w 255079"/>
                <a:gd name="connsiteY12" fmla="*/ 56102 h 295275"/>
                <a:gd name="connsiteX13" fmla="*/ 79629 w 255079"/>
                <a:gd name="connsiteY13" fmla="*/ 52483 h 295275"/>
                <a:gd name="connsiteX14" fmla="*/ 33338 w 255079"/>
                <a:gd name="connsiteY14" fmla="*/ 98774 h 295275"/>
                <a:gd name="connsiteX15" fmla="*/ 52673 w 255079"/>
                <a:gd name="connsiteY15" fmla="*/ 136303 h 295275"/>
                <a:gd name="connsiteX16" fmla="*/ 0 w 255079"/>
                <a:gd name="connsiteY16" fmla="*/ 206121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5079" h="295275">
                  <a:moveTo>
                    <a:pt x="0" y="206121"/>
                  </a:moveTo>
                  <a:cubicBezTo>
                    <a:pt x="0" y="246221"/>
                    <a:pt x="32480" y="278701"/>
                    <a:pt x="72580" y="278701"/>
                  </a:cubicBezTo>
                  <a:cubicBezTo>
                    <a:pt x="92393" y="278701"/>
                    <a:pt x="114490" y="270796"/>
                    <a:pt x="127540" y="257937"/>
                  </a:cubicBezTo>
                  <a:cubicBezTo>
                    <a:pt x="139255" y="280130"/>
                    <a:pt x="158305" y="295275"/>
                    <a:pt x="185166" y="295275"/>
                  </a:cubicBezTo>
                  <a:cubicBezTo>
                    <a:pt x="223838" y="295275"/>
                    <a:pt x="255079" y="263938"/>
                    <a:pt x="255079" y="225362"/>
                  </a:cubicBezTo>
                  <a:cubicBezTo>
                    <a:pt x="255079" y="195644"/>
                    <a:pt x="236506" y="170212"/>
                    <a:pt x="210217" y="160115"/>
                  </a:cubicBezTo>
                  <a:cubicBezTo>
                    <a:pt x="220409" y="150304"/>
                    <a:pt x="226790" y="136493"/>
                    <a:pt x="226790" y="121158"/>
                  </a:cubicBezTo>
                  <a:cubicBezTo>
                    <a:pt x="226790" y="91250"/>
                    <a:pt x="202597" y="67056"/>
                    <a:pt x="172688" y="67056"/>
                  </a:cubicBezTo>
                  <a:cubicBezTo>
                    <a:pt x="171355" y="67056"/>
                    <a:pt x="170116" y="67151"/>
                    <a:pt x="168878" y="67247"/>
                  </a:cubicBezTo>
                  <a:cubicBezTo>
                    <a:pt x="174498" y="60198"/>
                    <a:pt x="177832" y="51245"/>
                    <a:pt x="177832" y="41529"/>
                  </a:cubicBezTo>
                  <a:cubicBezTo>
                    <a:pt x="177832" y="18574"/>
                    <a:pt x="159258" y="0"/>
                    <a:pt x="136303" y="0"/>
                  </a:cubicBezTo>
                  <a:cubicBezTo>
                    <a:pt x="113347" y="0"/>
                    <a:pt x="94774" y="18574"/>
                    <a:pt x="94774" y="41529"/>
                  </a:cubicBezTo>
                  <a:cubicBezTo>
                    <a:pt x="94774" y="46673"/>
                    <a:pt x="95726" y="51530"/>
                    <a:pt x="97441" y="56102"/>
                  </a:cubicBezTo>
                  <a:cubicBezTo>
                    <a:pt x="91916" y="53816"/>
                    <a:pt x="85915" y="52483"/>
                    <a:pt x="79629" y="52483"/>
                  </a:cubicBezTo>
                  <a:cubicBezTo>
                    <a:pt x="54102" y="52483"/>
                    <a:pt x="33338" y="73247"/>
                    <a:pt x="33338" y="98774"/>
                  </a:cubicBezTo>
                  <a:cubicBezTo>
                    <a:pt x="33338" y="114300"/>
                    <a:pt x="40957" y="127921"/>
                    <a:pt x="52673" y="136303"/>
                  </a:cubicBezTo>
                  <a:cubicBezTo>
                    <a:pt x="22288" y="144971"/>
                    <a:pt x="0" y="172879"/>
                    <a:pt x="0" y="206121"/>
                  </a:cubicBezTo>
                  <a:close/>
                </a:path>
              </a:pathLst>
            </a:custGeom>
            <a:noFill/>
            <a:ln w="9525" cap="sq">
              <a:solidFill>
                <a:srgbClr val="15003C"/>
              </a:solidFill>
              <a:prstDash val="solid"/>
              <a:round/>
            </a:ln>
          </p:spPr>
          <p:txBody>
            <a:bodyPr rtlCol="0" anchor="ctr"/>
            <a:lstStyle/>
            <a:p>
              <a:endParaRPr lang="da-DK"/>
            </a:p>
          </p:txBody>
        </p:sp>
        <p:sp>
          <p:nvSpPr>
            <p:cNvPr id="133" name="Kombinationstegning: figur 132">
              <a:extLst>
                <a:ext uri="{FF2B5EF4-FFF2-40B4-BE49-F238E27FC236}">
                  <a16:creationId xmlns:a16="http://schemas.microsoft.com/office/drawing/2014/main" id="{C2E1F644-7514-E478-2B43-CD3E72C0A7FC}"/>
                </a:ext>
              </a:extLst>
            </p:cNvPr>
            <p:cNvSpPr/>
            <p:nvPr/>
          </p:nvSpPr>
          <p:spPr>
            <a:xfrm>
              <a:off x="8575509" y="5535571"/>
              <a:ext cx="61055" cy="30956"/>
            </a:xfrm>
            <a:custGeom>
              <a:avLst/>
              <a:gdLst>
                <a:gd name="connsiteX0" fmla="*/ 0 w 61055"/>
                <a:gd name="connsiteY0" fmla="*/ 30956 h 30956"/>
                <a:gd name="connsiteX1" fmla="*/ 40958 w 61055"/>
                <a:gd name="connsiteY1" fmla="*/ 15526 h 30956"/>
                <a:gd name="connsiteX2" fmla="*/ 61055 w 61055"/>
                <a:gd name="connsiteY2" fmla="*/ 0 h 30956"/>
              </a:gdLst>
              <a:ahLst/>
              <a:cxnLst>
                <a:cxn ang="0">
                  <a:pos x="connsiteX0" y="connsiteY0"/>
                </a:cxn>
                <a:cxn ang="0">
                  <a:pos x="connsiteX1" y="connsiteY1"/>
                </a:cxn>
                <a:cxn ang="0">
                  <a:pos x="connsiteX2" y="connsiteY2"/>
                </a:cxn>
              </a:cxnLst>
              <a:rect l="l" t="t" r="r" b="b"/>
              <a:pathLst>
                <a:path w="61055" h="30956">
                  <a:moveTo>
                    <a:pt x="0" y="30956"/>
                  </a:moveTo>
                  <a:lnTo>
                    <a:pt x="40958" y="15526"/>
                  </a:lnTo>
                  <a:lnTo>
                    <a:pt x="61055" y="0"/>
                  </a:lnTo>
                </a:path>
              </a:pathLst>
            </a:custGeom>
            <a:noFill/>
            <a:ln w="9525" cap="sq">
              <a:solidFill>
                <a:srgbClr val="15003C"/>
              </a:solidFill>
              <a:prstDash val="solid"/>
              <a:round/>
            </a:ln>
          </p:spPr>
          <p:txBody>
            <a:bodyPr rtlCol="0" anchor="ctr"/>
            <a:lstStyle/>
            <a:p>
              <a:endParaRPr lang="da-DK"/>
            </a:p>
          </p:txBody>
        </p:sp>
        <p:sp>
          <p:nvSpPr>
            <p:cNvPr id="134" name="Kombinationstegning: figur 133">
              <a:extLst>
                <a:ext uri="{FF2B5EF4-FFF2-40B4-BE49-F238E27FC236}">
                  <a16:creationId xmlns:a16="http://schemas.microsoft.com/office/drawing/2014/main" id="{91E750A0-5A41-06E3-A6A9-7FC65D690A2F}"/>
                </a:ext>
              </a:extLst>
            </p:cNvPr>
            <p:cNvSpPr/>
            <p:nvPr/>
          </p:nvSpPr>
          <p:spPr>
            <a:xfrm>
              <a:off x="8575509" y="5437655"/>
              <a:ext cx="9525" cy="233076"/>
            </a:xfrm>
            <a:custGeom>
              <a:avLst/>
              <a:gdLst>
                <a:gd name="connsiteX0" fmla="*/ 0 w 9525"/>
                <a:gd name="connsiteY0" fmla="*/ 233077 h 233076"/>
                <a:gd name="connsiteX1" fmla="*/ 0 w 9525"/>
                <a:gd name="connsiteY1" fmla="*/ 0 h 233076"/>
              </a:gdLst>
              <a:ahLst/>
              <a:cxnLst>
                <a:cxn ang="0">
                  <a:pos x="connsiteX0" y="connsiteY0"/>
                </a:cxn>
                <a:cxn ang="0">
                  <a:pos x="connsiteX1" y="connsiteY1"/>
                </a:cxn>
              </a:cxnLst>
              <a:rect l="l" t="t" r="r" b="b"/>
              <a:pathLst>
                <a:path w="9525" h="233076">
                  <a:moveTo>
                    <a:pt x="0" y="233077"/>
                  </a:moveTo>
                  <a:lnTo>
                    <a:pt x="0" y="0"/>
                  </a:lnTo>
                </a:path>
              </a:pathLst>
            </a:custGeom>
            <a:ln w="9525" cap="sq">
              <a:solidFill>
                <a:srgbClr val="15003C"/>
              </a:solidFill>
              <a:prstDash val="solid"/>
              <a:round/>
            </a:ln>
          </p:spPr>
          <p:txBody>
            <a:bodyPr rtlCol="0" anchor="ctr"/>
            <a:lstStyle/>
            <a:p>
              <a:endParaRPr lang="da-DK"/>
            </a:p>
          </p:txBody>
        </p:sp>
        <p:sp>
          <p:nvSpPr>
            <p:cNvPr id="135" name="Kombinationstegning: figur 134">
              <a:extLst>
                <a:ext uri="{FF2B5EF4-FFF2-40B4-BE49-F238E27FC236}">
                  <a16:creationId xmlns:a16="http://schemas.microsoft.com/office/drawing/2014/main" id="{BBF0B70B-26CA-E0ED-DE80-AEED1D2E3607}"/>
                </a:ext>
              </a:extLst>
            </p:cNvPr>
            <p:cNvSpPr/>
            <p:nvPr/>
          </p:nvSpPr>
          <p:spPr>
            <a:xfrm>
              <a:off x="8537599" y="5463848"/>
              <a:ext cx="79724" cy="23621"/>
            </a:xfrm>
            <a:custGeom>
              <a:avLst/>
              <a:gdLst>
                <a:gd name="connsiteX0" fmla="*/ 0 w 79724"/>
                <a:gd name="connsiteY0" fmla="*/ 0 h 23621"/>
                <a:gd name="connsiteX1" fmla="*/ 37909 w 79724"/>
                <a:gd name="connsiteY1" fmla="*/ 23622 h 23621"/>
                <a:gd name="connsiteX2" fmla="*/ 79724 w 79724"/>
                <a:gd name="connsiteY2" fmla="*/ 0 h 23621"/>
              </a:gdLst>
              <a:ahLst/>
              <a:cxnLst>
                <a:cxn ang="0">
                  <a:pos x="connsiteX0" y="connsiteY0"/>
                </a:cxn>
                <a:cxn ang="0">
                  <a:pos x="connsiteX1" y="connsiteY1"/>
                </a:cxn>
                <a:cxn ang="0">
                  <a:pos x="connsiteX2" y="connsiteY2"/>
                </a:cxn>
              </a:cxnLst>
              <a:rect l="l" t="t" r="r" b="b"/>
              <a:pathLst>
                <a:path w="79724" h="23621">
                  <a:moveTo>
                    <a:pt x="0" y="0"/>
                  </a:moveTo>
                  <a:lnTo>
                    <a:pt x="37909" y="23622"/>
                  </a:lnTo>
                  <a:lnTo>
                    <a:pt x="79724" y="0"/>
                  </a:lnTo>
                </a:path>
              </a:pathLst>
            </a:custGeom>
            <a:noFill/>
            <a:ln w="9525" cap="sq">
              <a:solidFill>
                <a:srgbClr val="15003C"/>
              </a:solidFill>
              <a:prstDash val="solid"/>
              <a:round/>
            </a:ln>
          </p:spPr>
          <p:txBody>
            <a:bodyPr rtlCol="0" anchor="ctr"/>
            <a:lstStyle/>
            <a:p>
              <a:endParaRPr lang="da-DK"/>
            </a:p>
          </p:txBody>
        </p:sp>
        <p:sp>
          <p:nvSpPr>
            <p:cNvPr id="136" name="Kombinationstegning: figur 135">
              <a:extLst>
                <a:ext uri="{FF2B5EF4-FFF2-40B4-BE49-F238E27FC236}">
                  <a16:creationId xmlns:a16="http://schemas.microsoft.com/office/drawing/2014/main" id="{2ED607E9-320F-B444-A30B-8839AC6FD75E}"/>
                </a:ext>
              </a:extLst>
            </p:cNvPr>
            <p:cNvSpPr/>
            <p:nvPr/>
          </p:nvSpPr>
          <p:spPr>
            <a:xfrm>
              <a:off x="8503881" y="5535571"/>
              <a:ext cx="71627" cy="30956"/>
            </a:xfrm>
            <a:custGeom>
              <a:avLst/>
              <a:gdLst>
                <a:gd name="connsiteX0" fmla="*/ 71628 w 71627"/>
                <a:gd name="connsiteY0" fmla="*/ 30956 h 30956"/>
                <a:gd name="connsiteX1" fmla="*/ 23431 w 71627"/>
                <a:gd name="connsiteY1" fmla="*/ 18098 h 30956"/>
                <a:gd name="connsiteX2" fmla="*/ 0 w 71627"/>
                <a:gd name="connsiteY2" fmla="*/ 0 h 30956"/>
              </a:gdLst>
              <a:ahLst/>
              <a:cxnLst>
                <a:cxn ang="0">
                  <a:pos x="connsiteX0" y="connsiteY0"/>
                </a:cxn>
                <a:cxn ang="0">
                  <a:pos x="connsiteX1" y="connsiteY1"/>
                </a:cxn>
                <a:cxn ang="0">
                  <a:pos x="connsiteX2" y="connsiteY2"/>
                </a:cxn>
              </a:cxnLst>
              <a:rect l="l" t="t" r="r" b="b"/>
              <a:pathLst>
                <a:path w="71627" h="30956">
                  <a:moveTo>
                    <a:pt x="71628" y="30956"/>
                  </a:moveTo>
                  <a:lnTo>
                    <a:pt x="23431" y="18098"/>
                  </a:lnTo>
                  <a:lnTo>
                    <a:pt x="0" y="0"/>
                  </a:lnTo>
                </a:path>
              </a:pathLst>
            </a:custGeom>
            <a:noFill/>
            <a:ln w="9525" cap="sq">
              <a:solidFill>
                <a:srgbClr val="15003C"/>
              </a:solidFill>
              <a:prstDash val="solid"/>
              <a:round/>
            </a:ln>
          </p:spPr>
          <p:txBody>
            <a:bodyPr rtlCol="0" anchor="ctr"/>
            <a:lstStyle/>
            <a:p>
              <a:endParaRPr lang="da-DK"/>
            </a:p>
          </p:txBody>
        </p:sp>
        <p:sp>
          <p:nvSpPr>
            <p:cNvPr id="137" name="Kombinationstegning: figur 136">
              <a:extLst>
                <a:ext uri="{FF2B5EF4-FFF2-40B4-BE49-F238E27FC236}">
                  <a16:creationId xmlns:a16="http://schemas.microsoft.com/office/drawing/2014/main" id="{0CFE1D7A-8762-3209-D699-8F6C2D1E008C}"/>
                </a:ext>
              </a:extLst>
            </p:cNvPr>
            <p:cNvSpPr/>
            <p:nvPr/>
          </p:nvSpPr>
          <p:spPr>
            <a:xfrm>
              <a:off x="8616466" y="5551097"/>
              <a:ext cx="30575" cy="22002"/>
            </a:xfrm>
            <a:custGeom>
              <a:avLst/>
              <a:gdLst>
                <a:gd name="connsiteX0" fmla="*/ 30575 w 30575"/>
                <a:gd name="connsiteY0" fmla="*/ 22003 h 22002"/>
                <a:gd name="connsiteX1" fmla="*/ 0 w 30575"/>
                <a:gd name="connsiteY1" fmla="*/ 0 h 22002"/>
              </a:gdLst>
              <a:ahLst/>
              <a:cxnLst>
                <a:cxn ang="0">
                  <a:pos x="connsiteX0" y="connsiteY0"/>
                </a:cxn>
                <a:cxn ang="0">
                  <a:pos x="connsiteX1" y="connsiteY1"/>
                </a:cxn>
              </a:cxnLst>
              <a:rect l="l" t="t" r="r" b="b"/>
              <a:pathLst>
                <a:path w="30575" h="22002">
                  <a:moveTo>
                    <a:pt x="30575" y="22003"/>
                  </a:moveTo>
                  <a:lnTo>
                    <a:pt x="0" y="0"/>
                  </a:lnTo>
                </a:path>
              </a:pathLst>
            </a:custGeom>
            <a:ln w="9525" cap="sq">
              <a:solidFill>
                <a:srgbClr val="15003C"/>
              </a:solidFill>
              <a:prstDash val="solid"/>
              <a:round/>
            </a:ln>
          </p:spPr>
          <p:txBody>
            <a:bodyPr rtlCol="0" anchor="ctr"/>
            <a:lstStyle/>
            <a:p>
              <a:endParaRPr lang="da-DK"/>
            </a:p>
          </p:txBody>
        </p:sp>
        <p:sp>
          <p:nvSpPr>
            <p:cNvPr id="138" name="Kombinationstegning: figur 137">
              <a:extLst>
                <a:ext uri="{FF2B5EF4-FFF2-40B4-BE49-F238E27FC236}">
                  <a16:creationId xmlns:a16="http://schemas.microsoft.com/office/drawing/2014/main" id="{CE26E377-66E0-8E23-905C-E45C94A688C6}"/>
                </a:ext>
              </a:extLst>
            </p:cNvPr>
            <p:cNvSpPr/>
            <p:nvPr/>
          </p:nvSpPr>
          <p:spPr>
            <a:xfrm>
              <a:off x="8514263" y="5554526"/>
              <a:ext cx="12858" cy="19145"/>
            </a:xfrm>
            <a:custGeom>
              <a:avLst/>
              <a:gdLst>
                <a:gd name="connsiteX0" fmla="*/ 12859 w 12858"/>
                <a:gd name="connsiteY0" fmla="*/ 0 h 19145"/>
                <a:gd name="connsiteX1" fmla="*/ 0 w 12858"/>
                <a:gd name="connsiteY1" fmla="*/ 19145 h 19145"/>
              </a:gdLst>
              <a:ahLst/>
              <a:cxnLst>
                <a:cxn ang="0">
                  <a:pos x="connsiteX0" y="connsiteY0"/>
                </a:cxn>
                <a:cxn ang="0">
                  <a:pos x="connsiteX1" y="connsiteY1"/>
                </a:cxn>
              </a:cxnLst>
              <a:rect l="l" t="t" r="r" b="b"/>
              <a:pathLst>
                <a:path w="12858" h="19145">
                  <a:moveTo>
                    <a:pt x="12859" y="0"/>
                  </a:moveTo>
                  <a:lnTo>
                    <a:pt x="0" y="19145"/>
                  </a:lnTo>
                </a:path>
              </a:pathLst>
            </a:custGeom>
            <a:ln w="9525" cap="sq">
              <a:solidFill>
                <a:srgbClr val="15003C"/>
              </a:solidFill>
              <a:prstDash val="solid"/>
              <a:round/>
            </a:ln>
          </p:spPr>
          <p:txBody>
            <a:bodyPr rtlCol="0" anchor="ctr"/>
            <a:lstStyle/>
            <a:p>
              <a:endParaRPr lang="da-DK"/>
            </a:p>
          </p:txBody>
        </p:sp>
        <p:sp>
          <p:nvSpPr>
            <p:cNvPr id="139" name="Kombinationstegning: figur 138">
              <a:extLst>
                <a:ext uri="{FF2B5EF4-FFF2-40B4-BE49-F238E27FC236}">
                  <a16:creationId xmlns:a16="http://schemas.microsoft.com/office/drawing/2014/main" id="{648ADCB8-3E39-ACE0-245B-D62E26EC736D}"/>
                </a:ext>
              </a:extLst>
            </p:cNvPr>
            <p:cNvSpPr/>
            <p:nvPr/>
          </p:nvSpPr>
          <p:spPr>
            <a:xfrm>
              <a:off x="9552583" y="5185242"/>
              <a:ext cx="238791" cy="144875"/>
            </a:xfrm>
            <a:custGeom>
              <a:avLst/>
              <a:gdLst>
                <a:gd name="connsiteX0" fmla="*/ 0 w 238791"/>
                <a:gd name="connsiteY0" fmla="*/ 65818 h 144875"/>
                <a:gd name="connsiteX1" fmla="*/ 6953 w 238791"/>
                <a:gd name="connsiteY1" fmla="*/ 65246 h 144875"/>
                <a:gd name="connsiteX2" fmla="*/ 24765 w 238791"/>
                <a:gd name="connsiteY2" fmla="*/ 69628 h 144875"/>
                <a:gd name="connsiteX3" fmla="*/ 96964 w 238791"/>
                <a:gd name="connsiteY3" fmla="*/ 0 h 144875"/>
                <a:gd name="connsiteX4" fmla="*/ 168021 w 238791"/>
                <a:gd name="connsiteY4" fmla="*/ 58388 h 144875"/>
                <a:gd name="connsiteX5" fmla="*/ 192119 w 238791"/>
                <a:gd name="connsiteY5" fmla="*/ 51530 h 144875"/>
                <a:gd name="connsiteX6" fmla="*/ 238792 w 238791"/>
                <a:gd name="connsiteY6" fmla="*/ 98203 h 144875"/>
                <a:gd name="connsiteX7" fmla="*/ 192119 w 238791"/>
                <a:gd name="connsiteY7" fmla="*/ 144875 h 144875"/>
                <a:gd name="connsiteX8" fmla="*/ 27527 w 238791"/>
                <a:gd name="connsiteY8" fmla="*/ 144875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91" h="144875">
                  <a:moveTo>
                    <a:pt x="0" y="65818"/>
                  </a:moveTo>
                  <a:cubicBezTo>
                    <a:pt x="2286" y="65437"/>
                    <a:pt x="4572" y="65246"/>
                    <a:pt x="6953" y="65246"/>
                  </a:cubicBezTo>
                  <a:cubicBezTo>
                    <a:pt x="13430" y="65246"/>
                    <a:pt x="19431" y="66961"/>
                    <a:pt x="24765" y="69628"/>
                  </a:cubicBezTo>
                  <a:cubicBezTo>
                    <a:pt x="26289" y="30956"/>
                    <a:pt x="57912" y="0"/>
                    <a:pt x="96964" y="0"/>
                  </a:cubicBezTo>
                  <a:cubicBezTo>
                    <a:pt x="132207" y="0"/>
                    <a:pt x="161449" y="25146"/>
                    <a:pt x="168021" y="58388"/>
                  </a:cubicBezTo>
                  <a:cubicBezTo>
                    <a:pt x="175069" y="54102"/>
                    <a:pt x="183261" y="51530"/>
                    <a:pt x="192119" y="51530"/>
                  </a:cubicBezTo>
                  <a:cubicBezTo>
                    <a:pt x="217932" y="51530"/>
                    <a:pt x="238792" y="72390"/>
                    <a:pt x="238792" y="98203"/>
                  </a:cubicBezTo>
                  <a:cubicBezTo>
                    <a:pt x="238792" y="124016"/>
                    <a:pt x="217932" y="144875"/>
                    <a:pt x="192119" y="144875"/>
                  </a:cubicBezTo>
                  <a:lnTo>
                    <a:pt x="27527" y="144875"/>
                  </a:lnTo>
                </a:path>
              </a:pathLst>
            </a:custGeom>
            <a:noFill/>
            <a:ln w="9525" cap="sq">
              <a:solidFill>
                <a:srgbClr val="15003C"/>
              </a:solidFill>
              <a:prstDash val="solid"/>
              <a:round/>
            </a:ln>
          </p:spPr>
          <p:txBody>
            <a:bodyPr rtlCol="0" anchor="ctr"/>
            <a:lstStyle/>
            <a:p>
              <a:endParaRPr lang="da-DK"/>
            </a:p>
          </p:txBody>
        </p:sp>
        <p:sp>
          <p:nvSpPr>
            <p:cNvPr id="140" name="Kombinationstegning: figur 139">
              <a:extLst>
                <a:ext uri="{FF2B5EF4-FFF2-40B4-BE49-F238E27FC236}">
                  <a16:creationId xmlns:a16="http://schemas.microsoft.com/office/drawing/2014/main" id="{424E5B89-C363-68FC-8E00-F5F2C376C007}"/>
                </a:ext>
              </a:extLst>
            </p:cNvPr>
            <p:cNvSpPr/>
            <p:nvPr/>
          </p:nvSpPr>
          <p:spPr>
            <a:xfrm>
              <a:off x="9649548" y="5219627"/>
              <a:ext cx="35528" cy="29241"/>
            </a:xfrm>
            <a:custGeom>
              <a:avLst/>
              <a:gdLst>
                <a:gd name="connsiteX0" fmla="*/ 0 w 35528"/>
                <a:gd name="connsiteY0" fmla="*/ 0 h 29241"/>
                <a:gd name="connsiteX1" fmla="*/ 35528 w 35528"/>
                <a:gd name="connsiteY1" fmla="*/ 29242 h 29241"/>
              </a:gdLst>
              <a:ahLst/>
              <a:cxnLst>
                <a:cxn ang="0">
                  <a:pos x="connsiteX0" y="connsiteY0"/>
                </a:cxn>
                <a:cxn ang="0">
                  <a:pos x="connsiteX1" y="connsiteY1"/>
                </a:cxn>
              </a:cxnLst>
              <a:rect l="l" t="t" r="r" b="b"/>
              <a:pathLst>
                <a:path w="35528" h="29241">
                  <a:moveTo>
                    <a:pt x="0" y="0"/>
                  </a:moveTo>
                  <a:cubicBezTo>
                    <a:pt x="17240" y="0"/>
                    <a:pt x="32195" y="12287"/>
                    <a:pt x="35528" y="29242"/>
                  </a:cubicBezTo>
                </a:path>
              </a:pathLst>
            </a:custGeom>
            <a:noFill/>
            <a:ln w="9525" cap="sq">
              <a:solidFill>
                <a:srgbClr val="15003C"/>
              </a:solidFill>
              <a:prstDash val="solid"/>
              <a:round/>
            </a:ln>
          </p:spPr>
          <p:txBody>
            <a:bodyPr rtlCol="0" anchor="ctr"/>
            <a:lstStyle/>
            <a:p>
              <a:endParaRPr lang="da-DK"/>
            </a:p>
          </p:txBody>
        </p:sp>
        <p:sp>
          <p:nvSpPr>
            <p:cNvPr id="141" name="Kombinationstegning: figur 140">
              <a:extLst>
                <a:ext uri="{FF2B5EF4-FFF2-40B4-BE49-F238E27FC236}">
                  <a16:creationId xmlns:a16="http://schemas.microsoft.com/office/drawing/2014/main" id="{73870720-5AFD-E1B2-B1EF-3DED5152AE05}"/>
                </a:ext>
              </a:extLst>
            </p:cNvPr>
            <p:cNvSpPr/>
            <p:nvPr/>
          </p:nvSpPr>
          <p:spPr>
            <a:xfrm>
              <a:off x="9742131" y="5270015"/>
              <a:ext cx="16097" cy="16097"/>
            </a:xfrm>
            <a:custGeom>
              <a:avLst/>
              <a:gdLst>
                <a:gd name="connsiteX0" fmla="*/ 0 w 16097"/>
                <a:gd name="connsiteY0" fmla="*/ 0 h 16097"/>
                <a:gd name="connsiteX1" fmla="*/ 16097 w 16097"/>
                <a:gd name="connsiteY1" fmla="*/ 16097 h 16097"/>
              </a:gdLst>
              <a:ahLst/>
              <a:cxnLst>
                <a:cxn ang="0">
                  <a:pos x="connsiteX0" y="connsiteY0"/>
                </a:cxn>
                <a:cxn ang="0">
                  <a:pos x="connsiteX1" y="connsiteY1"/>
                </a:cxn>
              </a:cxnLst>
              <a:rect l="l" t="t" r="r" b="b"/>
              <a:pathLst>
                <a:path w="16097" h="16097">
                  <a:moveTo>
                    <a:pt x="0" y="0"/>
                  </a:moveTo>
                  <a:cubicBezTo>
                    <a:pt x="8858" y="0"/>
                    <a:pt x="16097" y="7239"/>
                    <a:pt x="16097" y="16097"/>
                  </a:cubicBezTo>
                </a:path>
              </a:pathLst>
            </a:custGeom>
            <a:noFill/>
            <a:ln w="9525" cap="sq">
              <a:solidFill>
                <a:srgbClr val="15003C"/>
              </a:solidFill>
              <a:prstDash val="solid"/>
              <a:round/>
            </a:ln>
          </p:spPr>
          <p:txBody>
            <a:bodyPr rtlCol="0" anchor="ctr"/>
            <a:lstStyle/>
            <a:p>
              <a:endParaRPr lang="da-DK"/>
            </a:p>
          </p:txBody>
        </p:sp>
        <p:sp>
          <p:nvSpPr>
            <p:cNvPr id="142" name="Kombinationstegning: figur 141">
              <a:extLst>
                <a:ext uri="{FF2B5EF4-FFF2-40B4-BE49-F238E27FC236}">
                  <a16:creationId xmlns:a16="http://schemas.microsoft.com/office/drawing/2014/main" id="{1E41BD74-B833-33CF-06C7-6573F0C18846}"/>
                </a:ext>
              </a:extLst>
            </p:cNvPr>
            <p:cNvSpPr/>
            <p:nvPr/>
          </p:nvSpPr>
          <p:spPr>
            <a:xfrm>
              <a:off x="7791601" y="5783983"/>
              <a:ext cx="255079" cy="295275"/>
            </a:xfrm>
            <a:custGeom>
              <a:avLst/>
              <a:gdLst>
                <a:gd name="connsiteX0" fmla="*/ 0 w 255079"/>
                <a:gd name="connsiteY0" fmla="*/ 206121 h 295275"/>
                <a:gd name="connsiteX1" fmla="*/ 72580 w 255079"/>
                <a:gd name="connsiteY1" fmla="*/ 278701 h 295275"/>
                <a:gd name="connsiteX2" fmla="*/ 127540 w 255079"/>
                <a:gd name="connsiteY2" fmla="*/ 257937 h 295275"/>
                <a:gd name="connsiteX3" fmla="*/ 185166 w 255079"/>
                <a:gd name="connsiteY3" fmla="*/ 295275 h 295275"/>
                <a:gd name="connsiteX4" fmla="*/ 255079 w 255079"/>
                <a:gd name="connsiteY4" fmla="*/ 225362 h 295275"/>
                <a:gd name="connsiteX5" fmla="*/ 210217 w 255079"/>
                <a:gd name="connsiteY5" fmla="*/ 160115 h 295275"/>
                <a:gd name="connsiteX6" fmla="*/ 226790 w 255079"/>
                <a:gd name="connsiteY6" fmla="*/ 121158 h 295275"/>
                <a:gd name="connsiteX7" fmla="*/ 172688 w 255079"/>
                <a:gd name="connsiteY7" fmla="*/ 67056 h 295275"/>
                <a:gd name="connsiteX8" fmla="*/ 168878 w 255079"/>
                <a:gd name="connsiteY8" fmla="*/ 67246 h 295275"/>
                <a:gd name="connsiteX9" fmla="*/ 177832 w 255079"/>
                <a:gd name="connsiteY9" fmla="*/ 41529 h 295275"/>
                <a:gd name="connsiteX10" fmla="*/ 136303 w 255079"/>
                <a:gd name="connsiteY10" fmla="*/ 0 h 295275"/>
                <a:gd name="connsiteX11" fmla="*/ 94774 w 255079"/>
                <a:gd name="connsiteY11" fmla="*/ 41529 h 295275"/>
                <a:gd name="connsiteX12" fmla="*/ 97441 w 255079"/>
                <a:gd name="connsiteY12" fmla="*/ 56102 h 295275"/>
                <a:gd name="connsiteX13" fmla="*/ 79629 w 255079"/>
                <a:gd name="connsiteY13" fmla="*/ 52483 h 295275"/>
                <a:gd name="connsiteX14" fmla="*/ 33338 w 255079"/>
                <a:gd name="connsiteY14" fmla="*/ 98774 h 295275"/>
                <a:gd name="connsiteX15" fmla="*/ 52673 w 255079"/>
                <a:gd name="connsiteY15" fmla="*/ 136303 h 295275"/>
                <a:gd name="connsiteX16" fmla="*/ 0 w 255079"/>
                <a:gd name="connsiteY16" fmla="*/ 206121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5079" h="295275">
                  <a:moveTo>
                    <a:pt x="0" y="206121"/>
                  </a:moveTo>
                  <a:cubicBezTo>
                    <a:pt x="0" y="246221"/>
                    <a:pt x="32480" y="278701"/>
                    <a:pt x="72580" y="278701"/>
                  </a:cubicBezTo>
                  <a:cubicBezTo>
                    <a:pt x="92392" y="278701"/>
                    <a:pt x="114490" y="270796"/>
                    <a:pt x="127540" y="257937"/>
                  </a:cubicBezTo>
                  <a:cubicBezTo>
                    <a:pt x="139255" y="280130"/>
                    <a:pt x="158305" y="295275"/>
                    <a:pt x="185166" y="295275"/>
                  </a:cubicBezTo>
                  <a:cubicBezTo>
                    <a:pt x="223838" y="295275"/>
                    <a:pt x="255079" y="263938"/>
                    <a:pt x="255079" y="225362"/>
                  </a:cubicBezTo>
                  <a:cubicBezTo>
                    <a:pt x="255079" y="195643"/>
                    <a:pt x="236506" y="170212"/>
                    <a:pt x="210217" y="160115"/>
                  </a:cubicBezTo>
                  <a:cubicBezTo>
                    <a:pt x="220409" y="150304"/>
                    <a:pt x="226790" y="136493"/>
                    <a:pt x="226790" y="121158"/>
                  </a:cubicBezTo>
                  <a:cubicBezTo>
                    <a:pt x="226790" y="91250"/>
                    <a:pt x="202597" y="67056"/>
                    <a:pt x="172688" y="67056"/>
                  </a:cubicBezTo>
                  <a:cubicBezTo>
                    <a:pt x="171355" y="67056"/>
                    <a:pt x="170117" y="67151"/>
                    <a:pt x="168878" y="67246"/>
                  </a:cubicBezTo>
                  <a:cubicBezTo>
                    <a:pt x="174498" y="60198"/>
                    <a:pt x="177832" y="51245"/>
                    <a:pt x="177832" y="41529"/>
                  </a:cubicBezTo>
                  <a:cubicBezTo>
                    <a:pt x="177832" y="18574"/>
                    <a:pt x="159258" y="0"/>
                    <a:pt x="136303" y="0"/>
                  </a:cubicBezTo>
                  <a:cubicBezTo>
                    <a:pt x="113347" y="0"/>
                    <a:pt x="94774" y="18574"/>
                    <a:pt x="94774" y="41529"/>
                  </a:cubicBezTo>
                  <a:cubicBezTo>
                    <a:pt x="94774" y="46672"/>
                    <a:pt x="95726" y="51530"/>
                    <a:pt x="97441" y="56102"/>
                  </a:cubicBezTo>
                  <a:cubicBezTo>
                    <a:pt x="91916" y="53816"/>
                    <a:pt x="85915" y="52483"/>
                    <a:pt x="79629" y="52483"/>
                  </a:cubicBezTo>
                  <a:cubicBezTo>
                    <a:pt x="54102" y="52483"/>
                    <a:pt x="33338" y="73247"/>
                    <a:pt x="33338" y="98774"/>
                  </a:cubicBezTo>
                  <a:cubicBezTo>
                    <a:pt x="33338" y="114300"/>
                    <a:pt x="40957" y="127921"/>
                    <a:pt x="52673" y="136303"/>
                  </a:cubicBezTo>
                  <a:cubicBezTo>
                    <a:pt x="22288" y="144971"/>
                    <a:pt x="0" y="172879"/>
                    <a:pt x="0" y="206121"/>
                  </a:cubicBezTo>
                  <a:close/>
                </a:path>
              </a:pathLst>
            </a:custGeom>
            <a:noFill/>
            <a:ln w="9525" cap="sq">
              <a:solidFill>
                <a:srgbClr val="15003C"/>
              </a:solidFill>
              <a:prstDash val="solid"/>
              <a:round/>
            </a:ln>
          </p:spPr>
          <p:txBody>
            <a:bodyPr rtlCol="0" anchor="ctr"/>
            <a:lstStyle/>
            <a:p>
              <a:endParaRPr lang="da-DK"/>
            </a:p>
          </p:txBody>
        </p:sp>
        <p:sp>
          <p:nvSpPr>
            <p:cNvPr id="143" name="Kombinationstegning: figur 142">
              <a:extLst>
                <a:ext uri="{FF2B5EF4-FFF2-40B4-BE49-F238E27FC236}">
                  <a16:creationId xmlns:a16="http://schemas.microsoft.com/office/drawing/2014/main" id="{AB2DDEE4-79A8-0333-07FB-91108F8084DF}"/>
                </a:ext>
              </a:extLst>
            </p:cNvPr>
            <p:cNvSpPr/>
            <p:nvPr/>
          </p:nvSpPr>
          <p:spPr>
            <a:xfrm>
              <a:off x="7919141" y="5965721"/>
              <a:ext cx="61055" cy="30956"/>
            </a:xfrm>
            <a:custGeom>
              <a:avLst/>
              <a:gdLst>
                <a:gd name="connsiteX0" fmla="*/ 0 w 61055"/>
                <a:gd name="connsiteY0" fmla="*/ 30956 h 30956"/>
                <a:gd name="connsiteX1" fmla="*/ 41053 w 61055"/>
                <a:gd name="connsiteY1" fmla="*/ 15526 h 30956"/>
                <a:gd name="connsiteX2" fmla="*/ 61055 w 61055"/>
                <a:gd name="connsiteY2" fmla="*/ 0 h 30956"/>
              </a:gdLst>
              <a:ahLst/>
              <a:cxnLst>
                <a:cxn ang="0">
                  <a:pos x="connsiteX0" y="connsiteY0"/>
                </a:cxn>
                <a:cxn ang="0">
                  <a:pos x="connsiteX1" y="connsiteY1"/>
                </a:cxn>
                <a:cxn ang="0">
                  <a:pos x="connsiteX2" y="connsiteY2"/>
                </a:cxn>
              </a:cxnLst>
              <a:rect l="l" t="t" r="r" b="b"/>
              <a:pathLst>
                <a:path w="61055" h="30956">
                  <a:moveTo>
                    <a:pt x="0" y="30956"/>
                  </a:moveTo>
                  <a:lnTo>
                    <a:pt x="41053" y="15526"/>
                  </a:lnTo>
                  <a:lnTo>
                    <a:pt x="61055" y="0"/>
                  </a:lnTo>
                </a:path>
              </a:pathLst>
            </a:custGeom>
            <a:noFill/>
            <a:ln w="9525" cap="sq">
              <a:solidFill>
                <a:srgbClr val="15003C"/>
              </a:solidFill>
              <a:prstDash val="solid"/>
              <a:round/>
            </a:ln>
          </p:spPr>
          <p:txBody>
            <a:bodyPr rtlCol="0" anchor="ctr"/>
            <a:lstStyle/>
            <a:p>
              <a:endParaRPr lang="da-DK"/>
            </a:p>
          </p:txBody>
        </p:sp>
        <p:sp>
          <p:nvSpPr>
            <p:cNvPr id="144" name="Kombinationstegning: figur 143">
              <a:extLst>
                <a:ext uri="{FF2B5EF4-FFF2-40B4-BE49-F238E27FC236}">
                  <a16:creationId xmlns:a16="http://schemas.microsoft.com/office/drawing/2014/main" id="{A37A0B19-D857-8537-ADDF-438B387D6071}"/>
                </a:ext>
              </a:extLst>
            </p:cNvPr>
            <p:cNvSpPr/>
            <p:nvPr/>
          </p:nvSpPr>
          <p:spPr>
            <a:xfrm>
              <a:off x="7919141" y="5867804"/>
              <a:ext cx="9525" cy="256413"/>
            </a:xfrm>
            <a:custGeom>
              <a:avLst/>
              <a:gdLst>
                <a:gd name="connsiteX0" fmla="*/ 0 w 9525"/>
                <a:gd name="connsiteY0" fmla="*/ 256413 h 256413"/>
                <a:gd name="connsiteX1" fmla="*/ 0 w 9525"/>
                <a:gd name="connsiteY1" fmla="*/ 0 h 256413"/>
              </a:gdLst>
              <a:ahLst/>
              <a:cxnLst>
                <a:cxn ang="0">
                  <a:pos x="connsiteX0" y="connsiteY0"/>
                </a:cxn>
                <a:cxn ang="0">
                  <a:pos x="connsiteX1" y="connsiteY1"/>
                </a:cxn>
              </a:cxnLst>
              <a:rect l="l" t="t" r="r" b="b"/>
              <a:pathLst>
                <a:path w="9525" h="256413">
                  <a:moveTo>
                    <a:pt x="0" y="256413"/>
                  </a:moveTo>
                  <a:lnTo>
                    <a:pt x="0" y="0"/>
                  </a:lnTo>
                </a:path>
              </a:pathLst>
            </a:custGeom>
            <a:ln w="9525" cap="sq">
              <a:solidFill>
                <a:srgbClr val="15003C"/>
              </a:solidFill>
              <a:prstDash val="solid"/>
              <a:round/>
            </a:ln>
          </p:spPr>
          <p:txBody>
            <a:bodyPr rtlCol="0" anchor="ctr"/>
            <a:lstStyle/>
            <a:p>
              <a:endParaRPr lang="da-DK"/>
            </a:p>
          </p:txBody>
        </p:sp>
        <p:sp>
          <p:nvSpPr>
            <p:cNvPr id="145" name="Kombinationstegning: figur 144">
              <a:extLst>
                <a:ext uri="{FF2B5EF4-FFF2-40B4-BE49-F238E27FC236}">
                  <a16:creationId xmlns:a16="http://schemas.microsoft.com/office/drawing/2014/main" id="{18C5E7F0-EE81-DE53-D7A3-355F9EAD5AA6}"/>
                </a:ext>
              </a:extLst>
            </p:cNvPr>
            <p:cNvSpPr/>
            <p:nvPr/>
          </p:nvSpPr>
          <p:spPr>
            <a:xfrm>
              <a:off x="7881327" y="5893997"/>
              <a:ext cx="79724" cy="23621"/>
            </a:xfrm>
            <a:custGeom>
              <a:avLst/>
              <a:gdLst>
                <a:gd name="connsiteX0" fmla="*/ 0 w 79724"/>
                <a:gd name="connsiteY0" fmla="*/ 0 h 23621"/>
                <a:gd name="connsiteX1" fmla="*/ 37814 w 79724"/>
                <a:gd name="connsiteY1" fmla="*/ 23622 h 23621"/>
                <a:gd name="connsiteX2" fmla="*/ 79724 w 79724"/>
                <a:gd name="connsiteY2" fmla="*/ 0 h 23621"/>
              </a:gdLst>
              <a:ahLst/>
              <a:cxnLst>
                <a:cxn ang="0">
                  <a:pos x="connsiteX0" y="connsiteY0"/>
                </a:cxn>
                <a:cxn ang="0">
                  <a:pos x="connsiteX1" y="connsiteY1"/>
                </a:cxn>
                <a:cxn ang="0">
                  <a:pos x="connsiteX2" y="connsiteY2"/>
                </a:cxn>
              </a:cxnLst>
              <a:rect l="l" t="t" r="r" b="b"/>
              <a:pathLst>
                <a:path w="79724" h="23621">
                  <a:moveTo>
                    <a:pt x="0" y="0"/>
                  </a:moveTo>
                  <a:lnTo>
                    <a:pt x="37814" y="23622"/>
                  </a:lnTo>
                  <a:lnTo>
                    <a:pt x="79724" y="0"/>
                  </a:lnTo>
                </a:path>
              </a:pathLst>
            </a:custGeom>
            <a:noFill/>
            <a:ln w="9525" cap="sq">
              <a:solidFill>
                <a:srgbClr val="15003C"/>
              </a:solidFill>
              <a:prstDash val="solid"/>
              <a:round/>
            </a:ln>
          </p:spPr>
          <p:txBody>
            <a:bodyPr rtlCol="0" anchor="ctr"/>
            <a:lstStyle/>
            <a:p>
              <a:endParaRPr lang="da-DK"/>
            </a:p>
          </p:txBody>
        </p:sp>
        <p:sp>
          <p:nvSpPr>
            <p:cNvPr id="146" name="Kombinationstegning: figur 145">
              <a:extLst>
                <a:ext uri="{FF2B5EF4-FFF2-40B4-BE49-F238E27FC236}">
                  <a16:creationId xmlns:a16="http://schemas.microsoft.com/office/drawing/2014/main" id="{9949227A-0FA1-2F11-AC2D-AD7A903F826A}"/>
                </a:ext>
              </a:extLst>
            </p:cNvPr>
            <p:cNvSpPr/>
            <p:nvPr/>
          </p:nvSpPr>
          <p:spPr>
            <a:xfrm>
              <a:off x="7847513" y="5965721"/>
              <a:ext cx="71628" cy="30956"/>
            </a:xfrm>
            <a:custGeom>
              <a:avLst/>
              <a:gdLst>
                <a:gd name="connsiteX0" fmla="*/ 71628 w 71628"/>
                <a:gd name="connsiteY0" fmla="*/ 30956 h 30956"/>
                <a:gd name="connsiteX1" fmla="*/ 23527 w 71628"/>
                <a:gd name="connsiteY1" fmla="*/ 18097 h 30956"/>
                <a:gd name="connsiteX2" fmla="*/ 0 w 71628"/>
                <a:gd name="connsiteY2" fmla="*/ 0 h 30956"/>
              </a:gdLst>
              <a:ahLst/>
              <a:cxnLst>
                <a:cxn ang="0">
                  <a:pos x="connsiteX0" y="connsiteY0"/>
                </a:cxn>
                <a:cxn ang="0">
                  <a:pos x="connsiteX1" y="connsiteY1"/>
                </a:cxn>
                <a:cxn ang="0">
                  <a:pos x="connsiteX2" y="connsiteY2"/>
                </a:cxn>
              </a:cxnLst>
              <a:rect l="l" t="t" r="r" b="b"/>
              <a:pathLst>
                <a:path w="71628" h="30956">
                  <a:moveTo>
                    <a:pt x="71628" y="30956"/>
                  </a:moveTo>
                  <a:lnTo>
                    <a:pt x="23527" y="18097"/>
                  </a:lnTo>
                  <a:lnTo>
                    <a:pt x="0" y="0"/>
                  </a:lnTo>
                </a:path>
              </a:pathLst>
            </a:custGeom>
            <a:noFill/>
            <a:ln w="9525" cap="sq">
              <a:solidFill>
                <a:srgbClr val="15003C"/>
              </a:solidFill>
              <a:prstDash val="solid"/>
              <a:round/>
            </a:ln>
          </p:spPr>
          <p:txBody>
            <a:bodyPr rtlCol="0" anchor="ctr"/>
            <a:lstStyle/>
            <a:p>
              <a:endParaRPr lang="da-DK"/>
            </a:p>
          </p:txBody>
        </p:sp>
        <p:sp>
          <p:nvSpPr>
            <p:cNvPr id="147" name="Kombinationstegning: figur 146">
              <a:extLst>
                <a:ext uri="{FF2B5EF4-FFF2-40B4-BE49-F238E27FC236}">
                  <a16:creationId xmlns:a16="http://schemas.microsoft.com/office/drawing/2014/main" id="{D21D8733-284A-00FA-B33A-5B5503683198}"/>
                </a:ext>
              </a:extLst>
            </p:cNvPr>
            <p:cNvSpPr/>
            <p:nvPr/>
          </p:nvSpPr>
          <p:spPr>
            <a:xfrm>
              <a:off x="7960194" y="5981246"/>
              <a:ext cx="30575" cy="22002"/>
            </a:xfrm>
            <a:custGeom>
              <a:avLst/>
              <a:gdLst>
                <a:gd name="connsiteX0" fmla="*/ 30575 w 30575"/>
                <a:gd name="connsiteY0" fmla="*/ 22003 h 22002"/>
                <a:gd name="connsiteX1" fmla="*/ 0 w 30575"/>
                <a:gd name="connsiteY1" fmla="*/ 0 h 22002"/>
              </a:gdLst>
              <a:ahLst/>
              <a:cxnLst>
                <a:cxn ang="0">
                  <a:pos x="connsiteX0" y="connsiteY0"/>
                </a:cxn>
                <a:cxn ang="0">
                  <a:pos x="connsiteX1" y="connsiteY1"/>
                </a:cxn>
              </a:cxnLst>
              <a:rect l="l" t="t" r="r" b="b"/>
              <a:pathLst>
                <a:path w="30575" h="22002">
                  <a:moveTo>
                    <a:pt x="30575" y="22003"/>
                  </a:moveTo>
                  <a:lnTo>
                    <a:pt x="0" y="0"/>
                  </a:lnTo>
                </a:path>
              </a:pathLst>
            </a:custGeom>
            <a:ln w="9525" cap="sq">
              <a:solidFill>
                <a:srgbClr val="15003C"/>
              </a:solidFill>
              <a:prstDash val="solid"/>
              <a:round/>
            </a:ln>
          </p:spPr>
          <p:txBody>
            <a:bodyPr rtlCol="0" anchor="ctr"/>
            <a:lstStyle/>
            <a:p>
              <a:endParaRPr lang="da-DK"/>
            </a:p>
          </p:txBody>
        </p:sp>
        <p:sp>
          <p:nvSpPr>
            <p:cNvPr id="148" name="Kombinationstegning: figur 147">
              <a:extLst>
                <a:ext uri="{FF2B5EF4-FFF2-40B4-BE49-F238E27FC236}">
                  <a16:creationId xmlns:a16="http://schemas.microsoft.com/office/drawing/2014/main" id="{F94ED0E0-E361-6812-7309-23F5C4E9D2BE}"/>
                </a:ext>
              </a:extLst>
            </p:cNvPr>
            <p:cNvSpPr/>
            <p:nvPr/>
          </p:nvSpPr>
          <p:spPr>
            <a:xfrm>
              <a:off x="7857991" y="5984675"/>
              <a:ext cx="12858" cy="19145"/>
            </a:xfrm>
            <a:custGeom>
              <a:avLst/>
              <a:gdLst>
                <a:gd name="connsiteX0" fmla="*/ 12859 w 12858"/>
                <a:gd name="connsiteY0" fmla="*/ 0 h 19145"/>
                <a:gd name="connsiteX1" fmla="*/ 0 w 12858"/>
                <a:gd name="connsiteY1" fmla="*/ 19145 h 19145"/>
              </a:gdLst>
              <a:ahLst/>
              <a:cxnLst>
                <a:cxn ang="0">
                  <a:pos x="connsiteX0" y="connsiteY0"/>
                </a:cxn>
                <a:cxn ang="0">
                  <a:pos x="connsiteX1" y="connsiteY1"/>
                </a:cxn>
              </a:cxnLst>
              <a:rect l="l" t="t" r="r" b="b"/>
              <a:pathLst>
                <a:path w="12858" h="19145">
                  <a:moveTo>
                    <a:pt x="12859" y="0"/>
                  </a:moveTo>
                  <a:lnTo>
                    <a:pt x="0" y="19145"/>
                  </a:lnTo>
                </a:path>
              </a:pathLst>
            </a:custGeom>
            <a:ln w="9525" cap="sq">
              <a:solidFill>
                <a:srgbClr val="15003C"/>
              </a:solidFill>
              <a:prstDash val="solid"/>
              <a:round/>
            </a:ln>
          </p:spPr>
          <p:txBody>
            <a:bodyPr rtlCol="0" anchor="ctr"/>
            <a:lstStyle/>
            <a:p>
              <a:endParaRPr lang="da-DK"/>
            </a:p>
          </p:txBody>
        </p:sp>
        <p:sp>
          <p:nvSpPr>
            <p:cNvPr id="149" name="Kombinationstegning: figur 148">
              <a:extLst>
                <a:ext uri="{FF2B5EF4-FFF2-40B4-BE49-F238E27FC236}">
                  <a16:creationId xmlns:a16="http://schemas.microsoft.com/office/drawing/2014/main" id="{4E608833-6E2A-3B54-5EAC-573CB154726B}"/>
                </a:ext>
              </a:extLst>
            </p:cNvPr>
            <p:cNvSpPr/>
            <p:nvPr/>
          </p:nvSpPr>
          <p:spPr>
            <a:xfrm>
              <a:off x="9552583" y="5707300"/>
              <a:ext cx="1273396" cy="110878"/>
            </a:xfrm>
            <a:custGeom>
              <a:avLst/>
              <a:gdLst>
                <a:gd name="connsiteX0" fmla="*/ 0 w 1273396"/>
                <a:gd name="connsiteY0" fmla="*/ 110878 h 110878"/>
                <a:gd name="connsiteX1" fmla="*/ 642366 w 1273396"/>
                <a:gd name="connsiteY1" fmla="*/ 2293 h 110878"/>
                <a:gd name="connsiteX2" fmla="*/ 1273397 w 1273396"/>
                <a:gd name="connsiteY2" fmla="*/ 76779 h 110878"/>
              </a:gdLst>
              <a:ahLst/>
              <a:cxnLst>
                <a:cxn ang="0">
                  <a:pos x="connsiteX0" y="connsiteY0"/>
                </a:cxn>
                <a:cxn ang="0">
                  <a:pos x="connsiteX1" y="connsiteY1"/>
                </a:cxn>
                <a:cxn ang="0">
                  <a:pos x="connsiteX2" y="connsiteY2"/>
                </a:cxn>
              </a:cxnLst>
              <a:rect l="l" t="t" r="r" b="b"/>
              <a:pathLst>
                <a:path w="1273396" h="110878">
                  <a:moveTo>
                    <a:pt x="0" y="110878"/>
                  </a:moveTo>
                  <a:cubicBezTo>
                    <a:pt x="0" y="110878"/>
                    <a:pt x="363093" y="-18662"/>
                    <a:pt x="642366" y="2293"/>
                  </a:cubicBezTo>
                  <a:cubicBezTo>
                    <a:pt x="921639" y="23153"/>
                    <a:pt x="1097566" y="140596"/>
                    <a:pt x="1273397" y="76779"/>
                  </a:cubicBezTo>
                </a:path>
              </a:pathLst>
            </a:custGeom>
            <a:noFill/>
            <a:ln w="9525" cap="rnd">
              <a:solidFill>
                <a:srgbClr val="15003C"/>
              </a:solidFill>
              <a:prstDash val="solid"/>
              <a:round/>
            </a:ln>
          </p:spPr>
          <p:txBody>
            <a:bodyPr rtlCol="0" anchor="ctr"/>
            <a:lstStyle/>
            <a:p>
              <a:endParaRPr lang="da-DK"/>
            </a:p>
          </p:txBody>
        </p:sp>
        <p:sp>
          <p:nvSpPr>
            <p:cNvPr id="150" name="Kombinationstegning: figur 149">
              <a:extLst>
                <a:ext uri="{FF2B5EF4-FFF2-40B4-BE49-F238E27FC236}">
                  <a16:creationId xmlns:a16="http://schemas.microsoft.com/office/drawing/2014/main" id="{FD371407-F379-C2B7-9040-21D97985BEEA}"/>
                </a:ext>
              </a:extLst>
            </p:cNvPr>
            <p:cNvSpPr/>
            <p:nvPr/>
          </p:nvSpPr>
          <p:spPr>
            <a:xfrm>
              <a:off x="10363732" y="5667009"/>
              <a:ext cx="924401" cy="44003"/>
            </a:xfrm>
            <a:custGeom>
              <a:avLst/>
              <a:gdLst>
                <a:gd name="connsiteX0" fmla="*/ 924401 w 924401"/>
                <a:gd name="connsiteY0" fmla="*/ 15533 h 44003"/>
                <a:gd name="connsiteX1" fmla="*/ 790289 w 924401"/>
                <a:gd name="connsiteY1" fmla="*/ 26296 h 44003"/>
                <a:gd name="connsiteX2" fmla="*/ 731615 w 924401"/>
                <a:gd name="connsiteY2" fmla="*/ 3341 h 44003"/>
                <a:gd name="connsiteX3" fmla="*/ 650557 w 924401"/>
                <a:gd name="connsiteY3" fmla="*/ 39250 h 44003"/>
                <a:gd name="connsiteX4" fmla="*/ 609219 w 924401"/>
                <a:gd name="connsiteY4" fmla="*/ 42108 h 44003"/>
                <a:gd name="connsiteX5" fmla="*/ 448913 w 924401"/>
                <a:gd name="connsiteY5" fmla="*/ 28582 h 44003"/>
                <a:gd name="connsiteX6" fmla="*/ 351949 w 924401"/>
                <a:gd name="connsiteY6" fmla="*/ 31535 h 44003"/>
                <a:gd name="connsiteX7" fmla="*/ 258223 w 924401"/>
                <a:gd name="connsiteY7" fmla="*/ 9532 h 44003"/>
                <a:gd name="connsiteX8" fmla="*/ 113633 w 924401"/>
                <a:gd name="connsiteY8" fmla="*/ 23058 h 44003"/>
                <a:gd name="connsiteX9" fmla="*/ 79629 w 924401"/>
                <a:gd name="connsiteY9" fmla="*/ 2769 h 44003"/>
                <a:gd name="connsiteX10" fmla="*/ 0 w 924401"/>
                <a:gd name="connsiteY10" fmla="*/ 16200 h 4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4401" h="44003">
                  <a:moveTo>
                    <a:pt x="924401" y="15533"/>
                  </a:moveTo>
                  <a:cubicBezTo>
                    <a:pt x="881253" y="46203"/>
                    <a:pt x="835343" y="55538"/>
                    <a:pt x="790289" y="26296"/>
                  </a:cubicBezTo>
                  <a:cubicBezTo>
                    <a:pt x="772001" y="16200"/>
                    <a:pt x="753237" y="2960"/>
                    <a:pt x="731615" y="3341"/>
                  </a:cubicBezTo>
                  <a:cubicBezTo>
                    <a:pt x="703421" y="3912"/>
                    <a:pt x="680085" y="31440"/>
                    <a:pt x="650557" y="39250"/>
                  </a:cubicBezTo>
                  <a:cubicBezTo>
                    <a:pt x="637222" y="43155"/>
                    <a:pt x="623030" y="44012"/>
                    <a:pt x="609219" y="42108"/>
                  </a:cubicBezTo>
                  <a:cubicBezTo>
                    <a:pt x="530637" y="25058"/>
                    <a:pt x="537400" y="-28282"/>
                    <a:pt x="448913" y="28582"/>
                  </a:cubicBezTo>
                  <a:cubicBezTo>
                    <a:pt x="417290" y="47061"/>
                    <a:pt x="385286" y="49346"/>
                    <a:pt x="351949" y="31535"/>
                  </a:cubicBezTo>
                  <a:cubicBezTo>
                    <a:pt x="322421" y="16485"/>
                    <a:pt x="291846" y="-11042"/>
                    <a:pt x="258223" y="9532"/>
                  </a:cubicBezTo>
                  <a:cubicBezTo>
                    <a:pt x="211264" y="36678"/>
                    <a:pt x="163258" y="57633"/>
                    <a:pt x="113633" y="23058"/>
                  </a:cubicBezTo>
                  <a:cubicBezTo>
                    <a:pt x="102679" y="16009"/>
                    <a:pt x="91535" y="7722"/>
                    <a:pt x="79629" y="2769"/>
                  </a:cubicBezTo>
                  <a:cubicBezTo>
                    <a:pt x="60103" y="-5708"/>
                    <a:pt x="18097" y="7151"/>
                    <a:pt x="0" y="16200"/>
                  </a:cubicBezTo>
                </a:path>
              </a:pathLst>
            </a:custGeom>
            <a:noFill/>
            <a:ln w="9525" cap="rnd">
              <a:solidFill>
                <a:srgbClr val="15003C"/>
              </a:solidFill>
              <a:prstDash val="solid"/>
              <a:round/>
            </a:ln>
          </p:spPr>
          <p:txBody>
            <a:bodyPr rtlCol="0" anchor="ctr"/>
            <a:lstStyle/>
            <a:p>
              <a:endParaRPr lang="da-DK"/>
            </a:p>
          </p:txBody>
        </p:sp>
        <p:sp>
          <p:nvSpPr>
            <p:cNvPr id="151" name="Kombinationstegning: figur 150">
              <a:extLst>
                <a:ext uri="{FF2B5EF4-FFF2-40B4-BE49-F238E27FC236}">
                  <a16:creationId xmlns:a16="http://schemas.microsoft.com/office/drawing/2014/main" id="{0DFC9769-E62F-E5A4-AF4F-E7B771AF8330}"/>
                </a:ext>
              </a:extLst>
            </p:cNvPr>
            <p:cNvSpPr/>
            <p:nvPr/>
          </p:nvSpPr>
          <p:spPr>
            <a:xfrm>
              <a:off x="10588808" y="5721302"/>
              <a:ext cx="924401" cy="44003"/>
            </a:xfrm>
            <a:custGeom>
              <a:avLst/>
              <a:gdLst>
                <a:gd name="connsiteX0" fmla="*/ 924401 w 924401"/>
                <a:gd name="connsiteY0" fmla="*/ 15533 h 44003"/>
                <a:gd name="connsiteX1" fmla="*/ 790289 w 924401"/>
                <a:gd name="connsiteY1" fmla="*/ 26296 h 44003"/>
                <a:gd name="connsiteX2" fmla="*/ 731615 w 924401"/>
                <a:gd name="connsiteY2" fmla="*/ 3341 h 44003"/>
                <a:gd name="connsiteX3" fmla="*/ 650557 w 924401"/>
                <a:gd name="connsiteY3" fmla="*/ 39250 h 44003"/>
                <a:gd name="connsiteX4" fmla="*/ 609219 w 924401"/>
                <a:gd name="connsiteY4" fmla="*/ 42107 h 44003"/>
                <a:gd name="connsiteX5" fmla="*/ 448913 w 924401"/>
                <a:gd name="connsiteY5" fmla="*/ 28582 h 44003"/>
                <a:gd name="connsiteX6" fmla="*/ 351948 w 924401"/>
                <a:gd name="connsiteY6" fmla="*/ 31535 h 44003"/>
                <a:gd name="connsiteX7" fmla="*/ 258223 w 924401"/>
                <a:gd name="connsiteY7" fmla="*/ 9532 h 44003"/>
                <a:gd name="connsiteX8" fmla="*/ 113633 w 924401"/>
                <a:gd name="connsiteY8" fmla="*/ 23057 h 44003"/>
                <a:gd name="connsiteX9" fmla="*/ 79629 w 924401"/>
                <a:gd name="connsiteY9" fmla="*/ 2769 h 44003"/>
                <a:gd name="connsiteX10" fmla="*/ 0 w 924401"/>
                <a:gd name="connsiteY10" fmla="*/ 16199 h 4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4401" h="44003">
                  <a:moveTo>
                    <a:pt x="924401" y="15533"/>
                  </a:moveTo>
                  <a:cubicBezTo>
                    <a:pt x="881253" y="46203"/>
                    <a:pt x="835342" y="55538"/>
                    <a:pt x="790289" y="26296"/>
                  </a:cubicBezTo>
                  <a:cubicBezTo>
                    <a:pt x="772001" y="16199"/>
                    <a:pt x="753237" y="2960"/>
                    <a:pt x="731615" y="3341"/>
                  </a:cubicBezTo>
                  <a:cubicBezTo>
                    <a:pt x="703421" y="3912"/>
                    <a:pt x="680085" y="31439"/>
                    <a:pt x="650557" y="39250"/>
                  </a:cubicBezTo>
                  <a:cubicBezTo>
                    <a:pt x="637222" y="43155"/>
                    <a:pt x="623030" y="44012"/>
                    <a:pt x="609219" y="42107"/>
                  </a:cubicBezTo>
                  <a:cubicBezTo>
                    <a:pt x="530637" y="25058"/>
                    <a:pt x="537400" y="-28282"/>
                    <a:pt x="448913" y="28582"/>
                  </a:cubicBezTo>
                  <a:cubicBezTo>
                    <a:pt x="417290" y="47060"/>
                    <a:pt x="385286" y="49346"/>
                    <a:pt x="351948" y="31535"/>
                  </a:cubicBezTo>
                  <a:cubicBezTo>
                    <a:pt x="322421" y="16485"/>
                    <a:pt x="291846" y="-11042"/>
                    <a:pt x="258223" y="9532"/>
                  </a:cubicBezTo>
                  <a:cubicBezTo>
                    <a:pt x="211264" y="36678"/>
                    <a:pt x="163258" y="57633"/>
                    <a:pt x="113633" y="23057"/>
                  </a:cubicBezTo>
                  <a:cubicBezTo>
                    <a:pt x="102679" y="16009"/>
                    <a:pt x="91535" y="7722"/>
                    <a:pt x="79629" y="2769"/>
                  </a:cubicBezTo>
                  <a:cubicBezTo>
                    <a:pt x="60103" y="-5708"/>
                    <a:pt x="18097" y="7151"/>
                    <a:pt x="0" y="16199"/>
                  </a:cubicBezTo>
                </a:path>
              </a:pathLst>
            </a:custGeom>
            <a:noFill/>
            <a:ln w="9525" cap="rnd">
              <a:solidFill>
                <a:srgbClr val="15003C"/>
              </a:solidFill>
              <a:prstDash val="solid"/>
              <a:round/>
            </a:ln>
          </p:spPr>
          <p:txBody>
            <a:bodyPr rtlCol="0" anchor="ctr"/>
            <a:lstStyle/>
            <a:p>
              <a:endParaRPr lang="da-DK"/>
            </a:p>
          </p:txBody>
        </p:sp>
        <p:sp>
          <p:nvSpPr>
            <p:cNvPr id="152" name="Kombinationstegning: figur 151">
              <a:extLst>
                <a:ext uri="{FF2B5EF4-FFF2-40B4-BE49-F238E27FC236}">
                  <a16:creationId xmlns:a16="http://schemas.microsoft.com/office/drawing/2014/main" id="{483B5224-31E0-782E-04B6-EC8EE3F5CEED}"/>
                </a:ext>
              </a:extLst>
            </p:cNvPr>
            <p:cNvSpPr/>
            <p:nvPr/>
          </p:nvSpPr>
          <p:spPr>
            <a:xfrm>
              <a:off x="9908386" y="5287102"/>
              <a:ext cx="180492" cy="426586"/>
            </a:xfrm>
            <a:custGeom>
              <a:avLst/>
              <a:gdLst>
                <a:gd name="connsiteX0" fmla="*/ 88062 w 180492"/>
                <a:gd name="connsiteY0" fmla="*/ 148076 h 426586"/>
                <a:gd name="connsiteX1" fmla="*/ 89777 w 180492"/>
                <a:gd name="connsiteY1" fmla="*/ 149790 h 426586"/>
                <a:gd name="connsiteX2" fmla="*/ 91396 w 180492"/>
                <a:gd name="connsiteY2" fmla="*/ 255994 h 426586"/>
                <a:gd name="connsiteX3" fmla="*/ 87777 w 180492"/>
                <a:gd name="connsiteY3" fmla="*/ 324098 h 426586"/>
                <a:gd name="connsiteX4" fmla="*/ 140640 w 180492"/>
                <a:gd name="connsiteY4" fmla="*/ 296190 h 426586"/>
                <a:gd name="connsiteX5" fmla="*/ 174740 w 180492"/>
                <a:gd name="connsiteY5" fmla="*/ 219227 h 426586"/>
                <a:gd name="connsiteX6" fmla="*/ 168168 w 180492"/>
                <a:gd name="connsiteY6" fmla="*/ 81782 h 426586"/>
                <a:gd name="connsiteX7" fmla="*/ 124734 w 180492"/>
                <a:gd name="connsiteY7" fmla="*/ 12059 h 426586"/>
                <a:gd name="connsiteX8" fmla="*/ 42628 w 180492"/>
                <a:gd name="connsiteY8" fmla="*/ 24060 h 426586"/>
                <a:gd name="connsiteX9" fmla="*/ 1766 w 180492"/>
                <a:gd name="connsiteY9" fmla="*/ 130550 h 426586"/>
                <a:gd name="connsiteX10" fmla="*/ 25483 w 180492"/>
                <a:gd name="connsiteY10" fmla="*/ 275044 h 426586"/>
                <a:gd name="connsiteX11" fmla="*/ 89967 w 180492"/>
                <a:gd name="connsiteY11" fmla="*/ 324002 h 426586"/>
                <a:gd name="connsiteX12" fmla="*/ 89967 w 180492"/>
                <a:gd name="connsiteY12" fmla="*/ 426587 h 42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492" h="426586">
                  <a:moveTo>
                    <a:pt x="88062" y="148076"/>
                  </a:moveTo>
                  <a:cubicBezTo>
                    <a:pt x="88634" y="148647"/>
                    <a:pt x="89682" y="149219"/>
                    <a:pt x="89777" y="149790"/>
                  </a:cubicBezTo>
                  <a:cubicBezTo>
                    <a:pt x="90634" y="185223"/>
                    <a:pt x="91968" y="220942"/>
                    <a:pt x="91396" y="255994"/>
                  </a:cubicBezTo>
                  <a:cubicBezTo>
                    <a:pt x="91015" y="277711"/>
                    <a:pt x="95016" y="300380"/>
                    <a:pt x="87777" y="324098"/>
                  </a:cubicBezTo>
                  <a:cubicBezTo>
                    <a:pt x="112161" y="324002"/>
                    <a:pt x="127210" y="312858"/>
                    <a:pt x="140640" y="296190"/>
                  </a:cubicBezTo>
                  <a:cubicBezTo>
                    <a:pt x="159024" y="273425"/>
                    <a:pt x="169406" y="246945"/>
                    <a:pt x="174740" y="219227"/>
                  </a:cubicBezTo>
                  <a:cubicBezTo>
                    <a:pt x="183598" y="173222"/>
                    <a:pt x="182836" y="126835"/>
                    <a:pt x="168168" y="81782"/>
                  </a:cubicBezTo>
                  <a:cubicBezTo>
                    <a:pt x="159500" y="55112"/>
                    <a:pt x="148165" y="29680"/>
                    <a:pt x="124734" y="12059"/>
                  </a:cubicBezTo>
                  <a:cubicBezTo>
                    <a:pt x="97968" y="-8039"/>
                    <a:pt x="65393" y="-2324"/>
                    <a:pt x="42628" y="24060"/>
                  </a:cubicBezTo>
                  <a:cubicBezTo>
                    <a:pt x="16053" y="54921"/>
                    <a:pt x="5481" y="92164"/>
                    <a:pt x="1766" y="130550"/>
                  </a:cubicBezTo>
                  <a:cubicBezTo>
                    <a:pt x="-2997" y="180175"/>
                    <a:pt x="909" y="229705"/>
                    <a:pt x="25483" y="275044"/>
                  </a:cubicBezTo>
                  <a:cubicBezTo>
                    <a:pt x="43581" y="308382"/>
                    <a:pt x="60059" y="321240"/>
                    <a:pt x="89967" y="324002"/>
                  </a:cubicBezTo>
                  <a:lnTo>
                    <a:pt x="89967" y="426587"/>
                  </a:lnTo>
                </a:path>
              </a:pathLst>
            </a:custGeom>
            <a:noFill/>
            <a:ln w="9525" cap="sq">
              <a:solidFill>
                <a:srgbClr val="15003C"/>
              </a:solidFill>
              <a:prstDash val="solid"/>
              <a:round/>
            </a:ln>
          </p:spPr>
          <p:txBody>
            <a:bodyPr rtlCol="0" anchor="ctr"/>
            <a:lstStyle/>
            <a:p>
              <a:endParaRPr lang="da-DK"/>
            </a:p>
          </p:txBody>
        </p:sp>
        <p:sp>
          <p:nvSpPr>
            <p:cNvPr id="153" name="Kombinationstegning: figur 152">
              <a:extLst>
                <a:ext uri="{FF2B5EF4-FFF2-40B4-BE49-F238E27FC236}">
                  <a16:creationId xmlns:a16="http://schemas.microsoft.com/office/drawing/2014/main" id="{F350C21A-4856-DD31-FD40-6DC00742862A}"/>
                </a:ext>
              </a:extLst>
            </p:cNvPr>
            <p:cNvSpPr/>
            <p:nvPr/>
          </p:nvSpPr>
          <p:spPr>
            <a:xfrm>
              <a:off x="9958158" y="5529190"/>
              <a:ext cx="36575" cy="31337"/>
            </a:xfrm>
            <a:custGeom>
              <a:avLst/>
              <a:gdLst>
                <a:gd name="connsiteX0" fmla="*/ 0 w 36575"/>
                <a:gd name="connsiteY0" fmla="*/ 0 h 31337"/>
                <a:gd name="connsiteX1" fmla="*/ 36576 w 36575"/>
                <a:gd name="connsiteY1" fmla="*/ 31337 h 31337"/>
              </a:gdLst>
              <a:ahLst/>
              <a:cxnLst>
                <a:cxn ang="0">
                  <a:pos x="connsiteX0" y="connsiteY0"/>
                </a:cxn>
                <a:cxn ang="0">
                  <a:pos x="connsiteX1" y="connsiteY1"/>
                </a:cxn>
              </a:cxnLst>
              <a:rect l="l" t="t" r="r" b="b"/>
              <a:pathLst>
                <a:path w="36575" h="31337">
                  <a:moveTo>
                    <a:pt x="0" y="0"/>
                  </a:moveTo>
                  <a:cubicBezTo>
                    <a:pt x="12763" y="9811"/>
                    <a:pt x="19812" y="26194"/>
                    <a:pt x="36576" y="31337"/>
                  </a:cubicBezTo>
                </a:path>
              </a:pathLst>
            </a:custGeom>
            <a:noFill/>
            <a:ln w="9525" cap="sq">
              <a:solidFill>
                <a:srgbClr val="15003C"/>
              </a:solidFill>
              <a:prstDash val="solid"/>
              <a:round/>
            </a:ln>
          </p:spPr>
          <p:txBody>
            <a:bodyPr rtlCol="0" anchor="ctr"/>
            <a:lstStyle/>
            <a:p>
              <a:endParaRPr lang="da-DK"/>
            </a:p>
          </p:txBody>
        </p:sp>
        <p:sp>
          <p:nvSpPr>
            <p:cNvPr id="154" name="Kombinationstegning: figur 153">
              <a:extLst>
                <a:ext uri="{FF2B5EF4-FFF2-40B4-BE49-F238E27FC236}">
                  <a16:creationId xmlns:a16="http://schemas.microsoft.com/office/drawing/2014/main" id="{926B897C-84F0-4279-FB27-39E0DD93FDB5}"/>
                </a:ext>
              </a:extLst>
            </p:cNvPr>
            <p:cNvSpPr/>
            <p:nvPr/>
          </p:nvSpPr>
          <p:spPr>
            <a:xfrm>
              <a:off x="10003401" y="5518808"/>
              <a:ext cx="27908" cy="24383"/>
            </a:xfrm>
            <a:custGeom>
              <a:avLst/>
              <a:gdLst>
                <a:gd name="connsiteX0" fmla="*/ 27908 w 27908"/>
                <a:gd name="connsiteY0" fmla="*/ 0 h 24383"/>
                <a:gd name="connsiteX1" fmla="*/ 0 w 27908"/>
                <a:gd name="connsiteY1" fmla="*/ 24384 h 24383"/>
              </a:gdLst>
              <a:ahLst/>
              <a:cxnLst>
                <a:cxn ang="0">
                  <a:pos x="connsiteX0" y="connsiteY0"/>
                </a:cxn>
                <a:cxn ang="0">
                  <a:pos x="connsiteX1" y="connsiteY1"/>
                </a:cxn>
              </a:cxnLst>
              <a:rect l="l" t="t" r="r" b="b"/>
              <a:pathLst>
                <a:path w="27908" h="24383">
                  <a:moveTo>
                    <a:pt x="27908" y="0"/>
                  </a:moveTo>
                  <a:cubicBezTo>
                    <a:pt x="18383" y="7906"/>
                    <a:pt x="12097" y="19431"/>
                    <a:pt x="0" y="24384"/>
                  </a:cubicBezTo>
                </a:path>
              </a:pathLst>
            </a:custGeom>
            <a:noFill/>
            <a:ln w="9525" cap="sq">
              <a:solidFill>
                <a:srgbClr val="15003C"/>
              </a:solidFill>
              <a:prstDash val="solid"/>
              <a:round/>
            </a:ln>
          </p:spPr>
          <p:txBody>
            <a:bodyPr rtlCol="0" anchor="ctr"/>
            <a:lstStyle/>
            <a:p>
              <a:endParaRPr lang="da-DK"/>
            </a:p>
          </p:txBody>
        </p:sp>
        <p:sp>
          <p:nvSpPr>
            <p:cNvPr id="155" name="Kombinationstegning: figur 154">
              <a:extLst>
                <a:ext uri="{FF2B5EF4-FFF2-40B4-BE49-F238E27FC236}">
                  <a16:creationId xmlns:a16="http://schemas.microsoft.com/office/drawing/2014/main" id="{2687FB1D-DAB3-54D6-50A1-8B127D8EA0F7}"/>
                </a:ext>
              </a:extLst>
            </p:cNvPr>
            <p:cNvSpPr/>
            <p:nvPr/>
          </p:nvSpPr>
          <p:spPr>
            <a:xfrm>
              <a:off x="10001687" y="5469944"/>
              <a:ext cx="19145" cy="20859"/>
            </a:xfrm>
            <a:custGeom>
              <a:avLst/>
              <a:gdLst>
                <a:gd name="connsiteX0" fmla="*/ 19145 w 19145"/>
                <a:gd name="connsiteY0" fmla="*/ 0 h 20859"/>
                <a:gd name="connsiteX1" fmla="*/ 0 w 19145"/>
                <a:gd name="connsiteY1" fmla="*/ 20860 h 20859"/>
              </a:gdLst>
              <a:ahLst/>
              <a:cxnLst>
                <a:cxn ang="0">
                  <a:pos x="connsiteX0" y="connsiteY0"/>
                </a:cxn>
                <a:cxn ang="0">
                  <a:pos x="connsiteX1" y="connsiteY1"/>
                </a:cxn>
              </a:cxnLst>
              <a:rect l="l" t="t" r="r" b="b"/>
              <a:pathLst>
                <a:path w="19145" h="20859">
                  <a:moveTo>
                    <a:pt x="19145" y="0"/>
                  </a:moveTo>
                  <a:cubicBezTo>
                    <a:pt x="19145" y="12859"/>
                    <a:pt x="10478" y="17717"/>
                    <a:pt x="0" y="20860"/>
                  </a:cubicBezTo>
                </a:path>
              </a:pathLst>
            </a:custGeom>
            <a:noFill/>
            <a:ln w="9525" cap="sq">
              <a:solidFill>
                <a:srgbClr val="15003C"/>
              </a:solidFill>
              <a:prstDash val="solid"/>
              <a:round/>
            </a:ln>
          </p:spPr>
          <p:txBody>
            <a:bodyPr rtlCol="0" anchor="ctr"/>
            <a:lstStyle/>
            <a:p>
              <a:endParaRPr lang="da-DK"/>
            </a:p>
          </p:txBody>
        </p:sp>
        <p:sp>
          <p:nvSpPr>
            <p:cNvPr id="156" name="Kombinationstegning: figur 155">
              <a:extLst>
                <a:ext uri="{FF2B5EF4-FFF2-40B4-BE49-F238E27FC236}">
                  <a16:creationId xmlns:a16="http://schemas.microsoft.com/office/drawing/2014/main" id="{A1B3EF3F-84B6-5671-C795-1C4549B98245}"/>
                </a:ext>
              </a:extLst>
            </p:cNvPr>
            <p:cNvSpPr/>
            <p:nvPr/>
          </p:nvSpPr>
          <p:spPr>
            <a:xfrm>
              <a:off x="9779555" y="5415028"/>
              <a:ext cx="138037" cy="326187"/>
            </a:xfrm>
            <a:custGeom>
              <a:avLst/>
              <a:gdLst>
                <a:gd name="connsiteX0" fmla="*/ 67447 w 138037"/>
                <a:gd name="connsiteY0" fmla="*/ 113019 h 326187"/>
                <a:gd name="connsiteX1" fmla="*/ 68685 w 138037"/>
                <a:gd name="connsiteY1" fmla="*/ 114352 h 326187"/>
                <a:gd name="connsiteX2" fmla="*/ 69923 w 138037"/>
                <a:gd name="connsiteY2" fmla="*/ 195600 h 326187"/>
                <a:gd name="connsiteX3" fmla="*/ 67161 w 138037"/>
                <a:gd name="connsiteY3" fmla="*/ 247702 h 326187"/>
                <a:gd name="connsiteX4" fmla="*/ 107547 w 138037"/>
                <a:gd name="connsiteY4" fmla="*/ 226366 h 326187"/>
                <a:gd name="connsiteX5" fmla="*/ 133645 w 138037"/>
                <a:gd name="connsiteY5" fmla="*/ 167597 h 326187"/>
                <a:gd name="connsiteX6" fmla="*/ 128597 w 138037"/>
                <a:gd name="connsiteY6" fmla="*/ 62536 h 326187"/>
                <a:gd name="connsiteX7" fmla="*/ 95355 w 138037"/>
                <a:gd name="connsiteY7" fmla="*/ 9196 h 326187"/>
                <a:gd name="connsiteX8" fmla="*/ 32585 w 138037"/>
                <a:gd name="connsiteY8" fmla="*/ 18340 h 326187"/>
                <a:gd name="connsiteX9" fmla="*/ 1343 w 138037"/>
                <a:gd name="connsiteY9" fmla="*/ 99779 h 326187"/>
                <a:gd name="connsiteX10" fmla="*/ 19440 w 138037"/>
                <a:gd name="connsiteY10" fmla="*/ 210269 h 326187"/>
                <a:gd name="connsiteX11" fmla="*/ 68685 w 138037"/>
                <a:gd name="connsiteY11" fmla="*/ 247702 h 326187"/>
                <a:gd name="connsiteX12" fmla="*/ 68685 w 138037"/>
                <a:gd name="connsiteY12" fmla="*/ 326188 h 32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7" h="326187">
                  <a:moveTo>
                    <a:pt x="67447" y="113019"/>
                  </a:moveTo>
                  <a:cubicBezTo>
                    <a:pt x="67447" y="113019"/>
                    <a:pt x="68685" y="113876"/>
                    <a:pt x="68685" y="114352"/>
                  </a:cubicBezTo>
                  <a:cubicBezTo>
                    <a:pt x="69351" y="141403"/>
                    <a:pt x="70304" y="168740"/>
                    <a:pt x="69923" y="195600"/>
                  </a:cubicBezTo>
                  <a:cubicBezTo>
                    <a:pt x="69637" y="212174"/>
                    <a:pt x="72685" y="229509"/>
                    <a:pt x="67161" y="247702"/>
                  </a:cubicBezTo>
                  <a:cubicBezTo>
                    <a:pt x="85830" y="247607"/>
                    <a:pt x="97355" y="239034"/>
                    <a:pt x="107547" y="226366"/>
                  </a:cubicBezTo>
                  <a:cubicBezTo>
                    <a:pt x="121644" y="208935"/>
                    <a:pt x="129549" y="188742"/>
                    <a:pt x="133645" y="167597"/>
                  </a:cubicBezTo>
                  <a:cubicBezTo>
                    <a:pt x="140408" y="132449"/>
                    <a:pt x="139836" y="97016"/>
                    <a:pt x="128597" y="62536"/>
                  </a:cubicBezTo>
                  <a:cubicBezTo>
                    <a:pt x="121929" y="42152"/>
                    <a:pt x="113357" y="22721"/>
                    <a:pt x="95355" y="9196"/>
                  </a:cubicBezTo>
                  <a:cubicBezTo>
                    <a:pt x="74876" y="-6139"/>
                    <a:pt x="49920" y="-1758"/>
                    <a:pt x="32585" y="18340"/>
                  </a:cubicBezTo>
                  <a:cubicBezTo>
                    <a:pt x="12297" y="41962"/>
                    <a:pt x="4105" y="70442"/>
                    <a:pt x="1343" y="99779"/>
                  </a:cubicBezTo>
                  <a:cubicBezTo>
                    <a:pt x="-2276" y="137688"/>
                    <a:pt x="676" y="175598"/>
                    <a:pt x="19440" y="210269"/>
                  </a:cubicBezTo>
                  <a:cubicBezTo>
                    <a:pt x="33252" y="235796"/>
                    <a:pt x="45920" y="245606"/>
                    <a:pt x="68685" y="247702"/>
                  </a:cubicBezTo>
                  <a:lnTo>
                    <a:pt x="68685" y="326188"/>
                  </a:lnTo>
                </a:path>
              </a:pathLst>
            </a:custGeom>
            <a:noFill/>
            <a:ln w="9525" cap="sq">
              <a:solidFill>
                <a:srgbClr val="15003C"/>
              </a:solidFill>
              <a:prstDash val="solid"/>
              <a:round/>
            </a:ln>
          </p:spPr>
          <p:txBody>
            <a:bodyPr rtlCol="0" anchor="ctr"/>
            <a:lstStyle/>
            <a:p>
              <a:endParaRPr lang="da-DK"/>
            </a:p>
          </p:txBody>
        </p:sp>
        <p:sp>
          <p:nvSpPr>
            <p:cNvPr id="157" name="Kombinationstegning: figur 156">
              <a:extLst>
                <a:ext uri="{FF2B5EF4-FFF2-40B4-BE49-F238E27FC236}">
                  <a16:creationId xmlns:a16="http://schemas.microsoft.com/office/drawing/2014/main" id="{2091A299-94BA-84C2-B6E0-26554EC435A8}"/>
                </a:ext>
              </a:extLst>
            </p:cNvPr>
            <p:cNvSpPr/>
            <p:nvPr/>
          </p:nvSpPr>
          <p:spPr>
            <a:xfrm>
              <a:off x="9817664" y="5599961"/>
              <a:ext cx="28003" cy="24002"/>
            </a:xfrm>
            <a:custGeom>
              <a:avLst/>
              <a:gdLst>
                <a:gd name="connsiteX0" fmla="*/ 0 w 28003"/>
                <a:gd name="connsiteY0" fmla="*/ 0 h 24002"/>
                <a:gd name="connsiteX1" fmla="*/ 28004 w 28003"/>
                <a:gd name="connsiteY1" fmla="*/ 24003 h 24002"/>
              </a:gdLst>
              <a:ahLst/>
              <a:cxnLst>
                <a:cxn ang="0">
                  <a:pos x="connsiteX0" y="connsiteY0"/>
                </a:cxn>
                <a:cxn ang="0">
                  <a:pos x="connsiteX1" y="connsiteY1"/>
                </a:cxn>
              </a:cxnLst>
              <a:rect l="l" t="t" r="r" b="b"/>
              <a:pathLst>
                <a:path w="28003" h="24002">
                  <a:moveTo>
                    <a:pt x="0" y="0"/>
                  </a:moveTo>
                  <a:cubicBezTo>
                    <a:pt x="9715" y="7525"/>
                    <a:pt x="15145" y="20002"/>
                    <a:pt x="28004" y="24003"/>
                  </a:cubicBezTo>
                </a:path>
              </a:pathLst>
            </a:custGeom>
            <a:noFill/>
            <a:ln w="9525" cap="sq">
              <a:solidFill>
                <a:srgbClr val="15003C"/>
              </a:solidFill>
              <a:prstDash val="solid"/>
              <a:round/>
            </a:ln>
          </p:spPr>
          <p:txBody>
            <a:bodyPr rtlCol="0" anchor="ctr"/>
            <a:lstStyle/>
            <a:p>
              <a:endParaRPr lang="da-DK"/>
            </a:p>
          </p:txBody>
        </p:sp>
        <p:sp>
          <p:nvSpPr>
            <p:cNvPr id="159" name="Kombinationstegning: figur 158">
              <a:extLst>
                <a:ext uri="{FF2B5EF4-FFF2-40B4-BE49-F238E27FC236}">
                  <a16:creationId xmlns:a16="http://schemas.microsoft.com/office/drawing/2014/main" id="{D411F6EC-4DDB-636A-A84B-290948BDB314}"/>
                </a:ext>
              </a:extLst>
            </p:cNvPr>
            <p:cNvSpPr/>
            <p:nvPr/>
          </p:nvSpPr>
          <p:spPr>
            <a:xfrm>
              <a:off x="9852240" y="5591959"/>
              <a:ext cx="21335" cy="18669"/>
            </a:xfrm>
            <a:custGeom>
              <a:avLst/>
              <a:gdLst>
                <a:gd name="connsiteX0" fmla="*/ 21336 w 21335"/>
                <a:gd name="connsiteY0" fmla="*/ 0 h 18669"/>
                <a:gd name="connsiteX1" fmla="*/ 0 w 21335"/>
                <a:gd name="connsiteY1" fmla="*/ 18669 h 18669"/>
              </a:gdLst>
              <a:ahLst/>
              <a:cxnLst>
                <a:cxn ang="0">
                  <a:pos x="connsiteX0" y="connsiteY0"/>
                </a:cxn>
                <a:cxn ang="0">
                  <a:pos x="connsiteX1" y="connsiteY1"/>
                </a:cxn>
              </a:cxnLst>
              <a:rect l="l" t="t" r="r" b="b"/>
              <a:pathLst>
                <a:path w="21335" h="18669">
                  <a:moveTo>
                    <a:pt x="21336" y="0"/>
                  </a:moveTo>
                  <a:cubicBezTo>
                    <a:pt x="14097" y="6096"/>
                    <a:pt x="9239" y="14859"/>
                    <a:pt x="0" y="18669"/>
                  </a:cubicBezTo>
                </a:path>
              </a:pathLst>
            </a:custGeom>
            <a:noFill/>
            <a:ln w="9525" cap="sq">
              <a:solidFill>
                <a:srgbClr val="15003C"/>
              </a:solidFill>
              <a:prstDash val="solid"/>
              <a:round/>
            </a:ln>
          </p:spPr>
          <p:txBody>
            <a:bodyPr rtlCol="0" anchor="ctr"/>
            <a:lstStyle/>
            <a:p>
              <a:endParaRPr lang="da-DK"/>
            </a:p>
          </p:txBody>
        </p:sp>
        <p:sp>
          <p:nvSpPr>
            <p:cNvPr id="160" name="Kombinationstegning: figur 159">
              <a:extLst>
                <a:ext uri="{FF2B5EF4-FFF2-40B4-BE49-F238E27FC236}">
                  <a16:creationId xmlns:a16="http://schemas.microsoft.com/office/drawing/2014/main" id="{8BE85738-8266-4D31-0E0F-F177F19811D5}"/>
                </a:ext>
              </a:extLst>
            </p:cNvPr>
            <p:cNvSpPr/>
            <p:nvPr/>
          </p:nvSpPr>
          <p:spPr>
            <a:xfrm>
              <a:off x="9850906" y="5554621"/>
              <a:ext cx="14668" cy="16002"/>
            </a:xfrm>
            <a:custGeom>
              <a:avLst/>
              <a:gdLst>
                <a:gd name="connsiteX0" fmla="*/ 14669 w 14668"/>
                <a:gd name="connsiteY0" fmla="*/ 0 h 16002"/>
                <a:gd name="connsiteX1" fmla="*/ 0 w 14668"/>
                <a:gd name="connsiteY1" fmla="*/ 16002 h 16002"/>
              </a:gdLst>
              <a:ahLst/>
              <a:cxnLst>
                <a:cxn ang="0">
                  <a:pos x="connsiteX0" y="connsiteY0"/>
                </a:cxn>
                <a:cxn ang="0">
                  <a:pos x="connsiteX1" y="connsiteY1"/>
                </a:cxn>
              </a:cxnLst>
              <a:rect l="l" t="t" r="r" b="b"/>
              <a:pathLst>
                <a:path w="14668" h="16002">
                  <a:moveTo>
                    <a:pt x="14669" y="0"/>
                  </a:moveTo>
                  <a:cubicBezTo>
                    <a:pt x="14669" y="9811"/>
                    <a:pt x="8001" y="13525"/>
                    <a:pt x="0" y="16002"/>
                  </a:cubicBezTo>
                </a:path>
              </a:pathLst>
            </a:custGeom>
            <a:solidFill>
              <a:srgbClr val="15003C"/>
            </a:solidFill>
            <a:ln w="0" cap="flat">
              <a:noFill/>
              <a:prstDash val="solid"/>
              <a:miter/>
            </a:ln>
          </p:spPr>
          <p:txBody>
            <a:bodyPr rtlCol="0" anchor="ctr"/>
            <a:lstStyle/>
            <a:p>
              <a:endParaRPr lang="da-DK"/>
            </a:p>
          </p:txBody>
        </p:sp>
        <p:sp>
          <p:nvSpPr>
            <p:cNvPr id="161" name="Kombinationstegning: figur 160">
              <a:extLst>
                <a:ext uri="{FF2B5EF4-FFF2-40B4-BE49-F238E27FC236}">
                  <a16:creationId xmlns:a16="http://schemas.microsoft.com/office/drawing/2014/main" id="{BEB7149F-F840-5AD5-512F-410AFF83EC98}"/>
                </a:ext>
              </a:extLst>
            </p:cNvPr>
            <p:cNvSpPr/>
            <p:nvPr/>
          </p:nvSpPr>
          <p:spPr>
            <a:xfrm>
              <a:off x="8567801" y="4887471"/>
              <a:ext cx="390078" cy="206749"/>
            </a:xfrm>
            <a:custGeom>
              <a:avLst/>
              <a:gdLst>
                <a:gd name="connsiteX0" fmla="*/ 127152 w 390078"/>
                <a:gd name="connsiteY0" fmla="*/ 62884 h 206749"/>
                <a:gd name="connsiteX1" fmla="*/ 51809 w 390078"/>
                <a:gd name="connsiteY1" fmla="*/ 87459 h 206749"/>
                <a:gd name="connsiteX2" fmla="*/ 27901 w 390078"/>
                <a:gd name="connsiteY2" fmla="*/ 114319 h 206749"/>
                <a:gd name="connsiteX3" fmla="*/ 1612 w 390078"/>
                <a:gd name="connsiteY3" fmla="*/ 168993 h 206749"/>
                <a:gd name="connsiteX4" fmla="*/ 49237 w 390078"/>
                <a:gd name="connsiteY4" fmla="*/ 205759 h 206749"/>
                <a:gd name="connsiteX5" fmla="*/ 139534 w 390078"/>
                <a:gd name="connsiteY5" fmla="*/ 206235 h 206749"/>
                <a:gd name="connsiteX6" fmla="*/ 335845 w 390078"/>
                <a:gd name="connsiteY6" fmla="*/ 206616 h 206749"/>
                <a:gd name="connsiteX7" fmla="*/ 388041 w 390078"/>
                <a:gd name="connsiteY7" fmla="*/ 177851 h 206749"/>
                <a:gd name="connsiteX8" fmla="*/ 363753 w 390078"/>
                <a:gd name="connsiteY8" fmla="*/ 131845 h 206749"/>
                <a:gd name="connsiteX9" fmla="*/ 351846 w 390078"/>
                <a:gd name="connsiteY9" fmla="*/ 109557 h 206749"/>
                <a:gd name="connsiteX10" fmla="*/ 269360 w 390078"/>
                <a:gd name="connsiteY10" fmla="*/ 53740 h 206749"/>
                <a:gd name="connsiteX11" fmla="*/ 204971 w 390078"/>
                <a:gd name="connsiteY11" fmla="*/ 781 h 206749"/>
                <a:gd name="connsiteX12" fmla="*/ 124008 w 390078"/>
                <a:gd name="connsiteY12" fmla="*/ 56693 h 20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078" h="206749">
                  <a:moveTo>
                    <a:pt x="127152" y="62884"/>
                  </a:moveTo>
                  <a:cubicBezTo>
                    <a:pt x="91147" y="48501"/>
                    <a:pt x="72193" y="55836"/>
                    <a:pt x="51809" y="87459"/>
                  </a:cubicBezTo>
                  <a:cubicBezTo>
                    <a:pt x="45808" y="96698"/>
                    <a:pt x="44856" y="109176"/>
                    <a:pt x="27901" y="114319"/>
                  </a:cubicBezTo>
                  <a:cubicBezTo>
                    <a:pt x="5137" y="121177"/>
                    <a:pt x="-4007" y="141561"/>
                    <a:pt x="1612" y="168993"/>
                  </a:cubicBezTo>
                  <a:cubicBezTo>
                    <a:pt x="7518" y="197568"/>
                    <a:pt x="26663" y="204235"/>
                    <a:pt x="49237" y="205759"/>
                  </a:cubicBezTo>
                  <a:cubicBezTo>
                    <a:pt x="79241" y="207664"/>
                    <a:pt x="109435" y="206235"/>
                    <a:pt x="139534" y="206235"/>
                  </a:cubicBezTo>
                  <a:cubicBezTo>
                    <a:pt x="204971" y="206235"/>
                    <a:pt x="270408" y="205473"/>
                    <a:pt x="335845" y="206616"/>
                  </a:cubicBezTo>
                  <a:cubicBezTo>
                    <a:pt x="360038" y="207093"/>
                    <a:pt x="380231" y="200425"/>
                    <a:pt x="388041" y="177851"/>
                  </a:cubicBezTo>
                  <a:cubicBezTo>
                    <a:pt x="394995" y="157563"/>
                    <a:pt x="383470" y="140132"/>
                    <a:pt x="363753" y="131845"/>
                  </a:cubicBezTo>
                  <a:cubicBezTo>
                    <a:pt x="352323" y="126987"/>
                    <a:pt x="353371" y="117272"/>
                    <a:pt x="351846" y="109557"/>
                  </a:cubicBezTo>
                  <a:cubicBezTo>
                    <a:pt x="342607" y="63456"/>
                    <a:pt x="316413" y="44882"/>
                    <a:pt x="269360" y="53740"/>
                  </a:cubicBezTo>
                  <a:cubicBezTo>
                    <a:pt x="255930" y="26880"/>
                    <a:pt x="236880" y="5258"/>
                    <a:pt x="204971" y="781"/>
                  </a:cubicBezTo>
                  <a:cubicBezTo>
                    <a:pt x="161346" y="-5410"/>
                    <a:pt x="142868" y="26308"/>
                    <a:pt x="124008" y="56693"/>
                  </a:cubicBezTo>
                </a:path>
              </a:pathLst>
            </a:custGeom>
            <a:noFill/>
            <a:ln w="9525" cap="rnd">
              <a:solidFill>
                <a:srgbClr val="15003C"/>
              </a:solidFill>
              <a:prstDash val="solid"/>
              <a:round/>
            </a:ln>
          </p:spPr>
          <p:txBody>
            <a:bodyPr rtlCol="0" anchor="ctr"/>
            <a:lstStyle/>
            <a:p>
              <a:endParaRPr lang="da-DK"/>
            </a:p>
          </p:txBody>
        </p:sp>
        <p:sp>
          <p:nvSpPr>
            <p:cNvPr id="162" name="Kombinationstegning: figur 161">
              <a:extLst>
                <a:ext uri="{FF2B5EF4-FFF2-40B4-BE49-F238E27FC236}">
                  <a16:creationId xmlns:a16="http://schemas.microsoft.com/office/drawing/2014/main" id="{0FD30847-3FD4-DFCB-4468-CBB46BFAB607}"/>
                </a:ext>
              </a:extLst>
            </p:cNvPr>
            <p:cNvSpPr/>
            <p:nvPr/>
          </p:nvSpPr>
          <p:spPr>
            <a:xfrm>
              <a:off x="10465364" y="5574624"/>
              <a:ext cx="36385" cy="17525"/>
            </a:xfrm>
            <a:custGeom>
              <a:avLst/>
              <a:gdLst>
                <a:gd name="connsiteX0" fmla="*/ 36386 w 36385"/>
                <a:gd name="connsiteY0" fmla="*/ 0 h 17525"/>
                <a:gd name="connsiteX1" fmla="*/ 12859 w 36385"/>
                <a:gd name="connsiteY1" fmla="*/ 17526 h 17525"/>
                <a:gd name="connsiteX2" fmla="*/ 0 w 36385"/>
                <a:gd name="connsiteY2" fmla="*/ 1810 h 17525"/>
              </a:gdLst>
              <a:ahLst/>
              <a:cxnLst>
                <a:cxn ang="0">
                  <a:pos x="connsiteX0" y="connsiteY0"/>
                </a:cxn>
                <a:cxn ang="0">
                  <a:pos x="connsiteX1" y="connsiteY1"/>
                </a:cxn>
                <a:cxn ang="0">
                  <a:pos x="connsiteX2" y="connsiteY2"/>
                </a:cxn>
              </a:cxnLst>
              <a:rect l="l" t="t" r="r" b="b"/>
              <a:pathLst>
                <a:path w="36385" h="17525">
                  <a:moveTo>
                    <a:pt x="36386" y="0"/>
                  </a:moveTo>
                  <a:cubicBezTo>
                    <a:pt x="26765" y="1333"/>
                    <a:pt x="22003" y="9906"/>
                    <a:pt x="12859" y="17526"/>
                  </a:cubicBezTo>
                  <a:cubicBezTo>
                    <a:pt x="8192" y="11811"/>
                    <a:pt x="4096" y="6763"/>
                    <a:pt x="0" y="1810"/>
                  </a:cubicBezTo>
                </a:path>
              </a:pathLst>
            </a:custGeom>
            <a:noFill/>
            <a:ln w="9525" cap="rnd">
              <a:solidFill>
                <a:srgbClr val="15003C"/>
              </a:solidFill>
              <a:prstDash val="solid"/>
              <a:round/>
            </a:ln>
          </p:spPr>
          <p:txBody>
            <a:bodyPr rtlCol="0" anchor="ctr"/>
            <a:lstStyle/>
            <a:p>
              <a:endParaRPr lang="da-DK"/>
            </a:p>
          </p:txBody>
        </p:sp>
        <p:sp>
          <p:nvSpPr>
            <p:cNvPr id="163" name="Kombinationstegning: figur 162">
              <a:extLst>
                <a:ext uri="{FF2B5EF4-FFF2-40B4-BE49-F238E27FC236}">
                  <a16:creationId xmlns:a16="http://schemas.microsoft.com/office/drawing/2014/main" id="{640A5863-7B61-AB35-D37E-FBD9E0148C8C}"/>
                </a:ext>
              </a:extLst>
            </p:cNvPr>
            <p:cNvSpPr/>
            <p:nvPr/>
          </p:nvSpPr>
          <p:spPr>
            <a:xfrm>
              <a:off x="10382877" y="5495408"/>
              <a:ext cx="57912" cy="22542"/>
            </a:xfrm>
            <a:custGeom>
              <a:avLst/>
              <a:gdLst>
                <a:gd name="connsiteX0" fmla="*/ 57912 w 57912"/>
                <a:gd name="connsiteY0" fmla="*/ 540 h 22542"/>
                <a:gd name="connsiteX1" fmla="*/ 39910 w 57912"/>
                <a:gd name="connsiteY1" fmla="*/ 22542 h 22542"/>
                <a:gd name="connsiteX2" fmla="*/ 0 w 57912"/>
                <a:gd name="connsiteY2" fmla="*/ 540 h 22542"/>
              </a:gdLst>
              <a:ahLst/>
              <a:cxnLst>
                <a:cxn ang="0">
                  <a:pos x="connsiteX0" y="connsiteY0"/>
                </a:cxn>
                <a:cxn ang="0">
                  <a:pos x="connsiteX1" y="connsiteY1"/>
                </a:cxn>
                <a:cxn ang="0">
                  <a:pos x="connsiteX2" y="connsiteY2"/>
                </a:cxn>
              </a:cxnLst>
              <a:rect l="l" t="t" r="r" b="b"/>
              <a:pathLst>
                <a:path w="57912" h="22542">
                  <a:moveTo>
                    <a:pt x="57912" y="540"/>
                  </a:moveTo>
                  <a:cubicBezTo>
                    <a:pt x="51435" y="8541"/>
                    <a:pt x="44863" y="16542"/>
                    <a:pt x="39910" y="22542"/>
                  </a:cubicBezTo>
                  <a:cubicBezTo>
                    <a:pt x="21527" y="16827"/>
                    <a:pt x="17907" y="-3556"/>
                    <a:pt x="0" y="540"/>
                  </a:cubicBezTo>
                </a:path>
              </a:pathLst>
            </a:custGeom>
            <a:noFill/>
            <a:ln w="9525" cap="rnd">
              <a:solidFill>
                <a:srgbClr val="15003C"/>
              </a:solidFill>
              <a:prstDash val="solid"/>
              <a:round/>
            </a:ln>
          </p:spPr>
          <p:txBody>
            <a:bodyPr rtlCol="0" anchor="ctr"/>
            <a:lstStyle/>
            <a:p>
              <a:endParaRPr lang="da-DK"/>
            </a:p>
          </p:txBody>
        </p:sp>
        <p:sp>
          <p:nvSpPr>
            <p:cNvPr id="164" name="Kombinationstegning: figur 163">
              <a:extLst>
                <a:ext uri="{FF2B5EF4-FFF2-40B4-BE49-F238E27FC236}">
                  <a16:creationId xmlns:a16="http://schemas.microsoft.com/office/drawing/2014/main" id="{7B17D80A-D97D-BAAB-C404-D8DAE0331B20}"/>
                </a:ext>
              </a:extLst>
            </p:cNvPr>
            <p:cNvSpPr/>
            <p:nvPr/>
          </p:nvSpPr>
          <p:spPr>
            <a:xfrm>
              <a:off x="10532610" y="5478326"/>
              <a:ext cx="29146" cy="10858"/>
            </a:xfrm>
            <a:custGeom>
              <a:avLst/>
              <a:gdLst>
                <a:gd name="connsiteX0" fmla="*/ 0 w 29146"/>
                <a:gd name="connsiteY0" fmla="*/ 0 h 10858"/>
                <a:gd name="connsiteX1" fmla="*/ 14574 w 29146"/>
                <a:gd name="connsiteY1" fmla="*/ 10858 h 10858"/>
                <a:gd name="connsiteX2" fmla="*/ 29146 w 29146"/>
                <a:gd name="connsiteY2" fmla="*/ 0 h 10858"/>
              </a:gdLst>
              <a:ahLst/>
              <a:cxnLst>
                <a:cxn ang="0">
                  <a:pos x="connsiteX0" y="connsiteY0"/>
                </a:cxn>
                <a:cxn ang="0">
                  <a:pos x="connsiteX1" y="connsiteY1"/>
                </a:cxn>
                <a:cxn ang="0">
                  <a:pos x="connsiteX2" y="connsiteY2"/>
                </a:cxn>
              </a:cxnLst>
              <a:rect l="l" t="t" r="r" b="b"/>
              <a:pathLst>
                <a:path w="29146" h="10858">
                  <a:moveTo>
                    <a:pt x="0" y="0"/>
                  </a:moveTo>
                  <a:cubicBezTo>
                    <a:pt x="4858" y="3619"/>
                    <a:pt x="9716" y="7239"/>
                    <a:pt x="14574" y="10858"/>
                  </a:cubicBezTo>
                  <a:cubicBezTo>
                    <a:pt x="19431" y="7239"/>
                    <a:pt x="24289" y="3619"/>
                    <a:pt x="29146" y="0"/>
                  </a:cubicBezTo>
                </a:path>
              </a:pathLst>
            </a:custGeom>
            <a:noFill/>
            <a:ln w="9525" cap="rnd">
              <a:solidFill>
                <a:srgbClr val="15003C"/>
              </a:solidFill>
              <a:prstDash val="solid"/>
              <a:round/>
            </a:ln>
          </p:spPr>
          <p:txBody>
            <a:bodyPr rtlCol="0" anchor="ctr"/>
            <a:lstStyle/>
            <a:p>
              <a:endParaRPr lang="da-DK"/>
            </a:p>
          </p:txBody>
        </p:sp>
        <p:sp>
          <p:nvSpPr>
            <p:cNvPr id="165" name="Kombinationstegning: figur 164">
              <a:extLst>
                <a:ext uri="{FF2B5EF4-FFF2-40B4-BE49-F238E27FC236}">
                  <a16:creationId xmlns:a16="http://schemas.microsoft.com/office/drawing/2014/main" id="{C3E6C4F7-FEE5-B821-65D8-E66E7EC24FE0}"/>
                </a:ext>
              </a:extLst>
            </p:cNvPr>
            <p:cNvSpPr/>
            <p:nvPr/>
          </p:nvSpPr>
          <p:spPr>
            <a:xfrm>
              <a:off x="10336776" y="5368694"/>
              <a:ext cx="46291" cy="20295"/>
            </a:xfrm>
            <a:custGeom>
              <a:avLst/>
              <a:gdLst>
                <a:gd name="connsiteX0" fmla="*/ 0 w 46291"/>
                <a:gd name="connsiteY0" fmla="*/ 0 h 20295"/>
                <a:gd name="connsiteX1" fmla="*/ 46292 w 46291"/>
                <a:gd name="connsiteY1" fmla="*/ 5810 h 20295"/>
              </a:gdLst>
              <a:ahLst/>
              <a:cxnLst>
                <a:cxn ang="0">
                  <a:pos x="connsiteX0" y="connsiteY0"/>
                </a:cxn>
                <a:cxn ang="0">
                  <a:pos x="connsiteX1" y="connsiteY1"/>
                </a:cxn>
              </a:cxnLst>
              <a:rect l="l" t="t" r="r" b="b"/>
              <a:pathLst>
                <a:path w="46291" h="20295">
                  <a:moveTo>
                    <a:pt x="0" y="0"/>
                  </a:moveTo>
                  <a:cubicBezTo>
                    <a:pt x="14002" y="13621"/>
                    <a:pt x="26956" y="34766"/>
                    <a:pt x="46292" y="5810"/>
                  </a:cubicBezTo>
                </a:path>
              </a:pathLst>
            </a:custGeom>
            <a:noFill/>
            <a:ln w="9525" cap="rnd">
              <a:solidFill>
                <a:srgbClr val="15003C"/>
              </a:solidFill>
              <a:prstDash val="solid"/>
              <a:round/>
            </a:ln>
          </p:spPr>
          <p:txBody>
            <a:bodyPr rtlCol="0" anchor="ctr"/>
            <a:lstStyle/>
            <a:p>
              <a:endParaRPr lang="da-DK"/>
            </a:p>
          </p:txBody>
        </p:sp>
        <p:sp>
          <p:nvSpPr>
            <p:cNvPr id="166" name="Kombinationstegning: figur 165">
              <a:extLst>
                <a:ext uri="{FF2B5EF4-FFF2-40B4-BE49-F238E27FC236}">
                  <a16:creationId xmlns:a16="http://schemas.microsoft.com/office/drawing/2014/main" id="{C5998C45-F3B8-C44E-108E-9D8A657A7DA1}"/>
                </a:ext>
              </a:extLst>
            </p:cNvPr>
            <p:cNvSpPr/>
            <p:nvPr/>
          </p:nvSpPr>
          <p:spPr>
            <a:xfrm>
              <a:off x="10264482" y="5559575"/>
              <a:ext cx="43338" cy="18002"/>
            </a:xfrm>
            <a:custGeom>
              <a:avLst/>
              <a:gdLst>
                <a:gd name="connsiteX0" fmla="*/ 0 w 43338"/>
                <a:gd name="connsiteY0" fmla="*/ 0 h 18002"/>
                <a:gd name="connsiteX1" fmla="*/ 24003 w 43338"/>
                <a:gd name="connsiteY1" fmla="*/ 18002 h 18002"/>
                <a:gd name="connsiteX2" fmla="*/ 43339 w 43338"/>
                <a:gd name="connsiteY2" fmla="*/ 0 h 18002"/>
              </a:gdLst>
              <a:ahLst/>
              <a:cxnLst>
                <a:cxn ang="0">
                  <a:pos x="connsiteX0" y="connsiteY0"/>
                </a:cxn>
                <a:cxn ang="0">
                  <a:pos x="connsiteX1" y="connsiteY1"/>
                </a:cxn>
                <a:cxn ang="0">
                  <a:pos x="connsiteX2" y="connsiteY2"/>
                </a:cxn>
              </a:cxnLst>
              <a:rect l="l" t="t" r="r" b="b"/>
              <a:pathLst>
                <a:path w="43338" h="18002">
                  <a:moveTo>
                    <a:pt x="0" y="0"/>
                  </a:moveTo>
                  <a:cubicBezTo>
                    <a:pt x="7715" y="5810"/>
                    <a:pt x="15430" y="11525"/>
                    <a:pt x="24003" y="18002"/>
                  </a:cubicBezTo>
                  <a:cubicBezTo>
                    <a:pt x="30385" y="12097"/>
                    <a:pt x="36862" y="6001"/>
                    <a:pt x="43339" y="0"/>
                  </a:cubicBezTo>
                </a:path>
              </a:pathLst>
            </a:custGeom>
            <a:noFill/>
            <a:ln w="9525" cap="rnd">
              <a:solidFill>
                <a:srgbClr val="15003C"/>
              </a:solidFill>
              <a:prstDash val="solid"/>
              <a:round/>
            </a:ln>
          </p:spPr>
          <p:txBody>
            <a:bodyPr rtlCol="0" anchor="ctr"/>
            <a:lstStyle/>
            <a:p>
              <a:endParaRPr lang="da-DK"/>
            </a:p>
          </p:txBody>
        </p:sp>
        <p:sp>
          <p:nvSpPr>
            <p:cNvPr id="167" name="Kombinationstegning: figur 166">
              <a:extLst>
                <a:ext uri="{FF2B5EF4-FFF2-40B4-BE49-F238E27FC236}">
                  <a16:creationId xmlns:a16="http://schemas.microsoft.com/office/drawing/2014/main" id="{E24DE632-C8E1-70D1-0C6B-CD8D4A256D5B}"/>
                </a:ext>
              </a:extLst>
            </p:cNvPr>
            <p:cNvSpPr/>
            <p:nvPr/>
          </p:nvSpPr>
          <p:spPr>
            <a:xfrm>
              <a:off x="8192128" y="4533065"/>
              <a:ext cx="268223" cy="268223"/>
            </a:xfrm>
            <a:custGeom>
              <a:avLst/>
              <a:gdLst>
                <a:gd name="connsiteX0" fmla="*/ 268224 w 268223"/>
                <a:gd name="connsiteY0" fmla="*/ 134112 h 268223"/>
                <a:gd name="connsiteX1" fmla="*/ 134112 w 268223"/>
                <a:gd name="connsiteY1" fmla="*/ 268224 h 268223"/>
                <a:gd name="connsiteX2" fmla="*/ 0 w 268223"/>
                <a:gd name="connsiteY2" fmla="*/ 134112 h 268223"/>
                <a:gd name="connsiteX3" fmla="*/ 134112 w 268223"/>
                <a:gd name="connsiteY3" fmla="*/ 0 h 268223"/>
                <a:gd name="connsiteX4" fmla="*/ 268224 w 268223"/>
                <a:gd name="connsiteY4" fmla="*/ 134112 h 268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23" h="268223">
                  <a:moveTo>
                    <a:pt x="268224" y="134112"/>
                  </a:moveTo>
                  <a:cubicBezTo>
                    <a:pt x="268224" y="208180"/>
                    <a:pt x="208180" y="268224"/>
                    <a:pt x="134112" y="268224"/>
                  </a:cubicBezTo>
                  <a:cubicBezTo>
                    <a:pt x="60044" y="268224"/>
                    <a:pt x="0" y="208180"/>
                    <a:pt x="0" y="134112"/>
                  </a:cubicBezTo>
                  <a:cubicBezTo>
                    <a:pt x="0" y="60044"/>
                    <a:pt x="60044" y="0"/>
                    <a:pt x="134112" y="0"/>
                  </a:cubicBezTo>
                  <a:cubicBezTo>
                    <a:pt x="208180" y="0"/>
                    <a:pt x="268224" y="60044"/>
                    <a:pt x="268224" y="134112"/>
                  </a:cubicBezTo>
                  <a:close/>
                </a:path>
              </a:pathLst>
            </a:custGeom>
            <a:noFill/>
            <a:ln w="9525" cap="rnd">
              <a:solidFill>
                <a:srgbClr val="15003C"/>
              </a:solidFill>
              <a:prstDash val="solid"/>
              <a:round/>
            </a:ln>
          </p:spPr>
          <p:txBody>
            <a:bodyPr rtlCol="0" anchor="ctr"/>
            <a:lstStyle/>
            <a:p>
              <a:endParaRPr lang="da-DK"/>
            </a:p>
          </p:txBody>
        </p:sp>
        <p:grpSp>
          <p:nvGrpSpPr>
            <p:cNvPr id="168" name="Grafik 103">
              <a:extLst>
                <a:ext uri="{FF2B5EF4-FFF2-40B4-BE49-F238E27FC236}">
                  <a16:creationId xmlns:a16="http://schemas.microsoft.com/office/drawing/2014/main" id="{B486E809-467B-CD00-9EFE-BF05FCEE8171}"/>
                </a:ext>
              </a:extLst>
            </p:cNvPr>
            <p:cNvGrpSpPr/>
            <p:nvPr/>
          </p:nvGrpSpPr>
          <p:grpSpPr>
            <a:xfrm>
              <a:off x="5659417" y="4707361"/>
              <a:ext cx="921842" cy="1188350"/>
              <a:chOff x="5659417" y="4707361"/>
              <a:chExt cx="921842" cy="1188350"/>
            </a:xfrm>
            <a:noFill/>
          </p:grpSpPr>
          <p:sp>
            <p:nvSpPr>
              <p:cNvPr id="169" name="Kombinationstegning: figur 168">
                <a:extLst>
                  <a:ext uri="{FF2B5EF4-FFF2-40B4-BE49-F238E27FC236}">
                    <a16:creationId xmlns:a16="http://schemas.microsoft.com/office/drawing/2014/main" id="{64555AF5-021B-6D18-B4ED-4B58485BF539}"/>
                  </a:ext>
                </a:extLst>
              </p:cNvPr>
              <p:cNvSpPr/>
              <p:nvPr/>
            </p:nvSpPr>
            <p:spPr>
              <a:xfrm>
                <a:off x="5900487" y="5377266"/>
                <a:ext cx="680772" cy="518445"/>
              </a:xfrm>
              <a:custGeom>
                <a:avLst/>
                <a:gdLst>
                  <a:gd name="connsiteX0" fmla="*/ 680773 w 680772"/>
                  <a:gd name="connsiteY0" fmla="*/ 463201 h 518445"/>
                  <a:gd name="connsiteX1" fmla="*/ 680297 w 680772"/>
                  <a:gd name="connsiteY1" fmla="*/ 105823 h 518445"/>
                  <a:gd name="connsiteX2" fmla="*/ 680297 w 680772"/>
                  <a:gd name="connsiteY2" fmla="*/ 67818 h 518445"/>
                  <a:gd name="connsiteX3" fmla="*/ 336063 w 680772"/>
                  <a:gd name="connsiteY3" fmla="*/ 0 h 518445"/>
                  <a:gd name="connsiteX4" fmla="*/ 1259 w 680772"/>
                  <a:gd name="connsiteY4" fmla="*/ 67437 h 518445"/>
                  <a:gd name="connsiteX5" fmla="*/ 211 w 680772"/>
                  <a:gd name="connsiteY5" fmla="*/ 518446 h 518445"/>
                  <a:gd name="connsiteX6" fmla="*/ 211 w 680772"/>
                  <a:gd name="connsiteY6" fmla="*/ 518446 h 518445"/>
                  <a:gd name="connsiteX7" fmla="*/ 413596 w 680772"/>
                  <a:gd name="connsiteY7" fmla="*/ 518446 h 51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772" h="518445">
                    <a:moveTo>
                      <a:pt x="680773" y="463201"/>
                    </a:moveTo>
                    <a:cubicBezTo>
                      <a:pt x="680582" y="362807"/>
                      <a:pt x="679439" y="165925"/>
                      <a:pt x="680297" y="105823"/>
                    </a:cubicBezTo>
                    <a:cubicBezTo>
                      <a:pt x="680201" y="85058"/>
                      <a:pt x="680297" y="74295"/>
                      <a:pt x="680297" y="67818"/>
                    </a:cubicBezTo>
                    <a:cubicBezTo>
                      <a:pt x="624956" y="48577"/>
                      <a:pt x="480081" y="476"/>
                      <a:pt x="336063" y="0"/>
                    </a:cubicBezTo>
                    <a:cubicBezTo>
                      <a:pt x="224335" y="1619"/>
                      <a:pt x="103177" y="32290"/>
                      <a:pt x="1259" y="67437"/>
                    </a:cubicBezTo>
                    <a:cubicBezTo>
                      <a:pt x="307" y="60388"/>
                      <a:pt x="-360" y="424148"/>
                      <a:pt x="211" y="518446"/>
                    </a:cubicBezTo>
                    <a:lnTo>
                      <a:pt x="211" y="518446"/>
                    </a:lnTo>
                    <a:cubicBezTo>
                      <a:pt x="88699" y="518160"/>
                      <a:pt x="261196" y="518350"/>
                      <a:pt x="413596" y="518446"/>
                    </a:cubicBezTo>
                  </a:path>
                </a:pathLst>
              </a:custGeom>
              <a:noFill/>
              <a:ln w="9525" cap="rnd">
                <a:solidFill>
                  <a:srgbClr val="15003C"/>
                </a:solidFill>
                <a:prstDash val="solid"/>
                <a:round/>
              </a:ln>
            </p:spPr>
            <p:txBody>
              <a:bodyPr rtlCol="0" anchor="ctr"/>
              <a:lstStyle/>
              <a:p>
                <a:endParaRPr lang="da-DK"/>
              </a:p>
            </p:txBody>
          </p:sp>
          <p:sp>
            <p:nvSpPr>
              <p:cNvPr id="170" name="Kombinationstegning: figur 169">
                <a:extLst>
                  <a:ext uri="{FF2B5EF4-FFF2-40B4-BE49-F238E27FC236}">
                    <a16:creationId xmlns:a16="http://schemas.microsoft.com/office/drawing/2014/main" id="{3D1584BB-EEE6-A53A-81FA-D8E5A425D224}"/>
                  </a:ext>
                </a:extLst>
              </p:cNvPr>
              <p:cNvSpPr/>
              <p:nvPr/>
            </p:nvSpPr>
            <p:spPr>
              <a:xfrm>
                <a:off x="5659417" y="5317165"/>
                <a:ext cx="654760" cy="578525"/>
              </a:xfrm>
              <a:custGeom>
                <a:avLst/>
                <a:gdLst>
                  <a:gd name="connsiteX0" fmla="*/ 654666 w 654760"/>
                  <a:gd name="connsiteY0" fmla="*/ 578452 h 578525"/>
                  <a:gd name="connsiteX1" fmla="*/ 108 w 654760"/>
                  <a:gd name="connsiteY1" fmla="*/ 578452 h 578525"/>
                  <a:gd name="connsiteX2" fmla="*/ 108 w 654760"/>
                  <a:gd name="connsiteY2" fmla="*/ 220693 h 578525"/>
                  <a:gd name="connsiteX3" fmla="*/ 108 w 654760"/>
                  <a:gd name="connsiteY3" fmla="*/ 94 h 578525"/>
                  <a:gd name="connsiteX4" fmla="*/ 654666 w 654760"/>
                  <a:gd name="connsiteY4" fmla="*/ 94 h 578525"/>
                  <a:gd name="connsiteX5" fmla="*/ 654666 w 654760"/>
                  <a:gd name="connsiteY5" fmla="*/ 63054 h 57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760" h="578525">
                    <a:moveTo>
                      <a:pt x="654666" y="578452"/>
                    </a:moveTo>
                    <a:cubicBezTo>
                      <a:pt x="523221" y="578071"/>
                      <a:pt x="-5797" y="578738"/>
                      <a:pt x="108" y="578452"/>
                    </a:cubicBezTo>
                    <a:cubicBezTo>
                      <a:pt x="-177" y="516539"/>
                      <a:pt x="204" y="222598"/>
                      <a:pt x="108" y="220693"/>
                    </a:cubicBezTo>
                    <a:cubicBezTo>
                      <a:pt x="108" y="165067"/>
                      <a:pt x="108" y="22859"/>
                      <a:pt x="108" y="94"/>
                    </a:cubicBezTo>
                    <a:cubicBezTo>
                      <a:pt x="141269" y="284"/>
                      <a:pt x="547034" y="-192"/>
                      <a:pt x="654666" y="94"/>
                    </a:cubicBezTo>
                    <a:cubicBezTo>
                      <a:pt x="654952" y="13524"/>
                      <a:pt x="654476" y="61816"/>
                      <a:pt x="654666" y="63054"/>
                    </a:cubicBezTo>
                  </a:path>
                </a:pathLst>
              </a:custGeom>
              <a:noFill/>
              <a:ln w="9525" cap="rnd">
                <a:solidFill>
                  <a:srgbClr val="15003C"/>
                </a:solidFill>
                <a:prstDash val="solid"/>
                <a:round/>
              </a:ln>
            </p:spPr>
            <p:txBody>
              <a:bodyPr rtlCol="0" anchor="ctr"/>
              <a:lstStyle/>
              <a:p>
                <a:endParaRPr lang="da-DK"/>
              </a:p>
            </p:txBody>
          </p:sp>
          <p:sp>
            <p:nvSpPr>
              <p:cNvPr id="171" name="Kombinationstegning: figur 170">
                <a:extLst>
                  <a:ext uri="{FF2B5EF4-FFF2-40B4-BE49-F238E27FC236}">
                    <a16:creationId xmlns:a16="http://schemas.microsoft.com/office/drawing/2014/main" id="{70AF7AB1-8B23-6BAB-B83D-6ED294524976}"/>
                  </a:ext>
                </a:extLst>
              </p:cNvPr>
              <p:cNvSpPr/>
              <p:nvPr/>
            </p:nvSpPr>
            <p:spPr>
              <a:xfrm>
                <a:off x="6134156" y="5895617"/>
                <a:ext cx="160401" cy="9525"/>
              </a:xfrm>
              <a:custGeom>
                <a:avLst/>
                <a:gdLst>
                  <a:gd name="connsiteX0" fmla="*/ 160401 w 160401"/>
                  <a:gd name="connsiteY0" fmla="*/ 0 h 9525"/>
                  <a:gd name="connsiteX1" fmla="*/ 0 w 160401"/>
                  <a:gd name="connsiteY1" fmla="*/ 0 h 9525"/>
                </a:gdLst>
                <a:ahLst/>
                <a:cxnLst>
                  <a:cxn ang="0">
                    <a:pos x="connsiteX0" y="connsiteY0"/>
                  </a:cxn>
                  <a:cxn ang="0">
                    <a:pos x="connsiteX1" y="connsiteY1"/>
                  </a:cxn>
                </a:cxnLst>
                <a:rect l="l" t="t" r="r" b="b"/>
                <a:pathLst>
                  <a:path w="160401" h="9525">
                    <a:moveTo>
                      <a:pt x="160401" y="0"/>
                    </a:moveTo>
                    <a:cubicBezTo>
                      <a:pt x="160401" y="0"/>
                      <a:pt x="95" y="0"/>
                      <a:pt x="0" y="0"/>
                    </a:cubicBezTo>
                  </a:path>
                </a:pathLst>
              </a:custGeom>
              <a:noFill/>
              <a:ln w="9525" cap="sq">
                <a:solidFill>
                  <a:srgbClr val="15003C"/>
                </a:solidFill>
                <a:prstDash val="solid"/>
                <a:round/>
              </a:ln>
            </p:spPr>
            <p:txBody>
              <a:bodyPr rtlCol="0" anchor="ctr"/>
              <a:lstStyle/>
              <a:p>
                <a:endParaRPr lang="da-DK"/>
              </a:p>
            </p:txBody>
          </p:sp>
          <p:sp>
            <p:nvSpPr>
              <p:cNvPr id="172" name="Kombinationstegning: figur 171">
                <a:extLst>
                  <a:ext uri="{FF2B5EF4-FFF2-40B4-BE49-F238E27FC236}">
                    <a16:creationId xmlns:a16="http://schemas.microsoft.com/office/drawing/2014/main" id="{5EEBA50A-662C-51E4-5225-FD2A420EC340}"/>
                  </a:ext>
                </a:extLst>
              </p:cNvPr>
              <p:cNvSpPr/>
              <p:nvPr/>
            </p:nvSpPr>
            <p:spPr>
              <a:xfrm>
                <a:off x="6152900" y="4707361"/>
                <a:ext cx="210713" cy="677429"/>
              </a:xfrm>
              <a:custGeom>
                <a:avLst/>
                <a:gdLst>
                  <a:gd name="connsiteX0" fmla="*/ 20 w 210713"/>
                  <a:gd name="connsiteY0" fmla="*/ 569035 h 677429"/>
                  <a:gd name="connsiteX1" fmla="*/ 20 w 210713"/>
                  <a:gd name="connsiteY1" fmla="*/ 107 h 677429"/>
                  <a:gd name="connsiteX2" fmla="*/ 20213 w 210713"/>
                  <a:gd name="connsiteY2" fmla="*/ 107 h 677429"/>
                  <a:gd name="connsiteX3" fmla="*/ 210713 w 210713"/>
                  <a:gd name="connsiteY3" fmla="*/ 107 h 677429"/>
                  <a:gd name="connsiteX4" fmla="*/ 210713 w 210713"/>
                  <a:gd name="connsiteY4" fmla="*/ 677430 h 677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13" h="677429">
                    <a:moveTo>
                      <a:pt x="20" y="569035"/>
                    </a:moveTo>
                    <a:cubicBezTo>
                      <a:pt x="211" y="456926"/>
                      <a:pt x="-75" y="-8085"/>
                      <a:pt x="20" y="107"/>
                    </a:cubicBezTo>
                    <a:cubicBezTo>
                      <a:pt x="4021" y="-179"/>
                      <a:pt x="9545" y="297"/>
                      <a:pt x="20213" y="107"/>
                    </a:cubicBezTo>
                    <a:cubicBezTo>
                      <a:pt x="61266" y="-84"/>
                      <a:pt x="165565" y="107"/>
                      <a:pt x="210713" y="107"/>
                    </a:cubicBezTo>
                    <a:cubicBezTo>
                      <a:pt x="210713" y="95452"/>
                      <a:pt x="210713" y="593800"/>
                      <a:pt x="210713" y="677430"/>
                    </a:cubicBezTo>
                  </a:path>
                </a:pathLst>
              </a:custGeom>
              <a:noFill/>
              <a:ln w="9525" cap="rnd">
                <a:solidFill>
                  <a:srgbClr val="15003C"/>
                </a:solidFill>
                <a:prstDash val="solid"/>
                <a:round/>
              </a:ln>
            </p:spPr>
            <p:txBody>
              <a:bodyPr rtlCol="0" anchor="ctr"/>
              <a:lstStyle/>
              <a:p>
                <a:endParaRPr lang="da-DK"/>
              </a:p>
            </p:txBody>
          </p:sp>
          <p:sp>
            <p:nvSpPr>
              <p:cNvPr id="173" name="Kombinationstegning: figur 172">
                <a:extLst>
                  <a:ext uri="{FF2B5EF4-FFF2-40B4-BE49-F238E27FC236}">
                    <a16:creationId xmlns:a16="http://schemas.microsoft.com/office/drawing/2014/main" id="{62185DC2-2514-7751-4B02-7B2FD9186105}"/>
                  </a:ext>
                </a:extLst>
              </p:cNvPr>
              <p:cNvSpPr/>
              <p:nvPr/>
            </p:nvSpPr>
            <p:spPr>
              <a:xfrm>
                <a:off x="6173494" y="4766438"/>
                <a:ext cx="169848" cy="612923"/>
              </a:xfrm>
              <a:custGeom>
                <a:avLst/>
                <a:gdLst>
                  <a:gd name="connsiteX0" fmla="*/ 0 w 169848"/>
                  <a:gd name="connsiteY0" fmla="*/ 509958 h 612923"/>
                  <a:gd name="connsiteX1" fmla="*/ 0 w 169848"/>
                  <a:gd name="connsiteY1" fmla="*/ 85 h 612923"/>
                  <a:gd name="connsiteX2" fmla="*/ 14859 w 169848"/>
                  <a:gd name="connsiteY2" fmla="*/ 85 h 612923"/>
                  <a:gd name="connsiteX3" fmla="*/ 169545 w 169848"/>
                  <a:gd name="connsiteY3" fmla="*/ 85 h 612923"/>
                  <a:gd name="connsiteX4" fmla="*/ 169736 w 169848"/>
                  <a:gd name="connsiteY4" fmla="*/ 612923 h 612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848" h="612923">
                    <a:moveTo>
                      <a:pt x="0" y="509958"/>
                    </a:moveTo>
                    <a:cubicBezTo>
                      <a:pt x="0" y="410803"/>
                      <a:pt x="0" y="-6297"/>
                      <a:pt x="0" y="85"/>
                    </a:cubicBezTo>
                    <a:cubicBezTo>
                      <a:pt x="2572" y="-106"/>
                      <a:pt x="6858" y="85"/>
                      <a:pt x="14859" y="85"/>
                    </a:cubicBezTo>
                    <a:cubicBezTo>
                      <a:pt x="47053" y="-11"/>
                      <a:pt x="133064" y="85"/>
                      <a:pt x="169545" y="85"/>
                    </a:cubicBezTo>
                    <a:cubicBezTo>
                      <a:pt x="170212" y="5895"/>
                      <a:pt x="169545" y="612828"/>
                      <a:pt x="169736" y="612923"/>
                    </a:cubicBezTo>
                  </a:path>
                </a:pathLst>
              </a:custGeom>
              <a:noFill/>
              <a:ln w="9525" cap="rnd">
                <a:solidFill>
                  <a:srgbClr val="15003C"/>
                </a:solidFill>
                <a:prstDash val="solid"/>
                <a:round/>
              </a:ln>
            </p:spPr>
            <p:txBody>
              <a:bodyPr rtlCol="0" anchor="ctr"/>
              <a:lstStyle/>
              <a:p>
                <a:endParaRPr lang="da-DK"/>
              </a:p>
            </p:txBody>
          </p:sp>
          <p:sp>
            <p:nvSpPr>
              <p:cNvPr id="174" name="Kombinationstegning: figur 173">
                <a:extLst>
                  <a:ext uri="{FF2B5EF4-FFF2-40B4-BE49-F238E27FC236}">
                    <a16:creationId xmlns:a16="http://schemas.microsoft.com/office/drawing/2014/main" id="{21A67831-5A51-0F43-F63F-D63DEA4B6E95}"/>
                  </a:ext>
                </a:extLst>
              </p:cNvPr>
              <p:cNvSpPr/>
              <p:nvPr/>
            </p:nvSpPr>
            <p:spPr>
              <a:xfrm>
                <a:off x="5659525" y="5276427"/>
                <a:ext cx="654558" cy="40831"/>
              </a:xfrm>
              <a:custGeom>
                <a:avLst/>
                <a:gdLst>
                  <a:gd name="connsiteX0" fmla="*/ 0 w 654558"/>
                  <a:gd name="connsiteY0" fmla="*/ 40832 h 40831"/>
                  <a:gd name="connsiteX1" fmla="*/ 83153 w 654558"/>
                  <a:gd name="connsiteY1" fmla="*/ 255 h 40831"/>
                  <a:gd name="connsiteX2" fmla="*/ 362617 w 654558"/>
                  <a:gd name="connsiteY2" fmla="*/ 65 h 40831"/>
                  <a:gd name="connsiteX3" fmla="*/ 592360 w 654558"/>
                  <a:gd name="connsiteY3" fmla="*/ 350 h 40831"/>
                  <a:gd name="connsiteX4" fmla="*/ 654558 w 654558"/>
                  <a:gd name="connsiteY4" fmla="*/ 40832 h 40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558" h="40831">
                    <a:moveTo>
                      <a:pt x="0" y="40832"/>
                    </a:moveTo>
                    <a:cubicBezTo>
                      <a:pt x="1905" y="39784"/>
                      <a:pt x="63246" y="10066"/>
                      <a:pt x="83153" y="255"/>
                    </a:cubicBezTo>
                    <a:cubicBezTo>
                      <a:pt x="94107" y="-221"/>
                      <a:pt x="298133" y="255"/>
                      <a:pt x="362617" y="65"/>
                    </a:cubicBezTo>
                    <a:cubicBezTo>
                      <a:pt x="418243" y="350"/>
                      <a:pt x="572643" y="-412"/>
                      <a:pt x="592360" y="350"/>
                    </a:cubicBezTo>
                    <a:cubicBezTo>
                      <a:pt x="607314" y="9971"/>
                      <a:pt x="653320" y="40070"/>
                      <a:pt x="654558" y="40832"/>
                    </a:cubicBezTo>
                  </a:path>
                </a:pathLst>
              </a:custGeom>
              <a:noFill/>
              <a:ln w="9525" cap="rnd">
                <a:solidFill>
                  <a:srgbClr val="15003C"/>
                </a:solidFill>
                <a:prstDash val="solid"/>
                <a:round/>
              </a:ln>
            </p:spPr>
            <p:txBody>
              <a:bodyPr rtlCol="0" anchor="ctr"/>
              <a:lstStyle/>
              <a:p>
                <a:endParaRPr lang="da-DK"/>
              </a:p>
            </p:txBody>
          </p:sp>
          <p:sp>
            <p:nvSpPr>
              <p:cNvPr id="175" name="Kombinationstegning: figur 174">
                <a:extLst>
                  <a:ext uri="{FF2B5EF4-FFF2-40B4-BE49-F238E27FC236}">
                    <a16:creationId xmlns:a16="http://schemas.microsoft.com/office/drawing/2014/main" id="{567F9A0E-F8DB-300E-E5C7-3BEECA2505D2}"/>
                  </a:ext>
                </a:extLst>
              </p:cNvPr>
              <p:cNvSpPr/>
              <p:nvPr/>
            </p:nvSpPr>
            <p:spPr>
              <a:xfrm>
                <a:off x="6195439" y="5061863"/>
                <a:ext cx="125883" cy="124804"/>
              </a:xfrm>
              <a:custGeom>
                <a:avLst/>
                <a:gdLst>
                  <a:gd name="connsiteX0" fmla="*/ 125884 w 125883"/>
                  <a:gd name="connsiteY0" fmla="*/ 62800 h 124804"/>
                  <a:gd name="connsiteX1" fmla="*/ 58 w 125883"/>
                  <a:gd name="connsiteY1" fmla="*/ 57466 h 124804"/>
                  <a:gd name="connsiteX2" fmla="*/ 125884 w 125883"/>
                  <a:gd name="connsiteY2" fmla="*/ 61848 h 124804"/>
                  <a:gd name="connsiteX3" fmla="*/ 125884 w 125883"/>
                  <a:gd name="connsiteY3" fmla="*/ 62800 h 124804"/>
                </a:gdLst>
                <a:ahLst/>
                <a:cxnLst>
                  <a:cxn ang="0">
                    <a:pos x="connsiteX0" y="connsiteY0"/>
                  </a:cxn>
                  <a:cxn ang="0">
                    <a:pos x="connsiteX1" y="connsiteY1"/>
                  </a:cxn>
                  <a:cxn ang="0">
                    <a:pos x="connsiteX2" y="connsiteY2"/>
                  </a:cxn>
                  <a:cxn ang="0">
                    <a:pos x="connsiteX3" y="connsiteY3"/>
                  </a:cxn>
                </a:cxnLst>
                <a:rect l="l" t="t" r="r" b="b"/>
                <a:pathLst>
                  <a:path w="125883" h="124804">
                    <a:moveTo>
                      <a:pt x="125884" y="62800"/>
                    </a:moveTo>
                    <a:cubicBezTo>
                      <a:pt x="121978" y="148716"/>
                      <a:pt x="-3085" y="143858"/>
                      <a:pt x="58" y="57466"/>
                    </a:cubicBezTo>
                    <a:cubicBezTo>
                      <a:pt x="7774" y="-21877"/>
                      <a:pt x="123693" y="-17781"/>
                      <a:pt x="125884" y="61848"/>
                    </a:cubicBezTo>
                    <a:lnTo>
                      <a:pt x="125884" y="62800"/>
                    </a:lnTo>
                    <a:close/>
                  </a:path>
                </a:pathLst>
              </a:custGeom>
              <a:noFill/>
              <a:ln w="9525" cap="rnd">
                <a:solidFill>
                  <a:srgbClr val="15003C"/>
                </a:solidFill>
                <a:prstDash val="solid"/>
                <a:round/>
              </a:ln>
            </p:spPr>
            <p:txBody>
              <a:bodyPr rtlCol="0" anchor="ctr"/>
              <a:lstStyle/>
              <a:p>
                <a:endParaRPr lang="da-DK"/>
              </a:p>
            </p:txBody>
          </p:sp>
          <p:sp>
            <p:nvSpPr>
              <p:cNvPr id="176" name="Kombinationstegning: figur 175">
                <a:extLst>
                  <a:ext uri="{FF2B5EF4-FFF2-40B4-BE49-F238E27FC236}">
                    <a16:creationId xmlns:a16="http://schemas.microsoft.com/office/drawing/2014/main" id="{1BEB6759-C2A2-BA1C-199A-6F2D88582C9D}"/>
                  </a:ext>
                </a:extLst>
              </p:cNvPr>
              <p:cNvSpPr/>
              <p:nvPr/>
            </p:nvSpPr>
            <p:spPr>
              <a:xfrm>
                <a:off x="6152920" y="4811672"/>
                <a:ext cx="210788" cy="9525"/>
              </a:xfrm>
              <a:custGeom>
                <a:avLst/>
                <a:gdLst>
                  <a:gd name="connsiteX0" fmla="*/ 0 w 210788"/>
                  <a:gd name="connsiteY0" fmla="*/ 0 h 9525"/>
                  <a:gd name="connsiteX1" fmla="*/ 210788 w 210788"/>
                  <a:gd name="connsiteY1" fmla="*/ 0 h 9525"/>
                </a:gdLst>
                <a:ahLst/>
                <a:cxnLst>
                  <a:cxn ang="0">
                    <a:pos x="connsiteX0" y="connsiteY0"/>
                  </a:cxn>
                  <a:cxn ang="0">
                    <a:pos x="connsiteX1" y="connsiteY1"/>
                  </a:cxn>
                </a:cxnLst>
                <a:rect l="l" t="t" r="r" b="b"/>
                <a:pathLst>
                  <a:path w="210788" h="9525">
                    <a:moveTo>
                      <a:pt x="0" y="0"/>
                    </a:moveTo>
                    <a:lnTo>
                      <a:pt x="210788" y="0"/>
                    </a:lnTo>
                  </a:path>
                </a:pathLst>
              </a:custGeom>
              <a:ln w="9525" cap="rnd">
                <a:solidFill>
                  <a:srgbClr val="15003C"/>
                </a:solidFill>
                <a:prstDash val="solid"/>
                <a:round/>
              </a:ln>
            </p:spPr>
            <p:txBody>
              <a:bodyPr rtlCol="0" anchor="ctr"/>
              <a:lstStyle/>
              <a:p>
                <a:endParaRPr lang="da-DK"/>
              </a:p>
            </p:txBody>
          </p:sp>
          <p:sp>
            <p:nvSpPr>
              <p:cNvPr id="177" name="Kombinationstegning: figur 176">
                <a:extLst>
                  <a:ext uri="{FF2B5EF4-FFF2-40B4-BE49-F238E27FC236}">
                    <a16:creationId xmlns:a16="http://schemas.microsoft.com/office/drawing/2014/main" id="{9DC9C8A2-E6F8-DCA0-A3EC-8342945E07EE}"/>
                  </a:ext>
                </a:extLst>
              </p:cNvPr>
              <p:cNvSpPr/>
              <p:nvPr/>
            </p:nvSpPr>
            <p:spPr>
              <a:xfrm>
                <a:off x="6152920" y="4841866"/>
                <a:ext cx="210788" cy="9525"/>
              </a:xfrm>
              <a:custGeom>
                <a:avLst/>
                <a:gdLst>
                  <a:gd name="connsiteX0" fmla="*/ 210788 w 210788"/>
                  <a:gd name="connsiteY0" fmla="*/ 0 h 9525"/>
                  <a:gd name="connsiteX1" fmla="*/ 0 w 210788"/>
                  <a:gd name="connsiteY1" fmla="*/ 0 h 9525"/>
                </a:gdLst>
                <a:ahLst/>
                <a:cxnLst>
                  <a:cxn ang="0">
                    <a:pos x="connsiteX0" y="connsiteY0"/>
                  </a:cxn>
                  <a:cxn ang="0">
                    <a:pos x="connsiteX1" y="connsiteY1"/>
                  </a:cxn>
                </a:cxnLst>
                <a:rect l="l" t="t" r="r" b="b"/>
                <a:pathLst>
                  <a:path w="210788" h="9525">
                    <a:moveTo>
                      <a:pt x="210788" y="0"/>
                    </a:moveTo>
                    <a:lnTo>
                      <a:pt x="0" y="0"/>
                    </a:lnTo>
                  </a:path>
                </a:pathLst>
              </a:custGeom>
              <a:ln w="9525" cap="rnd">
                <a:solidFill>
                  <a:srgbClr val="15003C"/>
                </a:solidFill>
                <a:prstDash val="solid"/>
                <a:round/>
              </a:ln>
            </p:spPr>
            <p:txBody>
              <a:bodyPr rtlCol="0" anchor="ctr"/>
              <a:lstStyle/>
              <a:p>
                <a:endParaRPr lang="da-DK"/>
              </a:p>
            </p:txBody>
          </p:sp>
          <p:sp>
            <p:nvSpPr>
              <p:cNvPr id="178" name="Kombinationstegning: figur 177">
                <a:extLst>
                  <a:ext uri="{FF2B5EF4-FFF2-40B4-BE49-F238E27FC236}">
                    <a16:creationId xmlns:a16="http://schemas.microsoft.com/office/drawing/2014/main" id="{99DE21BC-06E0-27D4-BD81-DA36B66D1A20}"/>
                  </a:ext>
                </a:extLst>
              </p:cNvPr>
              <p:cNvSpPr/>
              <p:nvPr/>
            </p:nvSpPr>
            <p:spPr>
              <a:xfrm>
                <a:off x="6314083" y="5091802"/>
                <a:ext cx="49625" cy="9525"/>
              </a:xfrm>
              <a:custGeom>
                <a:avLst/>
                <a:gdLst>
                  <a:gd name="connsiteX0" fmla="*/ 0 w 49625"/>
                  <a:gd name="connsiteY0" fmla="*/ 0 h 9525"/>
                  <a:gd name="connsiteX1" fmla="*/ 49625 w 49625"/>
                  <a:gd name="connsiteY1" fmla="*/ 0 h 9525"/>
                </a:gdLst>
                <a:ahLst/>
                <a:cxnLst>
                  <a:cxn ang="0">
                    <a:pos x="connsiteX0" y="connsiteY0"/>
                  </a:cxn>
                  <a:cxn ang="0">
                    <a:pos x="connsiteX1" y="connsiteY1"/>
                  </a:cxn>
                </a:cxnLst>
                <a:rect l="l" t="t" r="r" b="b"/>
                <a:pathLst>
                  <a:path w="49625" h="9525">
                    <a:moveTo>
                      <a:pt x="0" y="0"/>
                    </a:moveTo>
                    <a:lnTo>
                      <a:pt x="49625" y="0"/>
                    </a:lnTo>
                  </a:path>
                </a:pathLst>
              </a:custGeom>
              <a:ln w="9525" cap="rnd">
                <a:solidFill>
                  <a:srgbClr val="15003C"/>
                </a:solidFill>
                <a:prstDash val="solid"/>
                <a:round/>
              </a:ln>
            </p:spPr>
            <p:txBody>
              <a:bodyPr rtlCol="0" anchor="ctr"/>
              <a:lstStyle/>
              <a:p>
                <a:endParaRPr lang="da-DK"/>
              </a:p>
            </p:txBody>
          </p:sp>
          <p:sp>
            <p:nvSpPr>
              <p:cNvPr id="179" name="Kombinationstegning: figur 178">
                <a:extLst>
                  <a:ext uri="{FF2B5EF4-FFF2-40B4-BE49-F238E27FC236}">
                    <a16:creationId xmlns:a16="http://schemas.microsoft.com/office/drawing/2014/main" id="{C60CD13F-6FF3-4AD1-14F1-01C27C943742}"/>
                  </a:ext>
                </a:extLst>
              </p:cNvPr>
              <p:cNvSpPr/>
              <p:nvPr/>
            </p:nvSpPr>
            <p:spPr>
              <a:xfrm>
                <a:off x="6152920" y="5091802"/>
                <a:ext cx="51244" cy="9525"/>
              </a:xfrm>
              <a:custGeom>
                <a:avLst/>
                <a:gdLst>
                  <a:gd name="connsiteX0" fmla="*/ 0 w 51244"/>
                  <a:gd name="connsiteY0" fmla="*/ 0 h 9525"/>
                  <a:gd name="connsiteX1" fmla="*/ 36195 w 51244"/>
                  <a:gd name="connsiteY1" fmla="*/ 0 h 9525"/>
                  <a:gd name="connsiteX2" fmla="*/ 51244 w 51244"/>
                  <a:gd name="connsiteY2" fmla="*/ 0 h 9525"/>
                </a:gdLst>
                <a:ahLst/>
                <a:cxnLst>
                  <a:cxn ang="0">
                    <a:pos x="connsiteX0" y="connsiteY0"/>
                  </a:cxn>
                  <a:cxn ang="0">
                    <a:pos x="connsiteX1" y="connsiteY1"/>
                  </a:cxn>
                  <a:cxn ang="0">
                    <a:pos x="connsiteX2" y="connsiteY2"/>
                  </a:cxn>
                </a:cxnLst>
                <a:rect l="l" t="t" r="r" b="b"/>
                <a:pathLst>
                  <a:path w="51244" h="9525">
                    <a:moveTo>
                      <a:pt x="0" y="0"/>
                    </a:moveTo>
                    <a:lnTo>
                      <a:pt x="36195" y="0"/>
                    </a:lnTo>
                    <a:lnTo>
                      <a:pt x="51244" y="0"/>
                    </a:lnTo>
                  </a:path>
                </a:pathLst>
              </a:custGeom>
              <a:noFill/>
              <a:ln w="9525" cap="rnd">
                <a:solidFill>
                  <a:srgbClr val="15003C"/>
                </a:solidFill>
                <a:prstDash val="solid"/>
                <a:round/>
              </a:ln>
            </p:spPr>
            <p:txBody>
              <a:bodyPr rtlCol="0" anchor="ctr"/>
              <a:lstStyle/>
              <a:p>
                <a:endParaRPr lang="da-DK"/>
              </a:p>
            </p:txBody>
          </p:sp>
          <p:sp>
            <p:nvSpPr>
              <p:cNvPr id="180" name="Kombinationstegning: figur 179">
                <a:extLst>
                  <a:ext uri="{FF2B5EF4-FFF2-40B4-BE49-F238E27FC236}">
                    <a16:creationId xmlns:a16="http://schemas.microsoft.com/office/drawing/2014/main" id="{29BAD134-0307-85D9-7DD6-6726B132B3BF}"/>
                  </a:ext>
                </a:extLst>
              </p:cNvPr>
              <p:cNvSpPr/>
              <p:nvPr/>
            </p:nvSpPr>
            <p:spPr>
              <a:xfrm>
                <a:off x="6152920" y="5121996"/>
                <a:ext cx="42386" cy="9525"/>
              </a:xfrm>
              <a:custGeom>
                <a:avLst/>
                <a:gdLst>
                  <a:gd name="connsiteX0" fmla="*/ 42386 w 42386"/>
                  <a:gd name="connsiteY0" fmla="*/ 0 h 9525"/>
                  <a:gd name="connsiteX1" fmla="*/ 0 w 42386"/>
                  <a:gd name="connsiteY1" fmla="*/ 0 h 9525"/>
                </a:gdLst>
                <a:ahLst/>
                <a:cxnLst>
                  <a:cxn ang="0">
                    <a:pos x="connsiteX0" y="connsiteY0"/>
                  </a:cxn>
                  <a:cxn ang="0">
                    <a:pos x="connsiteX1" y="connsiteY1"/>
                  </a:cxn>
                </a:cxnLst>
                <a:rect l="l" t="t" r="r" b="b"/>
                <a:pathLst>
                  <a:path w="42386" h="9525">
                    <a:moveTo>
                      <a:pt x="42386" y="0"/>
                    </a:moveTo>
                    <a:lnTo>
                      <a:pt x="0" y="0"/>
                    </a:lnTo>
                  </a:path>
                </a:pathLst>
              </a:custGeom>
              <a:ln w="9525" cap="rnd">
                <a:solidFill>
                  <a:srgbClr val="15003C"/>
                </a:solidFill>
                <a:prstDash val="solid"/>
                <a:round/>
              </a:ln>
            </p:spPr>
            <p:txBody>
              <a:bodyPr rtlCol="0" anchor="ctr"/>
              <a:lstStyle/>
              <a:p>
                <a:endParaRPr lang="da-DK"/>
              </a:p>
            </p:txBody>
          </p:sp>
          <p:sp>
            <p:nvSpPr>
              <p:cNvPr id="181" name="Kombinationstegning: figur 180">
                <a:extLst>
                  <a:ext uri="{FF2B5EF4-FFF2-40B4-BE49-F238E27FC236}">
                    <a16:creationId xmlns:a16="http://schemas.microsoft.com/office/drawing/2014/main" id="{D2E80DD0-9FB5-4E90-A59F-E09B17D8BAA0}"/>
                  </a:ext>
                </a:extLst>
              </p:cNvPr>
              <p:cNvSpPr/>
              <p:nvPr/>
            </p:nvSpPr>
            <p:spPr>
              <a:xfrm>
                <a:off x="6321322" y="5121996"/>
                <a:ext cx="42386" cy="9525"/>
              </a:xfrm>
              <a:custGeom>
                <a:avLst/>
                <a:gdLst>
                  <a:gd name="connsiteX0" fmla="*/ 42386 w 42386"/>
                  <a:gd name="connsiteY0" fmla="*/ 0 h 9525"/>
                  <a:gd name="connsiteX1" fmla="*/ 0 w 42386"/>
                  <a:gd name="connsiteY1" fmla="*/ 0 h 9525"/>
                </a:gdLst>
                <a:ahLst/>
                <a:cxnLst>
                  <a:cxn ang="0">
                    <a:pos x="connsiteX0" y="connsiteY0"/>
                  </a:cxn>
                  <a:cxn ang="0">
                    <a:pos x="connsiteX1" y="connsiteY1"/>
                  </a:cxn>
                </a:cxnLst>
                <a:rect l="l" t="t" r="r" b="b"/>
                <a:pathLst>
                  <a:path w="42386" h="9525">
                    <a:moveTo>
                      <a:pt x="42386" y="0"/>
                    </a:moveTo>
                    <a:lnTo>
                      <a:pt x="0" y="0"/>
                    </a:lnTo>
                  </a:path>
                </a:pathLst>
              </a:custGeom>
              <a:ln w="9525" cap="rnd">
                <a:solidFill>
                  <a:srgbClr val="15003C"/>
                </a:solidFill>
                <a:prstDash val="solid"/>
                <a:round/>
              </a:ln>
            </p:spPr>
            <p:txBody>
              <a:bodyPr rtlCol="0" anchor="ctr"/>
              <a:lstStyle/>
              <a:p>
                <a:endParaRPr lang="da-DK"/>
              </a:p>
            </p:txBody>
          </p:sp>
          <p:grpSp>
            <p:nvGrpSpPr>
              <p:cNvPr id="182" name="Grafik 103">
                <a:extLst>
                  <a:ext uri="{FF2B5EF4-FFF2-40B4-BE49-F238E27FC236}">
                    <a16:creationId xmlns:a16="http://schemas.microsoft.com/office/drawing/2014/main" id="{9A9C0B04-D934-B73A-E316-E862B49C20A2}"/>
                  </a:ext>
                </a:extLst>
              </p:cNvPr>
              <p:cNvGrpSpPr/>
              <p:nvPr/>
            </p:nvGrpSpPr>
            <p:grpSpPr>
              <a:xfrm>
                <a:off x="6152920" y="5213912"/>
                <a:ext cx="210788" cy="30194"/>
                <a:chOff x="6152920" y="5213912"/>
                <a:chExt cx="210788" cy="30194"/>
              </a:xfrm>
              <a:noFill/>
            </p:grpSpPr>
            <p:sp>
              <p:nvSpPr>
                <p:cNvPr id="218" name="Kombinationstegning: figur 217">
                  <a:extLst>
                    <a:ext uri="{FF2B5EF4-FFF2-40B4-BE49-F238E27FC236}">
                      <a16:creationId xmlns:a16="http://schemas.microsoft.com/office/drawing/2014/main" id="{63F872D8-17ED-47BF-14EF-1238AD711301}"/>
                    </a:ext>
                  </a:extLst>
                </p:cNvPr>
                <p:cNvSpPr/>
                <p:nvPr/>
              </p:nvSpPr>
              <p:spPr>
                <a:xfrm>
                  <a:off x="6152920" y="5213912"/>
                  <a:ext cx="210788" cy="9525"/>
                </a:xfrm>
                <a:custGeom>
                  <a:avLst/>
                  <a:gdLst>
                    <a:gd name="connsiteX0" fmla="*/ 0 w 210788"/>
                    <a:gd name="connsiteY0" fmla="*/ 0 h 9525"/>
                    <a:gd name="connsiteX1" fmla="*/ 210788 w 210788"/>
                    <a:gd name="connsiteY1" fmla="*/ 0 h 9525"/>
                  </a:gdLst>
                  <a:ahLst/>
                  <a:cxnLst>
                    <a:cxn ang="0">
                      <a:pos x="connsiteX0" y="connsiteY0"/>
                    </a:cxn>
                    <a:cxn ang="0">
                      <a:pos x="connsiteX1" y="connsiteY1"/>
                    </a:cxn>
                  </a:cxnLst>
                  <a:rect l="l" t="t" r="r" b="b"/>
                  <a:pathLst>
                    <a:path w="210788" h="9525">
                      <a:moveTo>
                        <a:pt x="0" y="0"/>
                      </a:moveTo>
                      <a:cubicBezTo>
                        <a:pt x="0" y="0"/>
                        <a:pt x="210693" y="0"/>
                        <a:pt x="210788" y="0"/>
                      </a:cubicBezTo>
                    </a:path>
                  </a:pathLst>
                </a:custGeom>
                <a:noFill/>
                <a:ln w="9525" cap="rnd">
                  <a:solidFill>
                    <a:srgbClr val="15003C"/>
                  </a:solidFill>
                  <a:prstDash val="solid"/>
                  <a:round/>
                </a:ln>
              </p:spPr>
              <p:txBody>
                <a:bodyPr rtlCol="0" anchor="ctr"/>
                <a:lstStyle/>
                <a:p>
                  <a:endParaRPr lang="da-DK"/>
                </a:p>
              </p:txBody>
            </p:sp>
            <p:sp>
              <p:nvSpPr>
                <p:cNvPr id="219" name="Kombinationstegning: figur 218">
                  <a:extLst>
                    <a:ext uri="{FF2B5EF4-FFF2-40B4-BE49-F238E27FC236}">
                      <a16:creationId xmlns:a16="http://schemas.microsoft.com/office/drawing/2014/main" id="{3B38D9FA-2FC8-E06C-0DD3-FBB9D0DE3A56}"/>
                    </a:ext>
                  </a:extLst>
                </p:cNvPr>
                <p:cNvSpPr/>
                <p:nvPr/>
              </p:nvSpPr>
              <p:spPr>
                <a:xfrm>
                  <a:off x="6152920" y="5244106"/>
                  <a:ext cx="210788" cy="9525"/>
                </a:xfrm>
                <a:custGeom>
                  <a:avLst/>
                  <a:gdLst>
                    <a:gd name="connsiteX0" fmla="*/ 210788 w 210788"/>
                    <a:gd name="connsiteY0" fmla="*/ 0 h 9525"/>
                    <a:gd name="connsiteX1" fmla="*/ 0 w 210788"/>
                    <a:gd name="connsiteY1" fmla="*/ 0 h 9525"/>
                  </a:gdLst>
                  <a:ahLst/>
                  <a:cxnLst>
                    <a:cxn ang="0">
                      <a:pos x="connsiteX0" y="connsiteY0"/>
                    </a:cxn>
                    <a:cxn ang="0">
                      <a:pos x="connsiteX1" y="connsiteY1"/>
                    </a:cxn>
                  </a:cxnLst>
                  <a:rect l="l" t="t" r="r" b="b"/>
                  <a:pathLst>
                    <a:path w="210788" h="9525">
                      <a:moveTo>
                        <a:pt x="210788" y="0"/>
                      </a:moveTo>
                      <a:cubicBezTo>
                        <a:pt x="210788" y="0"/>
                        <a:pt x="95" y="0"/>
                        <a:pt x="0" y="0"/>
                      </a:cubicBezTo>
                    </a:path>
                  </a:pathLst>
                </a:custGeom>
                <a:noFill/>
                <a:ln w="9525" cap="rnd">
                  <a:solidFill>
                    <a:srgbClr val="15003C"/>
                  </a:solidFill>
                  <a:prstDash val="solid"/>
                  <a:round/>
                </a:ln>
              </p:spPr>
              <p:txBody>
                <a:bodyPr rtlCol="0" anchor="ctr"/>
                <a:lstStyle/>
                <a:p>
                  <a:endParaRPr lang="da-DK"/>
                </a:p>
              </p:txBody>
            </p:sp>
          </p:grpSp>
          <p:sp>
            <p:nvSpPr>
              <p:cNvPr id="183" name="Kombinationstegning: figur 182">
                <a:extLst>
                  <a:ext uri="{FF2B5EF4-FFF2-40B4-BE49-F238E27FC236}">
                    <a16:creationId xmlns:a16="http://schemas.microsoft.com/office/drawing/2014/main" id="{4CD46540-245E-5951-DA2C-0F723C9ECC80}"/>
                  </a:ext>
                </a:extLst>
              </p:cNvPr>
              <p:cNvSpPr/>
              <p:nvPr/>
            </p:nvSpPr>
            <p:spPr>
              <a:xfrm>
                <a:off x="6152920" y="4942069"/>
                <a:ext cx="210788" cy="9525"/>
              </a:xfrm>
              <a:custGeom>
                <a:avLst/>
                <a:gdLst>
                  <a:gd name="connsiteX0" fmla="*/ 0 w 210788"/>
                  <a:gd name="connsiteY0" fmla="*/ 0 h 9525"/>
                  <a:gd name="connsiteX1" fmla="*/ 210788 w 210788"/>
                  <a:gd name="connsiteY1" fmla="*/ 0 h 9525"/>
                </a:gdLst>
                <a:ahLst/>
                <a:cxnLst>
                  <a:cxn ang="0">
                    <a:pos x="connsiteX0" y="connsiteY0"/>
                  </a:cxn>
                  <a:cxn ang="0">
                    <a:pos x="connsiteX1" y="connsiteY1"/>
                  </a:cxn>
                </a:cxnLst>
                <a:rect l="l" t="t" r="r" b="b"/>
                <a:pathLst>
                  <a:path w="210788" h="9525">
                    <a:moveTo>
                      <a:pt x="0" y="0"/>
                    </a:moveTo>
                    <a:lnTo>
                      <a:pt x="210788" y="0"/>
                    </a:lnTo>
                  </a:path>
                </a:pathLst>
              </a:custGeom>
              <a:noFill/>
              <a:ln w="9525" cap="rnd">
                <a:solidFill>
                  <a:srgbClr val="15003C"/>
                </a:solidFill>
                <a:prstDash val="solid"/>
                <a:round/>
              </a:ln>
            </p:spPr>
            <p:txBody>
              <a:bodyPr rtlCol="0" anchor="ctr"/>
              <a:lstStyle/>
              <a:p>
                <a:endParaRPr lang="da-DK"/>
              </a:p>
            </p:txBody>
          </p:sp>
          <p:sp>
            <p:nvSpPr>
              <p:cNvPr id="184" name="Kombinationstegning: figur 183">
                <a:extLst>
                  <a:ext uri="{FF2B5EF4-FFF2-40B4-BE49-F238E27FC236}">
                    <a16:creationId xmlns:a16="http://schemas.microsoft.com/office/drawing/2014/main" id="{23BB7A14-350A-2D7C-7BDA-4F3761B718C0}"/>
                  </a:ext>
                </a:extLst>
              </p:cNvPr>
              <p:cNvSpPr/>
              <p:nvPr/>
            </p:nvSpPr>
            <p:spPr>
              <a:xfrm>
                <a:off x="6152920" y="4972168"/>
                <a:ext cx="210788" cy="9525"/>
              </a:xfrm>
              <a:custGeom>
                <a:avLst/>
                <a:gdLst>
                  <a:gd name="connsiteX0" fmla="*/ 210788 w 210788"/>
                  <a:gd name="connsiteY0" fmla="*/ 0 h 9525"/>
                  <a:gd name="connsiteX1" fmla="*/ 0 w 210788"/>
                  <a:gd name="connsiteY1" fmla="*/ 0 h 9525"/>
                </a:gdLst>
                <a:ahLst/>
                <a:cxnLst>
                  <a:cxn ang="0">
                    <a:pos x="connsiteX0" y="connsiteY0"/>
                  </a:cxn>
                  <a:cxn ang="0">
                    <a:pos x="connsiteX1" y="connsiteY1"/>
                  </a:cxn>
                </a:cxnLst>
                <a:rect l="l" t="t" r="r" b="b"/>
                <a:pathLst>
                  <a:path w="210788" h="9525">
                    <a:moveTo>
                      <a:pt x="210788" y="0"/>
                    </a:moveTo>
                    <a:lnTo>
                      <a:pt x="0" y="0"/>
                    </a:lnTo>
                  </a:path>
                </a:pathLst>
              </a:custGeom>
              <a:noFill/>
              <a:ln w="9525" cap="rnd">
                <a:solidFill>
                  <a:srgbClr val="15003C"/>
                </a:solidFill>
                <a:prstDash val="solid"/>
                <a:round/>
              </a:ln>
            </p:spPr>
            <p:txBody>
              <a:bodyPr rtlCol="0" anchor="ctr"/>
              <a:lstStyle/>
              <a:p>
                <a:endParaRPr lang="da-DK"/>
              </a:p>
            </p:txBody>
          </p:sp>
          <p:grpSp>
            <p:nvGrpSpPr>
              <p:cNvPr id="185" name="Grafik 103">
                <a:extLst>
                  <a:ext uri="{FF2B5EF4-FFF2-40B4-BE49-F238E27FC236}">
                    <a16:creationId xmlns:a16="http://schemas.microsoft.com/office/drawing/2014/main" id="{45B2AA71-8E52-EA2E-EEB0-3DF22F00C592}"/>
                  </a:ext>
                </a:extLst>
              </p:cNvPr>
              <p:cNvGrpSpPr/>
              <p:nvPr/>
            </p:nvGrpSpPr>
            <p:grpSpPr>
              <a:xfrm>
                <a:off x="6239217" y="4710040"/>
                <a:ext cx="38195" cy="583977"/>
                <a:chOff x="6239217" y="4710040"/>
                <a:chExt cx="38195" cy="583977"/>
              </a:xfrm>
              <a:noFill/>
            </p:grpSpPr>
            <p:sp>
              <p:nvSpPr>
                <p:cNvPr id="208" name="Kombinationstegning: figur 207">
                  <a:extLst>
                    <a:ext uri="{FF2B5EF4-FFF2-40B4-BE49-F238E27FC236}">
                      <a16:creationId xmlns:a16="http://schemas.microsoft.com/office/drawing/2014/main" id="{1CDFAA80-F506-F5E5-1CCF-2B85D401BB02}"/>
                    </a:ext>
                  </a:extLst>
                </p:cNvPr>
                <p:cNvSpPr/>
                <p:nvPr/>
              </p:nvSpPr>
              <p:spPr>
                <a:xfrm>
                  <a:off x="6277412" y="5246583"/>
                  <a:ext cx="9525" cy="47434"/>
                </a:xfrm>
                <a:custGeom>
                  <a:avLst/>
                  <a:gdLst>
                    <a:gd name="connsiteX0" fmla="*/ 0 w 9525"/>
                    <a:gd name="connsiteY0" fmla="*/ 0 h 47434"/>
                    <a:gd name="connsiteX1" fmla="*/ 0 w 9525"/>
                    <a:gd name="connsiteY1" fmla="*/ 47434 h 47434"/>
                  </a:gdLst>
                  <a:ahLst/>
                  <a:cxnLst>
                    <a:cxn ang="0">
                      <a:pos x="connsiteX0" y="connsiteY0"/>
                    </a:cxn>
                    <a:cxn ang="0">
                      <a:pos x="connsiteX1" y="connsiteY1"/>
                    </a:cxn>
                  </a:cxnLst>
                  <a:rect l="l" t="t" r="r" b="b"/>
                  <a:pathLst>
                    <a:path w="9525" h="47434">
                      <a:moveTo>
                        <a:pt x="0" y="0"/>
                      </a:moveTo>
                      <a:lnTo>
                        <a:pt x="0" y="47434"/>
                      </a:lnTo>
                    </a:path>
                  </a:pathLst>
                </a:custGeom>
                <a:ln w="9525" cap="rnd">
                  <a:solidFill>
                    <a:srgbClr val="15003C"/>
                  </a:solidFill>
                  <a:prstDash val="solid"/>
                  <a:round/>
                </a:ln>
              </p:spPr>
              <p:txBody>
                <a:bodyPr rtlCol="0" anchor="ctr"/>
                <a:lstStyle/>
                <a:p>
                  <a:endParaRPr lang="da-DK"/>
                </a:p>
              </p:txBody>
            </p:sp>
            <p:sp>
              <p:nvSpPr>
                <p:cNvPr id="209" name="Kombinationstegning: figur 208">
                  <a:extLst>
                    <a:ext uri="{FF2B5EF4-FFF2-40B4-BE49-F238E27FC236}">
                      <a16:creationId xmlns:a16="http://schemas.microsoft.com/office/drawing/2014/main" id="{D19C8C85-9234-060D-D1B4-1F6CB69E686E}"/>
                    </a:ext>
                  </a:extLst>
                </p:cNvPr>
                <p:cNvSpPr/>
                <p:nvPr/>
              </p:nvSpPr>
              <p:spPr>
                <a:xfrm>
                  <a:off x="6277412" y="5187147"/>
                  <a:ext cx="9525" cy="22097"/>
                </a:xfrm>
                <a:custGeom>
                  <a:avLst/>
                  <a:gdLst>
                    <a:gd name="connsiteX0" fmla="*/ 0 w 9525"/>
                    <a:gd name="connsiteY0" fmla="*/ 0 h 22097"/>
                    <a:gd name="connsiteX1" fmla="*/ 0 w 9525"/>
                    <a:gd name="connsiteY1" fmla="*/ 22098 h 22097"/>
                  </a:gdLst>
                  <a:ahLst/>
                  <a:cxnLst>
                    <a:cxn ang="0">
                      <a:pos x="connsiteX0" y="connsiteY0"/>
                    </a:cxn>
                    <a:cxn ang="0">
                      <a:pos x="connsiteX1" y="connsiteY1"/>
                    </a:cxn>
                  </a:cxnLst>
                  <a:rect l="l" t="t" r="r" b="b"/>
                  <a:pathLst>
                    <a:path w="9525" h="22097">
                      <a:moveTo>
                        <a:pt x="0" y="0"/>
                      </a:moveTo>
                      <a:lnTo>
                        <a:pt x="0" y="22098"/>
                      </a:lnTo>
                    </a:path>
                  </a:pathLst>
                </a:custGeom>
                <a:ln w="9525" cap="rnd">
                  <a:solidFill>
                    <a:srgbClr val="15003C"/>
                  </a:solidFill>
                  <a:prstDash val="solid"/>
                  <a:round/>
                </a:ln>
              </p:spPr>
              <p:txBody>
                <a:bodyPr rtlCol="0" anchor="ctr"/>
                <a:lstStyle/>
                <a:p>
                  <a:endParaRPr lang="da-DK"/>
                </a:p>
              </p:txBody>
            </p:sp>
            <p:sp>
              <p:nvSpPr>
                <p:cNvPr id="210" name="Kombinationstegning: figur 209">
                  <a:extLst>
                    <a:ext uri="{FF2B5EF4-FFF2-40B4-BE49-F238E27FC236}">
                      <a16:creationId xmlns:a16="http://schemas.microsoft.com/office/drawing/2014/main" id="{8720BB9F-D6A1-E376-1ED9-8B0223A1F21B}"/>
                    </a:ext>
                  </a:extLst>
                </p:cNvPr>
                <p:cNvSpPr/>
                <p:nvPr/>
              </p:nvSpPr>
              <p:spPr>
                <a:xfrm>
                  <a:off x="6277412" y="4972168"/>
                  <a:ext cx="9525" cy="92011"/>
                </a:xfrm>
                <a:custGeom>
                  <a:avLst/>
                  <a:gdLst>
                    <a:gd name="connsiteX0" fmla="*/ 0 w 9525"/>
                    <a:gd name="connsiteY0" fmla="*/ 0 h 92011"/>
                    <a:gd name="connsiteX1" fmla="*/ 0 w 9525"/>
                    <a:gd name="connsiteY1" fmla="*/ 92012 h 92011"/>
                  </a:gdLst>
                  <a:ahLst/>
                  <a:cxnLst>
                    <a:cxn ang="0">
                      <a:pos x="connsiteX0" y="connsiteY0"/>
                    </a:cxn>
                    <a:cxn ang="0">
                      <a:pos x="connsiteX1" y="connsiteY1"/>
                    </a:cxn>
                  </a:cxnLst>
                  <a:rect l="l" t="t" r="r" b="b"/>
                  <a:pathLst>
                    <a:path w="9525" h="92011">
                      <a:moveTo>
                        <a:pt x="0" y="0"/>
                      </a:moveTo>
                      <a:lnTo>
                        <a:pt x="0" y="92012"/>
                      </a:lnTo>
                    </a:path>
                  </a:pathLst>
                </a:custGeom>
                <a:ln w="9525" cap="rnd">
                  <a:solidFill>
                    <a:srgbClr val="15003C"/>
                  </a:solidFill>
                  <a:prstDash val="solid"/>
                  <a:round/>
                </a:ln>
              </p:spPr>
              <p:txBody>
                <a:bodyPr rtlCol="0" anchor="ctr"/>
                <a:lstStyle/>
                <a:p>
                  <a:endParaRPr lang="da-DK"/>
                </a:p>
              </p:txBody>
            </p:sp>
            <p:sp>
              <p:nvSpPr>
                <p:cNvPr id="211" name="Kombinationstegning: figur 210">
                  <a:extLst>
                    <a:ext uri="{FF2B5EF4-FFF2-40B4-BE49-F238E27FC236}">
                      <a16:creationId xmlns:a16="http://schemas.microsoft.com/office/drawing/2014/main" id="{8FEC527F-D925-C220-4D5B-2C7F07148A9B}"/>
                    </a:ext>
                  </a:extLst>
                </p:cNvPr>
                <p:cNvSpPr/>
                <p:nvPr/>
              </p:nvSpPr>
              <p:spPr>
                <a:xfrm>
                  <a:off x="6277412" y="4841866"/>
                  <a:ext cx="9525" cy="100202"/>
                </a:xfrm>
                <a:custGeom>
                  <a:avLst/>
                  <a:gdLst>
                    <a:gd name="connsiteX0" fmla="*/ 0 w 9525"/>
                    <a:gd name="connsiteY0" fmla="*/ 0 h 100202"/>
                    <a:gd name="connsiteX1" fmla="*/ 0 w 9525"/>
                    <a:gd name="connsiteY1" fmla="*/ 100203 h 100202"/>
                  </a:gdLst>
                  <a:ahLst/>
                  <a:cxnLst>
                    <a:cxn ang="0">
                      <a:pos x="connsiteX0" y="connsiteY0"/>
                    </a:cxn>
                    <a:cxn ang="0">
                      <a:pos x="connsiteX1" y="connsiteY1"/>
                    </a:cxn>
                  </a:cxnLst>
                  <a:rect l="l" t="t" r="r" b="b"/>
                  <a:pathLst>
                    <a:path w="9525" h="100202">
                      <a:moveTo>
                        <a:pt x="0" y="0"/>
                      </a:moveTo>
                      <a:lnTo>
                        <a:pt x="0" y="100203"/>
                      </a:lnTo>
                    </a:path>
                  </a:pathLst>
                </a:custGeom>
                <a:ln w="9525" cap="rnd">
                  <a:solidFill>
                    <a:srgbClr val="15003C"/>
                  </a:solidFill>
                  <a:prstDash val="solid"/>
                  <a:round/>
                </a:ln>
              </p:spPr>
              <p:txBody>
                <a:bodyPr rtlCol="0" anchor="ctr"/>
                <a:lstStyle/>
                <a:p>
                  <a:endParaRPr lang="da-DK"/>
                </a:p>
              </p:txBody>
            </p:sp>
            <p:sp>
              <p:nvSpPr>
                <p:cNvPr id="212" name="Kombinationstegning: figur 211">
                  <a:extLst>
                    <a:ext uri="{FF2B5EF4-FFF2-40B4-BE49-F238E27FC236}">
                      <a16:creationId xmlns:a16="http://schemas.microsoft.com/office/drawing/2014/main" id="{2449B6CD-0090-3A1F-2020-AC51FA17720C}"/>
                    </a:ext>
                  </a:extLst>
                </p:cNvPr>
                <p:cNvSpPr/>
                <p:nvPr/>
              </p:nvSpPr>
              <p:spPr>
                <a:xfrm>
                  <a:off x="6277412" y="4710040"/>
                  <a:ext cx="9525" cy="101631"/>
                </a:xfrm>
                <a:custGeom>
                  <a:avLst/>
                  <a:gdLst>
                    <a:gd name="connsiteX0" fmla="*/ 0 w 9525"/>
                    <a:gd name="connsiteY0" fmla="*/ 0 h 101631"/>
                    <a:gd name="connsiteX1" fmla="*/ 0 w 9525"/>
                    <a:gd name="connsiteY1" fmla="*/ 83344 h 101631"/>
                    <a:gd name="connsiteX2" fmla="*/ 0 w 9525"/>
                    <a:gd name="connsiteY2" fmla="*/ 101632 h 101631"/>
                  </a:gdLst>
                  <a:ahLst/>
                  <a:cxnLst>
                    <a:cxn ang="0">
                      <a:pos x="connsiteX0" y="connsiteY0"/>
                    </a:cxn>
                    <a:cxn ang="0">
                      <a:pos x="connsiteX1" y="connsiteY1"/>
                    </a:cxn>
                    <a:cxn ang="0">
                      <a:pos x="connsiteX2" y="connsiteY2"/>
                    </a:cxn>
                  </a:cxnLst>
                  <a:rect l="l" t="t" r="r" b="b"/>
                  <a:pathLst>
                    <a:path w="9525" h="101631">
                      <a:moveTo>
                        <a:pt x="0" y="0"/>
                      </a:moveTo>
                      <a:lnTo>
                        <a:pt x="0" y="83344"/>
                      </a:lnTo>
                      <a:lnTo>
                        <a:pt x="0" y="101632"/>
                      </a:lnTo>
                    </a:path>
                  </a:pathLst>
                </a:custGeom>
                <a:noFill/>
                <a:ln w="9525" cap="rnd">
                  <a:solidFill>
                    <a:srgbClr val="15003C"/>
                  </a:solidFill>
                  <a:prstDash val="solid"/>
                  <a:round/>
                </a:ln>
              </p:spPr>
              <p:txBody>
                <a:bodyPr rtlCol="0" anchor="ctr"/>
                <a:lstStyle/>
                <a:p>
                  <a:endParaRPr lang="da-DK"/>
                </a:p>
              </p:txBody>
            </p:sp>
            <p:sp>
              <p:nvSpPr>
                <p:cNvPr id="213" name="Kombinationstegning: figur 212">
                  <a:extLst>
                    <a:ext uri="{FF2B5EF4-FFF2-40B4-BE49-F238E27FC236}">
                      <a16:creationId xmlns:a16="http://schemas.microsoft.com/office/drawing/2014/main" id="{28448D31-36AA-91BA-A2CD-016201D14F4E}"/>
                    </a:ext>
                  </a:extLst>
                </p:cNvPr>
                <p:cNvSpPr/>
                <p:nvPr/>
              </p:nvSpPr>
              <p:spPr>
                <a:xfrm>
                  <a:off x="6239217" y="5244107"/>
                  <a:ext cx="9525" cy="32289"/>
                </a:xfrm>
                <a:custGeom>
                  <a:avLst/>
                  <a:gdLst>
                    <a:gd name="connsiteX0" fmla="*/ 0 w 9525"/>
                    <a:gd name="connsiteY0" fmla="*/ 0 h 32289"/>
                    <a:gd name="connsiteX1" fmla="*/ 0 w 9525"/>
                    <a:gd name="connsiteY1" fmla="*/ 32290 h 32289"/>
                  </a:gdLst>
                  <a:ahLst/>
                  <a:cxnLst>
                    <a:cxn ang="0">
                      <a:pos x="connsiteX0" y="connsiteY0"/>
                    </a:cxn>
                    <a:cxn ang="0">
                      <a:pos x="connsiteX1" y="connsiteY1"/>
                    </a:cxn>
                  </a:cxnLst>
                  <a:rect l="l" t="t" r="r" b="b"/>
                  <a:pathLst>
                    <a:path w="9525" h="32289">
                      <a:moveTo>
                        <a:pt x="0" y="0"/>
                      </a:moveTo>
                      <a:lnTo>
                        <a:pt x="0" y="32290"/>
                      </a:lnTo>
                    </a:path>
                  </a:pathLst>
                </a:custGeom>
                <a:ln w="9525" cap="rnd">
                  <a:solidFill>
                    <a:srgbClr val="15003C"/>
                  </a:solidFill>
                  <a:prstDash val="solid"/>
                  <a:round/>
                </a:ln>
              </p:spPr>
              <p:txBody>
                <a:bodyPr rtlCol="0" anchor="ctr"/>
                <a:lstStyle/>
                <a:p>
                  <a:endParaRPr lang="da-DK"/>
                </a:p>
              </p:txBody>
            </p:sp>
            <p:sp>
              <p:nvSpPr>
                <p:cNvPr id="214" name="Kombinationstegning: figur 213">
                  <a:extLst>
                    <a:ext uri="{FF2B5EF4-FFF2-40B4-BE49-F238E27FC236}">
                      <a16:creationId xmlns:a16="http://schemas.microsoft.com/office/drawing/2014/main" id="{EC53EAD2-E033-860C-FE38-9E920A558828}"/>
                    </a:ext>
                  </a:extLst>
                </p:cNvPr>
                <p:cNvSpPr/>
                <p:nvPr/>
              </p:nvSpPr>
              <p:spPr>
                <a:xfrm>
                  <a:off x="6239217" y="5184194"/>
                  <a:ext cx="9525" cy="25050"/>
                </a:xfrm>
                <a:custGeom>
                  <a:avLst/>
                  <a:gdLst>
                    <a:gd name="connsiteX0" fmla="*/ 0 w 9525"/>
                    <a:gd name="connsiteY0" fmla="*/ 0 h 25050"/>
                    <a:gd name="connsiteX1" fmla="*/ 0 w 9525"/>
                    <a:gd name="connsiteY1" fmla="*/ 25051 h 25050"/>
                  </a:gdLst>
                  <a:ahLst/>
                  <a:cxnLst>
                    <a:cxn ang="0">
                      <a:pos x="connsiteX0" y="connsiteY0"/>
                    </a:cxn>
                    <a:cxn ang="0">
                      <a:pos x="connsiteX1" y="connsiteY1"/>
                    </a:cxn>
                  </a:cxnLst>
                  <a:rect l="l" t="t" r="r" b="b"/>
                  <a:pathLst>
                    <a:path w="9525" h="25050">
                      <a:moveTo>
                        <a:pt x="0" y="0"/>
                      </a:moveTo>
                      <a:lnTo>
                        <a:pt x="0" y="25051"/>
                      </a:lnTo>
                    </a:path>
                  </a:pathLst>
                </a:custGeom>
                <a:ln w="9525" cap="rnd">
                  <a:solidFill>
                    <a:srgbClr val="15003C"/>
                  </a:solidFill>
                  <a:prstDash val="solid"/>
                  <a:round/>
                </a:ln>
              </p:spPr>
              <p:txBody>
                <a:bodyPr rtlCol="0" anchor="ctr"/>
                <a:lstStyle/>
                <a:p>
                  <a:endParaRPr lang="da-DK"/>
                </a:p>
              </p:txBody>
            </p:sp>
            <p:sp>
              <p:nvSpPr>
                <p:cNvPr id="215" name="Kombinationstegning: figur 214">
                  <a:extLst>
                    <a:ext uri="{FF2B5EF4-FFF2-40B4-BE49-F238E27FC236}">
                      <a16:creationId xmlns:a16="http://schemas.microsoft.com/office/drawing/2014/main" id="{7235E554-6F01-77EB-2100-3393FDA64E15}"/>
                    </a:ext>
                  </a:extLst>
                </p:cNvPr>
                <p:cNvSpPr/>
                <p:nvPr/>
              </p:nvSpPr>
              <p:spPr>
                <a:xfrm>
                  <a:off x="6239217" y="4972168"/>
                  <a:ext cx="9525" cy="92011"/>
                </a:xfrm>
                <a:custGeom>
                  <a:avLst/>
                  <a:gdLst>
                    <a:gd name="connsiteX0" fmla="*/ 0 w 9525"/>
                    <a:gd name="connsiteY0" fmla="*/ 0 h 92011"/>
                    <a:gd name="connsiteX1" fmla="*/ 0 w 9525"/>
                    <a:gd name="connsiteY1" fmla="*/ 92012 h 92011"/>
                  </a:gdLst>
                  <a:ahLst/>
                  <a:cxnLst>
                    <a:cxn ang="0">
                      <a:pos x="connsiteX0" y="connsiteY0"/>
                    </a:cxn>
                    <a:cxn ang="0">
                      <a:pos x="connsiteX1" y="connsiteY1"/>
                    </a:cxn>
                  </a:cxnLst>
                  <a:rect l="l" t="t" r="r" b="b"/>
                  <a:pathLst>
                    <a:path w="9525" h="92011">
                      <a:moveTo>
                        <a:pt x="0" y="0"/>
                      </a:moveTo>
                      <a:lnTo>
                        <a:pt x="0" y="92012"/>
                      </a:lnTo>
                    </a:path>
                  </a:pathLst>
                </a:custGeom>
                <a:ln w="9525" cap="rnd">
                  <a:solidFill>
                    <a:srgbClr val="15003C"/>
                  </a:solidFill>
                  <a:prstDash val="solid"/>
                  <a:round/>
                </a:ln>
              </p:spPr>
              <p:txBody>
                <a:bodyPr rtlCol="0" anchor="ctr"/>
                <a:lstStyle/>
                <a:p>
                  <a:endParaRPr lang="da-DK"/>
                </a:p>
              </p:txBody>
            </p:sp>
            <p:sp>
              <p:nvSpPr>
                <p:cNvPr id="216" name="Kombinationstegning: figur 215">
                  <a:extLst>
                    <a:ext uri="{FF2B5EF4-FFF2-40B4-BE49-F238E27FC236}">
                      <a16:creationId xmlns:a16="http://schemas.microsoft.com/office/drawing/2014/main" id="{98EB45E9-AACB-54DE-6840-2AE981AB59C6}"/>
                    </a:ext>
                  </a:extLst>
                </p:cNvPr>
                <p:cNvSpPr/>
                <p:nvPr/>
              </p:nvSpPr>
              <p:spPr>
                <a:xfrm>
                  <a:off x="6239217" y="4841866"/>
                  <a:ext cx="9525" cy="100202"/>
                </a:xfrm>
                <a:custGeom>
                  <a:avLst/>
                  <a:gdLst>
                    <a:gd name="connsiteX0" fmla="*/ 0 w 9525"/>
                    <a:gd name="connsiteY0" fmla="*/ 0 h 100202"/>
                    <a:gd name="connsiteX1" fmla="*/ 0 w 9525"/>
                    <a:gd name="connsiteY1" fmla="*/ 100203 h 100202"/>
                  </a:gdLst>
                  <a:ahLst/>
                  <a:cxnLst>
                    <a:cxn ang="0">
                      <a:pos x="connsiteX0" y="connsiteY0"/>
                    </a:cxn>
                    <a:cxn ang="0">
                      <a:pos x="connsiteX1" y="connsiteY1"/>
                    </a:cxn>
                  </a:cxnLst>
                  <a:rect l="l" t="t" r="r" b="b"/>
                  <a:pathLst>
                    <a:path w="9525" h="100202">
                      <a:moveTo>
                        <a:pt x="0" y="0"/>
                      </a:moveTo>
                      <a:lnTo>
                        <a:pt x="0" y="100203"/>
                      </a:lnTo>
                    </a:path>
                  </a:pathLst>
                </a:custGeom>
                <a:ln w="9525" cap="rnd">
                  <a:solidFill>
                    <a:srgbClr val="15003C"/>
                  </a:solidFill>
                  <a:prstDash val="solid"/>
                  <a:round/>
                </a:ln>
              </p:spPr>
              <p:txBody>
                <a:bodyPr rtlCol="0" anchor="ctr"/>
                <a:lstStyle/>
                <a:p>
                  <a:endParaRPr lang="da-DK"/>
                </a:p>
              </p:txBody>
            </p:sp>
            <p:sp>
              <p:nvSpPr>
                <p:cNvPr id="217" name="Kombinationstegning: figur 216">
                  <a:extLst>
                    <a:ext uri="{FF2B5EF4-FFF2-40B4-BE49-F238E27FC236}">
                      <a16:creationId xmlns:a16="http://schemas.microsoft.com/office/drawing/2014/main" id="{19D71F2D-E4FF-5FE2-98EB-1CCBBAD03462}"/>
                    </a:ext>
                  </a:extLst>
                </p:cNvPr>
                <p:cNvSpPr/>
                <p:nvPr/>
              </p:nvSpPr>
              <p:spPr>
                <a:xfrm>
                  <a:off x="6239217" y="4710040"/>
                  <a:ext cx="9525" cy="97059"/>
                </a:xfrm>
                <a:custGeom>
                  <a:avLst/>
                  <a:gdLst>
                    <a:gd name="connsiteX0" fmla="*/ 0 w 9525"/>
                    <a:gd name="connsiteY0" fmla="*/ 0 h 97059"/>
                    <a:gd name="connsiteX1" fmla="*/ 0 w 9525"/>
                    <a:gd name="connsiteY1" fmla="*/ 97060 h 97059"/>
                  </a:gdLst>
                  <a:ahLst/>
                  <a:cxnLst>
                    <a:cxn ang="0">
                      <a:pos x="connsiteX0" y="connsiteY0"/>
                    </a:cxn>
                    <a:cxn ang="0">
                      <a:pos x="connsiteX1" y="connsiteY1"/>
                    </a:cxn>
                  </a:cxnLst>
                  <a:rect l="l" t="t" r="r" b="b"/>
                  <a:pathLst>
                    <a:path w="9525" h="97059">
                      <a:moveTo>
                        <a:pt x="0" y="0"/>
                      </a:moveTo>
                      <a:lnTo>
                        <a:pt x="0" y="97060"/>
                      </a:lnTo>
                    </a:path>
                  </a:pathLst>
                </a:custGeom>
                <a:ln w="9525" cap="rnd">
                  <a:solidFill>
                    <a:srgbClr val="15003C"/>
                  </a:solidFill>
                  <a:prstDash val="solid"/>
                  <a:round/>
                </a:ln>
              </p:spPr>
              <p:txBody>
                <a:bodyPr rtlCol="0" anchor="ctr"/>
                <a:lstStyle/>
                <a:p>
                  <a:endParaRPr lang="da-DK"/>
                </a:p>
              </p:txBody>
            </p:sp>
          </p:grpSp>
          <p:sp>
            <p:nvSpPr>
              <p:cNvPr id="186" name="Kombinationstegning: figur 185">
                <a:extLst>
                  <a:ext uri="{FF2B5EF4-FFF2-40B4-BE49-F238E27FC236}">
                    <a16:creationId xmlns:a16="http://schemas.microsoft.com/office/drawing/2014/main" id="{FC14744A-0D49-DB01-49CC-26ADC85A7796}"/>
                  </a:ext>
                </a:extLst>
              </p:cNvPr>
              <p:cNvSpPr/>
              <p:nvPr/>
            </p:nvSpPr>
            <p:spPr>
              <a:xfrm>
                <a:off x="6112058" y="5317259"/>
                <a:ext cx="9525" cy="72104"/>
              </a:xfrm>
              <a:custGeom>
                <a:avLst/>
                <a:gdLst>
                  <a:gd name="connsiteX0" fmla="*/ 0 w 9525"/>
                  <a:gd name="connsiteY0" fmla="*/ 0 h 72104"/>
                  <a:gd name="connsiteX1" fmla="*/ 0 w 9525"/>
                  <a:gd name="connsiteY1" fmla="*/ 72104 h 72104"/>
                </a:gdLst>
                <a:ahLst/>
                <a:cxnLst>
                  <a:cxn ang="0">
                    <a:pos x="connsiteX0" y="connsiteY0"/>
                  </a:cxn>
                  <a:cxn ang="0">
                    <a:pos x="connsiteX1" y="connsiteY1"/>
                  </a:cxn>
                </a:cxnLst>
                <a:rect l="l" t="t" r="r" b="b"/>
                <a:pathLst>
                  <a:path w="9525" h="72104">
                    <a:moveTo>
                      <a:pt x="0" y="0"/>
                    </a:moveTo>
                    <a:lnTo>
                      <a:pt x="0" y="72104"/>
                    </a:lnTo>
                  </a:path>
                </a:pathLst>
              </a:custGeom>
              <a:ln w="9525" cap="rnd">
                <a:solidFill>
                  <a:srgbClr val="15003C"/>
                </a:solidFill>
                <a:prstDash val="solid"/>
                <a:round/>
              </a:ln>
            </p:spPr>
            <p:txBody>
              <a:bodyPr rtlCol="0" anchor="ctr"/>
              <a:lstStyle/>
              <a:p>
                <a:endParaRPr lang="da-DK"/>
              </a:p>
            </p:txBody>
          </p:sp>
          <p:sp>
            <p:nvSpPr>
              <p:cNvPr id="187" name="Kombinationstegning: figur 186">
                <a:extLst>
                  <a:ext uri="{FF2B5EF4-FFF2-40B4-BE49-F238E27FC236}">
                    <a16:creationId xmlns:a16="http://schemas.microsoft.com/office/drawing/2014/main" id="{16B0BAFD-4A4A-A65F-293C-A7F6A19A7DA2}"/>
                  </a:ext>
                </a:extLst>
              </p:cNvPr>
              <p:cNvSpPr/>
              <p:nvPr/>
            </p:nvSpPr>
            <p:spPr>
              <a:xfrm>
                <a:off x="5900698" y="5317258"/>
                <a:ext cx="9525" cy="578358"/>
              </a:xfrm>
              <a:custGeom>
                <a:avLst/>
                <a:gdLst>
                  <a:gd name="connsiteX0" fmla="*/ 0 w 9525"/>
                  <a:gd name="connsiteY0" fmla="*/ 0 h 578358"/>
                  <a:gd name="connsiteX1" fmla="*/ 0 w 9525"/>
                  <a:gd name="connsiteY1" fmla="*/ 578358 h 578358"/>
                </a:gdLst>
                <a:ahLst/>
                <a:cxnLst>
                  <a:cxn ang="0">
                    <a:pos x="connsiteX0" y="connsiteY0"/>
                  </a:cxn>
                  <a:cxn ang="0">
                    <a:pos x="connsiteX1" y="connsiteY1"/>
                  </a:cxn>
                </a:cxnLst>
                <a:rect l="l" t="t" r="r" b="b"/>
                <a:pathLst>
                  <a:path w="9525" h="578358">
                    <a:moveTo>
                      <a:pt x="0" y="0"/>
                    </a:moveTo>
                    <a:lnTo>
                      <a:pt x="0" y="578358"/>
                    </a:lnTo>
                  </a:path>
                </a:pathLst>
              </a:custGeom>
              <a:noFill/>
              <a:ln w="9525" cap="rnd">
                <a:solidFill>
                  <a:srgbClr val="15003C"/>
                </a:solidFill>
                <a:prstDash val="solid"/>
                <a:round/>
              </a:ln>
            </p:spPr>
            <p:txBody>
              <a:bodyPr rtlCol="0" anchor="ctr"/>
              <a:lstStyle/>
              <a:p>
                <a:endParaRPr lang="da-DK"/>
              </a:p>
            </p:txBody>
          </p:sp>
          <p:sp>
            <p:nvSpPr>
              <p:cNvPr id="188" name="Kombinationstegning: figur 187">
                <a:extLst>
                  <a:ext uri="{FF2B5EF4-FFF2-40B4-BE49-F238E27FC236}">
                    <a16:creationId xmlns:a16="http://schemas.microsoft.com/office/drawing/2014/main" id="{DDC6A05E-8937-F593-E4DE-E016520D35FB}"/>
                  </a:ext>
                </a:extLst>
              </p:cNvPr>
              <p:cNvSpPr/>
              <p:nvPr/>
            </p:nvSpPr>
            <p:spPr>
              <a:xfrm>
                <a:off x="5953562" y="5317259"/>
                <a:ext cx="9525" cy="110489"/>
              </a:xfrm>
              <a:custGeom>
                <a:avLst/>
                <a:gdLst>
                  <a:gd name="connsiteX0" fmla="*/ 0 w 9525"/>
                  <a:gd name="connsiteY0" fmla="*/ 0 h 110489"/>
                  <a:gd name="connsiteX1" fmla="*/ 0 w 9525"/>
                  <a:gd name="connsiteY1" fmla="*/ 110490 h 110489"/>
                </a:gdLst>
                <a:ahLst/>
                <a:cxnLst>
                  <a:cxn ang="0">
                    <a:pos x="connsiteX0" y="connsiteY0"/>
                  </a:cxn>
                  <a:cxn ang="0">
                    <a:pos x="connsiteX1" y="connsiteY1"/>
                  </a:cxn>
                </a:cxnLst>
                <a:rect l="l" t="t" r="r" b="b"/>
                <a:pathLst>
                  <a:path w="9525" h="110489">
                    <a:moveTo>
                      <a:pt x="0" y="0"/>
                    </a:moveTo>
                    <a:lnTo>
                      <a:pt x="0" y="110490"/>
                    </a:lnTo>
                  </a:path>
                </a:pathLst>
              </a:custGeom>
              <a:ln w="9525" cap="rnd">
                <a:solidFill>
                  <a:srgbClr val="15003C"/>
                </a:solidFill>
                <a:prstDash val="solid"/>
                <a:round/>
              </a:ln>
            </p:spPr>
            <p:txBody>
              <a:bodyPr rtlCol="0" anchor="ctr"/>
              <a:lstStyle/>
              <a:p>
                <a:endParaRPr lang="da-DK"/>
              </a:p>
            </p:txBody>
          </p:sp>
          <p:sp>
            <p:nvSpPr>
              <p:cNvPr id="189" name="Kombinationstegning: figur 188">
                <a:extLst>
                  <a:ext uri="{FF2B5EF4-FFF2-40B4-BE49-F238E27FC236}">
                    <a16:creationId xmlns:a16="http://schemas.microsoft.com/office/drawing/2014/main" id="{393DB726-8247-E2C5-7BE6-09BD0AF9BDAD}"/>
                  </a:ext>
                </a:extLst>
              </p:cNvPr>
              <p:cNvSpPr/>
              <p:nvPr/>
            </p:nvSpPr>
            <p:spPr>
              <a:xfrm>
                <a:off x="6006331" y="5317259"/>
                <a:ext cx="9525" cy="96202"/>
              </a:xfrm>
              <a:custGeom>
                <a:avLst/>
                <a:gdLst>
                  <a:gd name="connsiteX0" fmla="*/ 0 w 9525"/>
                  <a:gd name="connsiteY0" fmla="*/ 0 h 96202"/>
                  <a:gd name="connsiteX1" fmla="*/ 0 w 9525"/>
                  <a:gd name="connsiteY1" fmla="*/ 96202 h 96202"/>
                </a:gdLst>
                <a:ahLst/>
                <a:cxnLst>
                  <a:cxn ang="0">
                    <a:pos x="connsiteX0" y="connsiteY0"/>
                  </a:cxn>
                  <a:cxn ang="0">
                    <a:pos x="connsiteX1" y="connsiteY1"/>
                  </a:cxn>
                </a:cxnLst>
                <a:rect l="l" t="t" r="r" b="b"/>
                <a:pathLst>
                  <a:path w="9525" h="96202">
                    <a:moveTo>
                      <a:pt x="0" y="0"/>
                    </a:moveTo>
                    <a:lnTo>
                      <a:pt x="0" y="96202"/>
                    </a:lnTo>
                  </a:path>
                </a:pathLst>
              </a:custGeom>
              <a:ln w="9525" cap="rnd">
                <a:solidFill>
                  <a:srgbClr val="15003C"/>
                </a:solidFill>
                <a:prstDash val="solid"/>
                <a:round/>
              </a:ln>
            </p:spPr>
            <p:txBody>
              <a:bodyPr rtlCol="0" anchor="ctr"/>
              <a:lstStyle/>
              <a:p>
                <a:endParaRPr lang="da-DK"/>
              </a:p>
            </p:txBody>
          </p:sp>
          <p:sp>
            <p:nvSpPr>
              <p:cNvPr id="190" name="Kombinationstegning: figur 189">
                <a:extLst>
                  <a:ext uri="{FF2B5EF4-FFF2-40B4-BE49-F238E27FC236}">
                    <a16:creationId xmlns:a16="http://schemas.microsoft.com/office/drawing/2014/main" id="{9D88B5C5-635B-1ACC-FFF1-6564572878EE}"/>
                  </a:ext>
                </a:extLst>
              </p:cNvPr>
              <p:cNvSpPr/>
              <p:nvPr/>
            </p:nvSpPr>
            <p:spPr>
              <a:xfrm>
                <a:off x="6059194" y="5317259"/>
                <a:ext cx="9525" cy="81819"/>
              </a:xfrm>
              <a:custGeom>
                <a:avLst/>
                <a:gdLst>
                  <a:gd name="connsiteX0" fmla="*/ 0 w 9525"/>
                  <a:gd name="connsiteY0" fmla="*/ 0 h 81819"/>
                  <a:gd name="connsiteX1" fmla="*/ 0 w 9525"/>
                  <a:gd name="connsiteY1" fmla="*/ 81820 h 81819"/>
                </a:gdLst>
                <a:ahLst/>
                <a:cxnLst>
                  <a:cxn ang="0">
                    <a:pos x="connsiteX0" y="connsiteY0"/>
                  </a:cxn>
                  <a:cxn ang="0">
                    <a:pos x="connsiteX1" y="connsiteY1"/>
                  </a:cxn>
                </a:cxnLst>
                <a:rect l="l" t="t" r="r" b="b"/>
                <a:pathLst>
                  <a:path w="9525" h="81819">
                    <a:moveTo>
                      <a:pt x="0" y="0"/>
                    </a:moveTo>
                    <a:lnTo>
                      <a:pt x="0" y="81820"/>
                    </a:lnTo>
                  </a:path>
                </a:pathLst>
              </a:custGeom>
              <a:ln w="9525" cap="rnd">
                <a:solidFill>
                  <a:srgbClr val="15003C"/>
                </a:solidFill>
                <a:prstDash val="solid"/>
                <a:round/>
              </a:ln>
            </p:spPr>
            <p:txBody>
              <a:bodyPr rtlCol="0" anchor="ctr"/>
              <a:lstStyle/>
              <a:p>
                <a:endParaRPr lang="da-DK"/>
              </a:p>
            </p:txBody>
          </p:sp>
          <p:sp>
            <p:nvSpPr>
              <p:cNvPr id="191" name="Kombinationstegning: figur 190">
                <a:extLst>
                  <a:ext uri="{FF2B5EF4-FFF2-40B4-BE49-F238E27FC236}">
                    <a16:creationId xmlns:a16="http://schemas.microsoft.com/office/drawing/2014/main" id="{BAFF6C00-6B80-0F2E-B29B-6670DDA0156B}"/>
                  </a:ext>
                </a:extLst>
              </p:cNvPr>
              <p:cNvSpPr/>
              <p:nvPr/>
            </p:nvSpPr>
            <p:spPr>
              <a:xfrm>
                <a:off x="5900698" y="5367074"/>
                <a:ext cx="211359" cy="9525"/>
              </a:xfrm>
              <a:custGeom>
                <a:avLst/>
                <a:gdLst>
                  <a:gd name="connsiteX0" fmla="*/ 0 w 211359"/>
                  <a:gd name="connsiteY0" fmla="*/ 0 h 9525"/>
                  <a:gd name="connsiteX1" fmla="*/ 211360 w 211359"/>
                  <a:gd name="connsiteY1" fmla="*/ 0 h 9525"/>
                </a:gdLst>
                <a:ahLst/>
                <a:cxnLst>
                  <a:cxn ang="0">
                    <a:pos x="connsiteX0" y="connsiteY0"/>
                  </a:cxn>
                  <a:cxn ang="0">
                    <a:pos x="connsiteX1" y="connsiteY1"/>
                  </a:cxn>
                </a:cxnLst>
                <a:rect l="l" t="t" r="r" b="b"/>
                <a:pathLst>
                  <a:path w="211359" h="9525">
                    <a:moveTo>
                      <a:pt x="0" y="0"/>
                    </a:moveTo>
                    <a:cubicBezTo>
                      <a:pt x="0" y="0"/>
                      <a:pt x="211360" y="0"/>
                      <a:pt x="211360" y="0"/>
                    </a:cubicBezTo>
                  </a:path>
                </a:pathLst>
              </a:custGeom>
              <a:noFill/>
              <a:ln w="9525" cap="rnd">
                <a:solidFill>
                  <a:srgbClr val="15003C"/>
                </a:solidFill>
                <a:prstDash val="solid"/>
                <a:round/>
              </a:ln>
            </p:spPr>
            <p:txBody>
              <a:bodyPr rtlCol="0" anchor="ctr"/>
              <a:lstStyle/>
              <a:p>
                <a:endParaRPr lang="da-DK"/>
              </a:p>
            </p:txBody>
          </p:sp>
          <p:sp>
            <p:nvSpPr>
              <p:cNvPr id="192" name="Kombinationstegning: figur 191">
                <a:extLst>
                  <a:ext uri="{FF2B5EF4-FFF2-40B4-BE49-F238E27FC236}">
                    <a16:creationId xmlns:a16="http://schemas.microsoft.com/office/drawing/2014/main" id="{9BF12477-BC8C-E6EE-F172-96A67284F616}"/>
                  </a:ext>
                </a:extLst>
              </p:cNvPr>
              <p:cNvSpPr/>
              <p:nvPr/>
            </p:nvSpPr>
            <p:spPr>
              <a:xfrm>
                <a:off x="5789256" y="5438702"/>
                <a:ext cx="110680" cy="9525"/>
              </a:xfrm>
              <a:custGeom>
                <a:avLst/>
                <a:gdLst>
                  <a:gd name="connsiteX0" fmla="*/ 110681 w 110680"/>
                  <a:gd name="connsiteY0" fmla="*/ 0 h 9525"/>
                  <a:gd name="connsiteX1" fmla="*/ 0 w 110680"/>
                  <a:gd name="connsiteY1" fmla="*/ 0 h 9525"/>
                </a:gdLst>
                <a:ahLst/>
                <a:cxnLst>
                  <a:cxn ang="0">
                    <a:pos x="connsiteX0" y="connsiteY0"/>
                  </a:cxn>
                  <a:cxn ang="0">
                    <a:pos x="connsiteX1" y="connsiteY1"/>
                  </a:cxn>
                </a:cxnLst>
                <a:rect l="l" t="t" r="r" b="b"/>
                <a:pathLst>
                  <a:path w="110680" h="9525">
                    <a:moveTo>
                      <a:pt x="110681" y="0"/>
                    </a:moveTo>
                    <a:lnTo>
                      <a:pt x="0" y="0"/>
                    </a:lnTo>
                  </a:path>
                </a:pathLst>
              </a:custGeom>
              <a:ln w="9525" cap="rnd">
                <a:solidFill>
                  <a:srgbClr val="15003C"/>
                </a:solidFill>
                <a:prstDash val="solid"/>
                <a:round/>
              </a:ln>
            </p:spPr>
            <p:txBody>
              <a:bodyPr rtlCol="0" anchor="ctr"/>
              <a:lstStyle/>
              <a:p>
                <a:endParaRPr lang="da-DK"/>
              </a:p>
            </p:txBody>
          </p:sp>
          <p:sp>
            <p:nvSpPr>
              <p:cNvPr id="193" name="Kombinationstegning: figur 192">
                <a:extLst>
                  <a:ext uri="{FF2B5EF4-FFF2-40B4-BE49-F238E27FC236}">
                    <a16:creationId xmlns:a16="http://schemas.microsoft.com/office/drawing/2014/main" id="{DAACD735-4B7D-4AE9-E96A-B0A3B51A57EE}"/>
                  </a:ext>
                </a:extLst>
              </p:cNvPr>
              <p:cNvSpPr/>
              <p:nvPr/>
            </p:nvSpPr>
            <p:spPr>
              <a:xfrm>
                <a:off x="5789256" y="5559289"/>
                <a:ext cx="110680" cy="9525"/>
              </a:xfrm>
              <a:custGeom>
                <a:avLst/>
                <a:gdLst>
                  <a:gd name="connsiteX0" fmla="*/ 0 w 110680"/>
                  <a:gd name="connsiteY0" fmla="*/ 0 h 9525"/>
                  <a:gd name="connsiteX1" fmla="*/ 110681 w 110680"/>
                  <a:gd name="connsiteY1" fmla="*/ 0 h 9525"/>
                </a:gdLst>
                <a:ahLst/>
                <a:cxnLst>
                  <a:cxn ang="0">
                    <a:pos x="connsiteX0" y="connsiteY0"/>
                  </a:cxn>
                  <a:cxn ang="0">
                    <a:pos x="connsiteX1" y="connsiteY1"/>
                  </a:cxn>
                </a:cxnLst>
                <a:rect l="l" t="t" r="r" b="b"/>
                <a:pathLst>
                  <a:path w="110680" h="9525">
                    <a:moveTo>
                      <a:pt x="0" y="0"/>
                    </a:moveTo>
                    <a:lnTo>
                      <a:pt x="110681" y="0"/>
                    </a:lnTo>
                  </a:path>
                </a:pathLst>
              </a:custGeom>
              <a:ln w="9525" cap="rnd">
                <a:solidFill>
                  <a:srgbClr val="15003C"/>
                </a:solidFill>
                <a:prstDash val="solid"/>
                <a:round/>
              </a:ln>
            </p:spPr>
            <p:txBody>
              <a:bodyPr rtlCol="0" anchor="ctr"/>
              <a:lstStyle/>
              <a:p>
                <a:endParaRPr lang="da-DK"/>
              </a:p>
            </p:txBody>
          </p:sp>
          <p:sp>
            <p:nvSpPr>
              <p:cNvPr id="194" name="Kombinationstegning: figur 193">
                <a:extLst>
                  <a:ext uri="{FF2B5EF4-FFF2-40B4-BE49-F238E27FC236}">
                    <a16:creationId xmlns:a16="http://schemas.microsoft.com/office/drawing/2014/main" id="{E6B8962D-85D9-DCD4-2AE0-F864546281E4}"/>
                  </a:ext>
                </a:extLst>
              </p:cNvPr>
              <p:cNvSpPr/>
              <p:nvPr/>
            </p:nvSpPr>
            <p:spPr>
              <a:xfrm>
                <a:off x="5789256" y="5679875"/>
                <a:ext cx="110680" cy="9525"/>
              </a:xfrm>
              <a:custGeom>
                <a:avLst/>
                <a:gdLst>
                  <a:gd name="connsiteX0" fmla="*/ 0 w 110680"/>
                  <a:gd name="connsiteY0" fmla="*/ 0 h 9525"/>
                  <a:gd name="connsiteX1" fmla="*/ 110681 w 110680"/>
                  <a:gd name="connsiteY1" fmla="*/ 0 h 9525"/>
                </a:gdLst>
                <a:ahLst/>
                <a:cxnLst>
                  <a:cxn ang="0">
                    <a:pos x="connsiteX0" y="connsiteY0"/>
                  </a:cxn>
                  <a:cxn ang="0">
                    <a:pos x="connsiteX1" y="connsiteY1"/>
                  </a:cxn>
                </a:cxnLst>
                <a:rect l="l" t="t" r="r" b="b"/>
                <a:pathLst>
                  <a:path w="110680" h="9525">
                    <a:moveTo>
                      <a:pt x="0" y="0"/>
                    </a:moveTo>
                    <a:lnTo>
                      <a:pt x="110681" y="0"/>
                    </a:lnTo>
                  </a:path>
                </a:pathLst>
              </a:custGeom>
              <a:ln w="9525" cap="rnd">
                <a:solidFill>
                  <a:srgbClr val="15003C"/>
                </a:solidFill>
                <a:prstDash val="solid"/>
                <a:round/>
              </a:ln>
            </p:spPr>
            <p:txBody>
              <a:bodyPr rtlCol="0" anchor="ctr"/>
              <a:lstStyle/>
              <a:p>
                <a:endParaRPr lang="da-DK"/>
              </a:p>
            </p:txBody>
          </p:sp>
          <p:sp>
            <p:nvSpPr>
              <p:cNvPr id="195" name="Kombinationstegning: figur 194">
                <a:extLst>
                  <a:ext uri="{FF2B5EF4-FFF2-40B4-BE49-F238E27FC236}">
                    <a16:creationId xmlns:a16="http://schemas.microsoft.com/office/drawing/2014/main" id="{37AC0E03-FBCC-F537-3D2A-738EBB9A9B86}"/>
                  </a:ext>
                </a:extLst>
              </p:cNvPr>
              <p:cNvSpPr/>
              <p:nvPr/>
            </p:nvSpPr>
            <p:spPr>
              <a:xfrm>
                <a:off x="5789256" y="5800462"/>
                <a:ext cx="110680" cy="9525"/>
              </a:xfrm>
              <a:custGeom>
                <a:avLst/>
                <a:gdLst>
                  <a:gd name="connsiteX0" fmla="*/ 0 w 110680"/>
                  <a:gd name="connsiteY0" fmla="*/ 0 h 9525"/>
                  <a:gd name="connsiteX1" fmla="*/ 110681 w 110680"/>
                  <a:gd name="connsiteY1" fmla="*/ 0 h 9525"/>
                </a:gdLst>
                <a:ahLst/>
                <a:cxnLst>
                  <a:cxn ang="0">
                    <a:pos x="connsiteX0" y="connsiteY0"/>
                  </a:cxn>
                  <a:cxn ang="0">
                    <a:pos x="connsiteX1" y="connsiteY1"/>
                  </a:cxn>
                </a:cxnLst>
                <a:rect l="l" t="t" r="r" b="b"/>
                <a:pathLst>
                  <a:path w="110680" h="9525">
                    <a:moveTo>
                      <a:pt x="0" y="0"/>
                    </a:moveTo>
                    <a:lnTo>
                      <a:pt x="110681" y="0"/>
                    </a:lnTo>
                  </a:path>
                </a:pathLst>
              </a:custGeom>
              <a:ln w="9525" cap="rnd">
                <a:solidFill>
                  <a:srgbClr val="15003C"/>
                </a:solidFill>
                <a:prstDash val="solid"/>
                <a:round/>
              </a:ln>
            </p:spPr>
            <p:txBody>
              <a:bodyPr rtlCol="0" anchor="ctr"/>
              <a:lstStyle/>
              <a:p>
                <a:endParaRPr lang="da-DK"/>
              </a:p>
            </p:txBody>
          </p:sp>
          <p:sp>
            <p:nvSpPr>
              <p:cNvPr id="196" name="Kombinationstegning: figur 195">
                <a:extLst>
                  <a:ext uri="{FF2B5EF4-FFF2-40B4-BE49-F238E27FC236}">
                    <a16:creationId xmlns:a16="http://schemas.microsoft.com/office/drawing/2014/main" id="{B62BD597-6C40-760C-7F93-2212A874D0D3}"/>
                  </a:ext>
                </a:extLst>
              </p:cNvPr>
              <p:cNvSpPr/>
              <p:nvPr/>
            </p:nvSpPr>
            <p:spPr>
              <a:xfrm>
                <a:off x="6174161" y="5495238"/>
                <a:ext cx="62103" cy="53287"/>
              </a:xfrm>
              <a:custGeom>
                <a:avLst/>
                <a:gdLst>
                  <a:gd name="connsiteX0" fmla="*/ 62103 w 62103"/>
                  <a:gd name="connsiteY0" fmla="*/ 53287 h 53287"/>
                  <a:gd name="connsiteX1" fmla="*/ 286 w 62103"/>
                  <a:gd name="connsiteY1" fmla="*/ 53287 h 53287"/>
                  <a:gd name="connsiteX2" fmla="*/ 286 w 62103"/>
                  <a:gd name="connsiteY2" fmla="*/ 42 h 53287"/>
                  <a:gd name="connsiteX3" fmla="*/ 61055 w 62103"/>
                  <a:gd name="connsiteY3" fmla="*/ 42 h 53287"/>
                  <a:gd name="connsiteX4" fmla="*/ 62103 w 62103"/>
                  <a:gd name="connsiteY4" fmla="*/ 1185 h 53287"/>
                  <a:gd name="connsiteX5" fmla="*/ 62103 w 62103"/>
                  <a:gd name="connsiteY5" fmla="*/ 53192 h 53287"/>
                  <a:gd name="connsiteX6" fmla="*/ 62103 w 62103"/>
                  <a:gd name="connsiteY6" fmla="*/ 53192 h 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3" h="53287">
                    <a:moveTo>
                      <a:pt x="62103" y="53287"/>
                    </a:moveTo>
                    <a:cubicBezTo>
                      <a:pt x="44577" y="53287"/>
                      <a:pt x="18193" y="53287"/>
                      <a:pt x="286" y="53287"/>
                    </a:cubicBezTo>
                    <a:cubicBezTo>
                      <a:pt x="-95" y="39190"/>
                      <a:pt x="-95" y="13473"/>
                      <a:pt x="286" y="42"/>
                    </a:cubicBezTo>
                    <a:cubicBezTo>
                      <a:pt x="16573" y="42"/>
                      <a:pt x="47720" y="42"/>
                      <a:pt x="61055" y="42"/>
                    </a:cubicBezTo>
                    <a:cubicBezTo>
                      <a:pt x="62389" y="42"/>
                      <a:pt x="62008" y="-339"/>
                      <a:pt x="62103" y="1185"/>
                    </a:cubicBezTo>
                    <a:cubicBezTo>
                      <a:pt x="62103" y="14901"/>
                      <a:pt x="62103" y="39381"/>
                      <a:pt x="62103" y="53192"/>
                    </a:cubicBezTo>
                    <a:lnTo>
                      <a:pt x="62103" y="53192"/>
                    </a:lnTo>
                    <a:close/>
                  </a:path>
                </a:pathLst>
              </a:custGeom>
              <a:noFill/>
              <a:ln w="9525" cap="rnd">
                <a:solidFill>
                  <a:srgbClr val="15003C"/>
                </a:solidFill>
                <a:prstDash val="solid"/>
                <a:round/>
              </a:ln>
            </p:spPr>
            <p:txBody>
              <a:bodyPr rtlCol="0" anchor="ctr"/>
              <a:lstStyle/>
              <a:p>
                <a:endParaRPr lang="da-DK"/>
              </a:p>
            </p:txBody>
          </p:sp>
          <p:sp>
            <p:nvSpPr>
              <p:cNvPr id="197" name="Kombinationstegning: figur 196">
                <a:extLst>
                  <a:ext uri="{FF2B5EF4-FFF2-40B4-BE49-F238E27FC236}">
                    <a16:creationId xmlns:a16="http://schemas.microsoft.com/office/drawing/2014/main" id="{78DDA985-2056-73A4-3316-43C2EEEA9258}"/>
                  </a:ext>
                </a:extLst>
              </p:cNvPr>
              <p:cNvSpPr/>
              <p:nvPr/>
            </p:nvSpPr>
            <p:spPr>
              <a:xfrm>
                <a:off x="6320370" y="5495238"/>
                <a:ext cx="62103" cy="53287"/>
              </a:xfrm>
              <a:custGeom>
                <a:avLst/>
                <a:gdLst>
                  <a:gd name="connsiteX0" fmla="*/ 62103 w 62103"/>
                  <a:gd name="connsiteY0" fmla="*/ 53287 h 53287"/>
                  <a:gd name="connsiteX1" fmla="*/ 286 w 62103"/>
                  <a:gd name="connsiteY1" fmla="*/ 53287 h 53287"/>
                  <a:gd name="connsiteX2" fmla="*/ 286 w 62103"/>
                  <a:gd name="connsiteY2" fmla="*/ 42 h 53287"/>
                  <a:gd name="connsiteX3" fmla="*/ 61055 w 62103"/>
                  <a:gd name="connsiteY3" fmla="*/ 42 h 53287"/>
                  <a:gd name="connsiteX4" fmla="*/ 62103 w 62103"/>
                  <a:gd name="connsiteY4" fmla="*/ 1185 h 53287"/>
                  <a:gd name="connsiteX5" fmla="*/ 62103 w 62103"/>
                  <a:gd name="connsiteY5" fmla="*/ 53192 h 53287"/>
                  <a:gd name="connsiteX6" fmla="*/ 62103 w 62103"/>
                  <a:gd name="connsiteY6" fmla="*/ 53192 h 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3" h="53287">
                    <a:moveTo>
                      <a:pt x="62103" y="53287"/>
                    </a:moveTo>
                    <a:cubicBezTo>
                      <a:pt x="44577" y="53287"/>
                      <a:pt x="18193" y="53287"/>
                      <a:pt x="286" y="53287"/>
                    </a:cubicBezTo>
                    <a:cubicBezTo>
                      <a:pt x="-95" y="39190"/>
                      <a:pt x="-95" y="13473"/>
                      <a:pt x="286" y="42"/>
                    </a:cubicBezTo>
                    <a:cubicBezTo>
                      <a:pt x="16573" y="42"/>
                      <a:pt x="47720" y="42"/>
                      <a:pt x="61055" y="42"/>
                    </a:cubicBezTo>
                    <a:cubicBezTo>
                      <a:pt x="62389" y="42"/>
                      <a:pt x="62008" y="-339"/>
                      <a:pt x="62103" y="1185"/>
                    </a:cubicBezTo>
                    <a:cubicBezTo>
                      <a:pt x="62103" y="14901"/>
                      <a:pt x="62103" y="39381"/>
                      <a:pt x="62103" y="53192"/>
                    </a:cubicBezTo>
                    <a:lnTo>
                      <a:pt x="62103" y="53192"/>
                    </a:lnTo>
                    <a:close/>
                  </a:path>
                </a:pathLst>
              </a:custGeom>
              <a:noFill/>
              <a:ln w="9525" cap="rnd">
                <a:solidFill>
                  <a:srgbClr val="15003C"/>
                </a:solidFill>
                <a:prstDash val="solid"/>
                <a:round/>
              </a:ln>
            </p:spPr>
            <p:txBody>
              <a:bodyPr rtlCol="0" anchor="ctr"/>
              <a:lstStyle/>
              <a:p>
                <a:endParaRPr lang="da-DK"/>
              </a:p>
            </p:txBody>
          </p:sp>
          <p:sp>
            <p:nvSpPr>
              <p:cNvPr id="198" name="Kombinationstegning: figur 197">
                <a:extLst>
                  <a:ext uri="{FF2B5EF4-FFF2-40B4-BE49-F238E27FC236}">
                    <a16:creationId xmlns:a16="http://schemas.microsoft.com/office/drawing/2014/main" id="{10ABCDE8-D669-624D-6CB5-D8FCA32AE640}"/>
                  </a:ext>
                </a:extLst>
              </p:cNvPr>
              <p:cNvSpPr/>
              <p:nvPr/>
            </p:nvSpPr>
            <p:spPr>
              <a:xfrm>
                <a:off x="6466769" y="5495238"/>
                <a:ext cx="62102" cy="53287"/>
              </a:xfrm>
              <a:custGeom>
                <a:avLst/>
                <a:gdLst>
                  <a:gd name="connsiteX0" fmla="*/ 62103 w 62102"/>
                  <a:gd name="connsiteY0" fmla="*/ 53287 h 53287"/>
                  <a:gd name="connsiteX1" fmla="*/ 286 w 62102"/>
                  <a:gd name="connsiteY1" fmla="*/ 53287 h 53287"/>
                  <a:gd name="connsiteX2" fmla="*/ 286 w 62102"/>
                  <a:gd name="connsiteY2" fmla="*/ 42 h 53287"/>
                  <a:gd name="connsiteX3" fmla="*/ 61055 w 62102"/>
                  <a:gd name="connsiteY3" fmla="*/ 42 h 53287"/>
                  <a:gd name="connsiteX4" fmla="*/ 62103 w 62102"/>
                  <a:gd name="connsiteY4" fmla="*/ 1185 h 53287"/>
                  <a:gd name="connsiteX5" fmla="*/ 62103 w 62102"/>
                  <a:gd name="connsiteY5" fmla="*/ 53192 h 53287"/>
                  <a:gd name="connsiteX6" fmla="*/ 62103 w 62102"/>
                  <a:gd name="connsiteY6" fmla="*/ 53192 h 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2" h="53287">
                    <a:moveTo>
                      <a:pt x="62103" y="53287"/>
                    </a:moveTo>
                    <a:cubicBezTo>
                      <a:pt x="44577" y="53287"/>
                      <a:pt x="18193" y="53287"/>
                      <a:pt x="286" y="53287"/>
                    </a:cubicBezTo>
                    <a:cubicBezTo>
                      <a:pt x="-95" y="39190"/>
                      <a:pt x="-95" y="13473"/>
                      <a:pt x="286" y="42"/>
                    </a:cubicBezTo>
                    <a:cubicBezTo>
                      <a:pt x="16573" y="42"/>
                      <a:pt x="47720" y="42"/>
                      <a:pt x="61055" y="42"/>
                    </a:cubicBezTo>
                    <a:cubicBezTo>
                      <a:pt x="62389" y="42"/>
                      <a:pt x="62008" y="-339"/>
                      <a:pt x="62103" y="1185"/>
                    </a:cubicBezTo>
                    <a:cubicBezTo>
                      <a:pt x="62103" y="14901"/>
                      <a:pt x="62103" y="39381"/>
                      <a:pt x="62103" y="53192"/>
                    </a:cubicBezTo>
                    <a:lnTo>
                      <a:pt x="62103" y="53192"/>
                    </a:lnTo>
                    <a:close/>
                  </a:path>
                </a:pathLst>
              </a:custGeom>
              <a:noFill/>
              <a:ln w="9525" cap="rnd">
                <a:solidFill>
                  <a:srgbClr val="15003C"/>
                </a:solidFill>
                <a:prstDash val="solid"/>
                <a:round/>
              </a:ln>
            </p:spPr>
            <p:txBody>
              <a:bodyPr rtlCol="0" anchor="ctr"/>
              <a:lstStyle/>
              <a:p>
                <a:endParaRPr lang="da-DK"/>
              </a:p>
            </p:txBody>
          </p:sp>
          <p:sp>
            <p:nvSpPr>
              <p:cNvPr id="199" name="Kombinationstegning: figur 198">
                <a:extLst>
                  <a:ext uri="{FF2B5EF4-FFF2-40B4-BE49-F238E27FC236}">
                    <a16:creationId xmlns:a16="http://schemas.microsoft.com/office/drawing/2014/main" id="{9DE92876-F70F-7836-E568-C777D9542A1E}"/>
                  </a:ext>
                </a:extLst>
              </p:cNvPr>
              <p:cNvSpPr/>
              <p:nvPr/>
            </p:nvSpPr>
            <p:spPr>
              <a:xfrm>
                <a:off x="6311892" y="5765653"/>
                <a:ext cx="62102" cy="53287"/>
              </a:xfrm>
              <a:custGeom>
                <a:avLst/>
                <a:gdLst>
                  <a:gd name="connsiteX0" fmla="*/ 62103 w 62102"/>
                  <a:gd name="connsiteY0" fmla="*/ 53287 h 53287"/>
                  <a:gd name="connsiteX1" fmla="*/ 286 w 62102"/>
                  <a:gd name="connsiteY1" fmla="*/ 53287 h 53287"/>
                  <a:gd name="connsiteX2" fmla="*/ 286 w 62102"/>
                  <a:gd name="connsiteY2" fmla="*/ 42 h 53287"/>
                  <a:gd name="connsiteX3" fmla="*/ 61055 w 62102"/>
                  <a:gd name="connsiteY3" fmla="*/ 42 h 53287"/>
                  <a:gd name="connsiteX4" fmla="*/ 62103 w 62102"/>
                  <a:gd name="connsiteY4" fmla="*/ 1185 h 53287"/>
                  <a:gd name="connsiteX5" fmla="*/ 62103 w 62102"/>
                  <a:gd name="connsiteY5" fmla="*/ 53192 h 53287"/>
                  <a:gd name="connsiteX6" fmla="*/ 62103 w 62102"/>
                  <a:gd name="connsiteY6" fmla="*/ 53192 h 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2" h="53287">
                    <a:moveTo>
                      <a:pt x="62103" y="53287"/>
                    </a:moveTo>
                    <a:cubicBezTo>
                      <a:pt x="44577" y="53287"/>
                      <a:pt x="18193" y="53287"/>
                      <a:pt x="286" y="53287"/>
                    </a:cubicBezTo>
                    <a:cubicBezTo>
                      <a:pt x="-95" y="39190"/>
                      <a:pt x="-95" y="13473"/>
                      <a:pt x="286" y="42"/>
                    </a:cubicBezTo>
                    <a:cubicBezTo>
                      <a:pt x="16573" y="42"/>
                      <a:pt x="47720" y="42"/>
                      <a:pt x="61055" y="42"/>
                    </a:cubicBezTo>
                    <a:cubicBezTo>
                      <a:pt x="62389" y="42"/>
                      <a:pt x="62008" y="-339"/>
                      <a:pt x="62103" y="1185"/>
                    </a:cubicBezTo>
                    <a:cubicBezTo>
                      <a:pt x="62103" y="14901"/>
                      <a:pt x="62103" y="39381"/>
                      <a:pt x="62103" y="53192"/>
                    </a:cubicBezTo>
                    <a:lnTo>
                      <a:pt x="62103" y="53192"/>
                    </a:lnTo>
                    <a:close/>
                  </a:path>
                </a:pathLst>
              </a:custGeom>
              <a:noFill/>
              <a:ln w="9525" cap="rnd">
                <a:solidFill>
                  <a:srgbClr val="15003C"/>
                </a:solidFill>
                <a:prstDash val="solid"/>
                <a:round/>
              </a:ln>
            </p:spPr>
            <p:txBody>
              <a:bodyPr rtlCol="0" anchor="ctr"/>
              <a:lstStyle/>
              <a:p>
                <a:endParaRPr lang="da-DK"/>
              </a:p>
            </p:txBody>
          </p:sp>
          <p:sp>
            <p:nvSpPr>
              <p:cNvPr id="200" name="Kombinationstegning: figur 199">
                <a:extLst>
                  <a:ext uri="{FF2B5EF4-FFF2-40B4-BE49-F238E27FC236}">
                    <a16:creationId xmlns:a16="http://schemas.microsoft.com/office/drawing/2014/main" id="{F4C4A193-03E5-1BD8-35F5-3A0559585220}"/>
                  </a:ext>
                </a:extLst>
              </p:cNvPr>
              <p:cNvSpPr/>
              <p:nvPr/>
            </p:nvSpPr>
            <p:spPr>
              <a:xfrm>
                <a:off x="6458387" y="5765653"/>
                <a:ext cx="62102" cy="53287"/>
              </a:xfrm>
              <a:custGeom>
                <a:avLst/>
                <a:gdLst>
                  <a:gd name="connsiteX0" fmla="*/ 62103 w 62102"/>
                  <a:gd name="connsiteY0" fmla="*/ 53287 h 53287"/>
                  <a:gd name="connsiteX1" fmla="*/ 286 w 62102"/>
                  <a:gd name="connsiteY1" fmla="*/ 53287 h 53287"/>
                  <a:gd name="connsiteX2" fmla="*/ 286 w 62102"/>
                  <a:gd name="connsiteY2" fmla="*/ 42 h 53287"/>
                  <a:gd name="connsiteX3" fmla="*/ 61055 w 62102"/>
                  <a:gd name="connsiteY3" fmla="*/ 42 h 53287"/>
                  <a:gd name="connsiteX4" fmla="*/ 62103 w 62102"/>
                  <a:gd name="connsiteY4" fmla="*/ 1185 h 53287"/>
                  <a:gd name="connsiteX5" fmla="*/ 62103 w 62102"/>
                  <a:gd name="connsiteY5" fmla="*/ 53192 h 53287"/>
                  <a:gd name="connsiteX6" fmla="*/ 62103 w 62102"/>
                  <a:gd name="connsiteY6" fmla="*/ 53192 h 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2" h="53287">
                    <a:moveTo>
                      <a:pt x="62103" y="53287"/>
                    </a:moveTo>
                    <a:cubicBezTo>
                      <a:pt x="44577" y="53287"/>
                      <a:pt x="18193" y="53287"/>
                      <a:pt x="286" y="53287"/>
                    </a:cubicBezTo>
                    <a:cubicBezTo>
                      <a:pt x="-95" y="39190"/>
                      <a:pt x="-95" y="13473"/>
                      <a:pt x="286" y="42"/>
                    </a:cubicBezTo>
                    <a:cubicBezTo>
                      <a:pt x="16573" y="42"/>
                      <a:pt x="47720" y="42"/>
                      <a:pt x="61055" y="42"/>
                    </a:cubicBezTo>
                    <a:cubicBezTo>
                      <a:pt x="62389" y="42"/>
                      <a:pt x="62008" y="-339"/>
                      <a:pt x="62103" y="1185"/>
                    </a:cubicBezTo>
                    <a:cubicBezTo>
                      <a:pt x="62103" y="14901"/>
                      <a:pt x="62103" y="39381"/>
                      <a:pt x="62103" y="53192"/>
                    </a:cubicBezTo>
                    <a:lnTo>
                      <a:pt x="62103" y="53192"/>
                    </a:lnTo>
                    <a:close/>
                  </a:path>
                </a:pathLst>
              </a:custGeom>
              <a:noFill/>
              <a:ln w="9525" cap="rnd">
                <a:solidFill>
                  <a:srgbClr val="15003C"/>
                </a:solidFill>
                <a:prstDash val="solid"/>
                <a:round/>
              </a:ln>
            </p:spPr>
            <p:txBody>
              <a:bodyPr rtlCol="0" anchor="ctr"/>
              <a:lstStyle/>
              <a:p>
                <a:endParaRPr lang="da-DK"/>
              </a:p>
            </p:txBody>
          </p:sp>
          <p:sp>
            <p:nvSpPr>
              <p:cNvPr id="201" name="Kombinationstegning: figur 200">
                <a:extLst>
                  <a:ext uri="{FF2B5EF4-FFF2-40B4-BE49-F238E27FC236}">
                    <a16:creationId xmlns:a16="http://schemas.microsoft.com/office/drawing/2014/main" id="{8F56032D-3993-E5E3-E5D7-E96D66B999F2}"/>
                  </a:ext>
                </a:extLst>
              </p:cNvPr>
              <p:cNvSpPr/>
              <p:nvPr/>
            </p:nvSpPr>
            <p:spPr>
              <a:xfrm>
                <a:off x="6142496" y="5594972"/>
                <a:ext cx="125581" cy="129671"/>
              </a:xfrm>
              <a:custGeom>
                <a:avLst/>
                <a:gdLst>
                  <a:gd name="connsiteX0" fmla="*/ 125582 w 125581"/>
                  <a:gd name="connsiteY0" fmla="*/ 129671 h 129671"/>
                  <a:gd name="connsiteX1" fmla="*/ 42 w 125581"/>
                  <a:gd name="connsiteY1" fmla="*/ 129671 h 129671"/>
                  <a:gd name="connsiteX2" fmla="*/ 42 w 125581"/>
                  <a:gd name="connsiteY2" fmla="*/ 16990 h 129671"/>
                  <a:gd name="connsiteX3" fmla="*/ 42 w 125581"/>
                  <a:gd name="connsiteY3" fmla="*/ 131 h 129671"/>
                  <a:gd name="connsiteX4" fmla="*/ 20997 w 125581"/>
                  <a:gd name="connsiteY4" fmla="*/ 131 h 129671"/>
                  <a:gd name="connsiteX5" fmla="*/ 125582 w 125581"/>
                  <a:gd name="connsiteY5" fmla="*/ 417 h 129671"/>
                  <a:gd name="connsiteX6" fmla="*/ 125582 w 125581"/>
                  <a:gd name="connsiteY6" fmla="*/ 129671 h 129671"/>
                  <a:gd name="connsiteX7" fmla="*/ 125582 w 125581"/>
                  <a:gd name="connsiteY7" fmla="*/ 129671 h 1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81" h="129671">
                    <a:moveTo>
                      <a:pt x="125582" y="129671"/>
                    </a:moveTo>
                    <a:cubicBezTo>
                      <a:pt x="93864" y="129671"/>
                      <a:pt x="31761" y="129671"/>
                      <a:pt x="42" y="129671"/>
                    </a:cubicBezTo>
                    <a:cubicBezTo>
                      <a:pt x="-53" y="97381"/>
                      <a:pt x="42" y="50042"/>
                      <a:pt x="42" y="16990"/>
                    </a:cubicBezTo>
                    <a:cubicBezTo>
                      <a:pt x="42" y="6703"/>
                      <a:pt x="42" y="131"/>
                      <a:pt x="42" y="131"/>
                    </a:cubicBezTo>
                    <a:cubicBezTo>
                      <a:pt x="42" y="36"/>
                      <a:pt x="8424" y="131"/>
                      <a:pt x="20997" y="131"/>
                    </a:cubicBezTo>
                    <a:cubicBezTo>
                      <a:pt x="49763" y="322"/>
                      <a:pt x="99579" y="-440"/>
                      <a:pt x="125582" y="417"/>
                    </a:cubicBezTo>
                    <a:cubicBezTo>
                      <a:pt x="125582" y="36993"/>
                      <a:pt x="125582" y="93762"/>
                      <a:pt x="125582" y="129671"/>
                    </a:cubicBezTo>
                    <a:lnTo>
                      <a:pt x="125582" y="129671"/>
                    </a:lnTo>
                    <a:close/>
                  </a:path>
                </a:pathLst>
              </a:custGeom>
              <a:noFill/>
              <a:ln w="9525" cap="rnd">
                <a:solidFill>
                  <a:srgbClr val="15003C"/>
                </a:solidFill>
                <a:prstDash val="solid"/>
                <a:round/>
              </a:ln>
            </p:spPr>
            <p:txBody>
              <a:bodyPr rtlCol="0" anchor="ctr"/>
              <a:lstStyle/>
              <a:p>
                <a:endParaRPr lang="da-DK"/>
              </a:p>
            </p:txBody>
          </p:sp>
          <p:sp>
            <p:nvSpPr>
              <p:cNvPr id="202" name="Kombinationstegning: figur 201">
                <a:extLst>
                  <a:ext uri="{FF2B5EF4-FFF2-40B4-BE49-F238E27FC236}">
                    <a16:creationId xmlns:a16="http://schemas.microsoft.com/office/drawing/2014/main" id="{8501076C-B4CA-34DC-31DE-3E6ABCB0569F}"/>
                  </a:ext>
                </a:extLst>
              </p:cNvPr>
              <p:cNvSpPr/>
              <p:nvPr/>
            </p:nvSpPr>
            <p:spPr>
              <a:xfrm>
                <a:off x="6142496" y="5765564"/>
                <a:ext cx="125581" cy="130052"/>
              </a:xfrm>
              <a:custGeom>
                <a:avLst/>
                <a:gdLst>
                  <a:gd name="connsiteX0" fmla="*/ 125582 w 125581"/>
                  <a:gd name="connsiteY0" fmla="*/ 130052 h 130052"/>
                  <a:gd name="connsiteX1" fmla="*/ 42 w 125581"/>
                  <a:gd name="connsiteY1" fmla="*/ 130052 h 130052"/>
                  <a:gd name="connsiteX2" fmla="*/ 42 w 125581"/>
                  <a:gd name="connsiteY2" fmla="*/ 17086 h 130052"/>
                  <a:gd name="connsiteX3" fmla="*/ 42 w 125581"/>
                  <a:gd name="connsiteY3" fmla="*/ 131 h 130052"/>
                  <a:gd name="connsiteX4" fmla="*/ 20997 w 125581"/>
                  <a:gd name="connsiteY4" fmla="*/ 131 h 130052"/>
                  <a:gd name="connsiteX5" fmla="*/ 125582 w 125581"/>
                  <a:gd name="connsiteY5" fmla="*/ 417 h 130052"/>
                  <a:gd name="connsiteX6" fmla="*/ 125582 w 125581"/>
                  <a:gd name="connsiteY6" fmla="*/ 130052 h 130052"/>
                  <a:gd name="connsiteX7" fmla="*/ 125582 w 125581"/>
                  <a:gd name="connsiteY7" fmla="*/ 130052 h 13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81" h="130052">
                    <a:moveTo>
                      <a:pt x="125582" y="130052"/>
                    </a:moveTo>
                    <a:cubicBezTo>
                      <a:pt x="93864" y="130052"/>
                      <a:pt x="31761" y="130052"/>
                      <a:pt x="42" y="130052"/>
                    </a:cubicBezTo>
                    <a:cubicBezTo>
                      <a:pt x="-53" y="97667"/>
                      <a:pt x="42" y="50233"/>
                      <a:pt x="42" y="17086"/>
                    </a:cubicBezTo>
                    <a:cubicBezTo>
                      <a:pt x="42" y="6799"/>
                      <a:pt x="42" y="226"/>
                      <a:pt x="42" y="131"/>
                    </a:cubicBezTo>
                    <a:cubicBezTo>
                      <a:pt x="42" y="36"/>
                      <a:pt x="8424" y="131"/>
                      <a:pt x="20997" y="131"/>
                    </a:cubicBezTo>
                    <a:cubicBezTo>
                      <a:pt x="49763" y="322"/>
                      <a:pt x="99579" y="-440"/>
                      <a:pt x="125582" y="417"/>
                    </a:cubicBezTo>
                    <a:cubicBezTo>
                      <a:pt x="125582" y="37088"/>
                      <a:pt x="125582" y="93952"/>
                      <a:pt x="125582" y="130052"/>
                    </a:cubicBezTo>
                    <a:lnTo>
                      <a:pt x="125582" y="130052"/>
                    </a:lnTo>
                    <a:close/>
                  </a:path>
                </a:pathLst>
              </a:custGeom>
              <a:noFill/>
              <a:ln w="9525" cap="rnd">
                <a:solidFill>
                  <a:srgbClr val="15003C"/>
                </a:solidFill>
                <a:prstDash val="solid"/>
                <a:round/>
              </a:ln>
            </p:spPr>
            <p:txBody>
              <a:bodyPr rtlCol="0" anchor="ctr"/>
              <a:lstStyle/>
              <a:p>
                <a:endParaRPr lang="da-DK"/>
              </a:p>
            </p:txBody>
          </p:sp>
          <p:sp>
            <p:nvSpPr>
              <p:cNvPr id="203" name="Kombinationstegning: figur 202">
                <a:extLst>
                  <a:ext uri="{FF2B5EF4-FFF2-40B4-BE49-F238E27FC236}">
                    <a16:creationId xmlns:a16="http://schemas.microsoft.com/office/drawing/2014/main" id="{004202E0-29EF-A204-5522-3ACFED678C74}"/>
                  </a:ext>
                </a:extLst>
              </p:cNvPr>
              <p:cNvSpPr/>
              <p:nvPr/>
            </p:nvSpPr>
            <p:spPr>
              <a:xfrm>
                <a:off x="6288609" y="5594972"/>
                <a:ext cx="125581" cy="129671"/>
              </a:xfrm>
              <a:custGeom>
                <a:avLst/>
                <a:gdLst>
                  <a:gd name="connsiteX0" fmla="*/ 125582 w 125581"/>
                  <a:gd name="connsiteY0" fmla="*/ 129671 h 129671"/>
                  <a:gd name="connsiteX1" fmla="*/ 42 w 125581"/>
                  <a:gd name="connsiteY1" fmla="*/ 129671 h 129671"/>
                  <a:gd name="connsiteX2" fmla="*/ 42 w 125581"/>
                  <a:gd name="connsiteY2" fmla="*/ 16990 h 129671"/>
                  <a:gd name="connsiteX3" fmla="*/ 42 w 125581"/>
                  <a:gd name="connsiteY3" fmla="*/ 131 h 129671"/>
                  <a:gd name="connsiteX4" fmla="*/ 20997 w 125581"/>
                  <a:gd name="connsiteY4" fmla="*/ 131 h 129671"/>
                  <a:gd name="connsiteX5" fmla="*/ 125582 w 125581"/>
                  <a:gd name="connsiteY5" fmla="*/ 417 h 129671"/>
                  <a:gd name="connsiteX6" fmla="*/ 125582 w 125581"/>
                  <a:gd name="connsiteY6" fmla="*/ 129671 h 129671"/>
                  <a:gd name="connsiteX7" fmla="*/ 125582 w 125581"/>
                  <a:gd name="connsiteY7" fmla="*/ 129671 h 1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81" h="129671">
                    <a:moveTo>
                      <a:pt x="125582" y="129671"/>
                    </a:moveTo>
                    <a:cubicBezTo>
                      <a:pt x="93864" y="129671"/>
                      <a:pt x="31761" y="129671"/>
                      <a:pt x="42" y="129671"/>
                    </a:cubicBezTo>
                    <a:cubicBezTo>
                      <a:pt x="-53" y="97381"/>
                      <a:pt x="42" y="50042"/>
                      <a:pt x="42" y="16990"/>
                    </a:cubicBezTo>
                    <a:cubicBezTo>
                      <a:pt x="42" y="6703"/>
                      <a:pt x="42" y="131"/>
                      <a:pt x="42" y="131"/>
                    </a:cubicBezTo>
                    <a:cubicBezTo>
                      <a:pt x="42" y="36"/>
                      <a:pt x="8424" y="131"/>
                      <a:pt x="20997" y="131"/>
                    </a:cubicBezTo>
                    <a:cubicBezTo>
                      <a:pt x="49763" y="322"/>
                      <a:pt x="99579" y="-440"/>
                      <a:pt x="125582" y="417"/>
                    </a:cubicBezTo>
                    <a:cubicBezTo>
                      <a:pt x="125582" y="36993"/>
                      <a:pt x="125582" y="93762"/>
                      <a:pt x="125582" y="129671"/>
                    </a:cubicBezTo>
                    <a:lnTo>
                      <a:pt x="125582" y="129671"/>
                    </a:lnTo>
                    <a:close/>
                  </a:path>
                </a:pathLst>
              </a:custGeom>
              <a:noFill/>
              <a:ln w="9525" cap="rnd">
                <a:solidFill>
                  <a:srgbClr val="15003C"/>
                </a:solidFill>
                <a:prstDash val="solid"/>
                <a:round/>
              </a:ln>
            </p:spPr>
            <p:txBody>
              <a:bodyPr rtlCol="0" anchor="ctr"/>
              <a:lstStyle/>
              <a:p>
                <a:endParaRPr lang="da-DK"/>
              </a:p>
            </p:txBody>
          </p:sp>
          <p:sp>
            <p:nvSpPr>
              <p:cNvPr id="204" name="Kombinationstegning: figur 203">
                <a:extLst>
                  <a:ext uri="{FF2B5EF4-FFF2-40B4-BE49-F238E27FC236}">
                    <a16:creationId xmlns:a16="http://schemas.microsoft.com/office/drawing/2014/main" id="{B49EA46A-E13C-828D-3D59-AD27FC4BFDD8}"/>
                  </a:ext>
                </a:extLst>
              </p:cNvPr>
              <p:cNvSpPr/>
              <p:nvPr/>
            </p:nvSpPr>
            <p:spPr>
              <a:xfrm>
                <a:off x="6435104" y="5594495"/>
                <a:ext cx="125581" cy="129671"/>
              </a:xfrm>
              <a:custGeom>
                <a:avLst/>
                <a:gdLst>
                  <a:gd name="connsiteX0" fmla="*/ 125582 w 125581"/>
                  <a:gd name="connsiteY0" fmla="*/ 129671 h 129671"/>
                  <a:gd name="connsiteX1" fmla="*/ 42 w 125581"/>
                  <a:gd name="connsiteY1" fmla="*/ 129671 h 129671"/>
                  <a:gd name="connsiteX2" fmla="*/ 42 w 125581"/>
                  <a:gd name="connsiteY2" fmla="*/ 16990 h 129671"/>
                  <a:gd name="connsiteX3" fmla="*/ 42 w 125581"/>
                  <a:gd name="connsiteY3" fmla="*/ 131 h 129671"/>
                  <a:gd name="connsiteX4" fmla="*/ 20997 w 125581"/>
                  <a:gd name="connsiteY4" fmla="*/ 131 h 129671"/>
                  <a:gd name="connsiteX5" fmla="*/ 125582 w 125581"/>
                  <a:gd name="connsiteY5" fmla="*/ 417 h 129671"/>
                  <a:gd name="connsiteX6" fmla="*/ 125582 w 125581"/>
                  <a:gd name="connsiteY6" fmla="*/ 129671 h 129671"/>
                  <a:gd name="connsiteX7" fmla="*/ 125582 w 125581"/>
                  <a:gd name="connsiteY7" fmla="*/ 129671 h 1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81" h="129671">
                    <a:moveTo>
                      <a:pt x="125582" y="129671"/>
                    </a:moveTo>
                    <a:cubicBezTo>
                      <a:pt x="93864" y="129671"/>
                      <a:pt x="31761" y="129671"/>
                      <a:pt x="42" y="129671"/>
                    </a:cubicBezTo>
                    <a:cubicBezTo>
                      <a:pt x="-53" y="97381"/>
                      <a:pt x="42" y="50042"/>
                      <a:pt x="42" y="16990"/>
                    </a:cubicBezTo>
                    <a:cubicBezTo>
                      <a:pt x="42" y="6703"/>
                      <a:pt x="42" y="131"/>
                      <a:pt x="42" y="131"/>
                    </a:cubicBezTo>
                    <a:cubicBezTo>
                      <a:pt x="42" y="36"/>
                      <a:pt x="8424" y="131"/>
                      <a:pt x="20997" y="131"/>
                    </a:cubicBezTo>
                    <a:cubicBezTo>
                      <a:pt x="49763" y="322"/>
                      <a:pt x="99579" y="-440"/>
                      <a:pt x="125582" y="417"/>
                    </a:cubicBezTo>
                    <a:cubicBezTo>
                      <a:pt x="125582" y="36993"/>
                      <a:pt x="125582" y="93762"/>
                      <a:pt x="125582" y="129671"/>
                    </a:cubicBezTo>
                    <a:lnTo>
                      <a:pt x="125582" y="129671"/>
                    </a:lnTo>
                    <a:close/>
                  </a:path>
                </a:pathLst>
              </a:custGeom>
              <a:noFill/>
              <a:ln w="9525" cap="rnd">
                <a:solidFill>
                  <a:srgbClr val="15003C"/>
                </a:solidFill>
                <a:prstDash val="solid"/>
                <a:round/>
              </a:ln>
            </p:spPr>
            <p:txBody>
              <a:bodyPr rtlCol="0" anchor="ctr"/>
              <a:lstStyle/>
              <a:p>
                <a:endParaRPr lang="da-DK"/>
              </a:p>
            </p:txBody>
          </p:sp>
          <p:grpSp>
            <p:nvGrpSpPr>
              <p:cNvPr id="205" name="Grafik 103">
                <a:extLst>
                  <a:ext uri="{FF2B5EF4-FFF2-40B4-BE49-F238E27FC236}">
                    <a16:creationId xmlns:a16="http://schemas.microsoft.com/office/drawing/2014/main" id="{311D07CC-515E-D81B-7027-8A3F0E8B8514}"/>
                  </a:ext>
                </a:extLst>
              </p:cNvPr>
              <p:cNvGrpSpPr/>
              <p:nvPr/>
            </p:nvGrpSpPr>
            <p:grpSpPr>
              <a:xfrm>
                <a:off x="6223596" y="5111423"/>
                <a:ext cx="58483" cy="32861"/>
                <a:chOff x="6223596" y="5111423"/>
                <a:chExt cx="58483" cy="32861"/>
              </a:xfrm>
            </p:grpSpPr>
            <p:sp>
              <p:nvSpPr>
                <p:cNvPr id="206" name="Kombinationstegning: figur 205">
                  <a:extLst>
                    <a:ext uri="{FF2B5EF4-FFF2-40B4-BE49-F238E27FC236}">
                      <a16:creationId xmlns:a16="http://schemas.microsoft.com/office/drawing/2014/main" id="{2DA679E3-0E67-6B0A-1FAA-AB62774C0D6B}"/>
                    </a:ext>
                  </a:extLst>
                </p:cNvPr>
                <p:cNvSpPr/>
                <p:nvPr/>
              </p:nvSpPr>
              <p:spPr>
                <a:xfrm>
                  <a:off x="6249123" y="5111423"/>
                  <a:ext cx="32956" cy="32861"/>
                </a:xfrm>
                <a:custGeom>
                  <a:avLst/>
                  <a:gdLst>
                    <a:gd name="connsiteX0" fmla="*/ 0 w 32956"/>
                    <a:gd name="connsiteY0" fmla="*/ 0 h 32861"/>
                    <a:gd name="connsiteX1" fmla="*/ 32957 w 32956"/>
                    <a:gd name="connsiteY1" fmla="*/ 32861 h 32861"/>
                  </a:gdLst>
                  <a:ahLst/>
                  <a:cxnLst>
                    <a:cxn ang="0">
                      <a:pos x="connsiteX0" y="connsiteY0"/>
                    </a:cxn>
                    <a:cxn ang="0">
                      <a:pos x="connsiteX1" y="connsiteY1"/>
                    </a:cxn>
                  </a:cxnLst>
                  <a:rect l="l" t="t" r="r" b="b"/>
                  <a:pathLst>
                    <a:path w="32956" h="32861">
                      <a:moveTo>
                        <a:pt x="0" y="0"/>
                      </a:moveTo>
                      <a:lnTo>
                        <a:pt x="32957" y="32861"/>
                      </a:lnTo>
                    </a:path>
                  </a:pathLst>
                </a:custGeom>
                <a:ln w="9525" cap="rnd">
                  <a:solidFill>
                    <a:srgbClr val="15003C"/>
                  </a:solidFill>
                  <a:prstDash val="solid"/>
                  <a:round/>
                </a:ln>
              </p:spPr>
              <p:txBody>
                <a:bodyPr rtlCol="0" anchor="ctr"/>
                <a:lstStyle/>
                <a:p>
                  <a:endParaRPr lang="da-DK"/>
                </a:p>
              </p:txBody>
            </p:sp>
            <p:sp>
              <p:nvSpPr>
                <p:cNvPr id="207" name="Kombinationstegning: figur 206">
                  <a:extLst>
                    <a:ext uri="{FF2B5EF4-FFF2-40B4-BE49-F238E27FC236}">
                      <a16:creationId xmlns:a16="http://schemas.microsoft.com/office/drawing/2014/main" id="{396C4ACB-04A7-5D14-57B6-588FE1F070B0}"/>
                    </a:ext>
                  </a:extLst>
                </p:cNvPr>
                <p:cNvSpPr/>
                <p:nvPr/>
              </p:nvSpPr>
              <p:spPr>
                <a:xfrm>
                  <a:off x="6223596" y="5115329"/>
                  <a:ext cx="50768" cy="28956"/>
                </a:xfrm>
                <a:custGeom>
                  <a:avLst/>
                  <a:gdLst>
                    <a:gd name="connsiteX0" fmla="*/ 50768 w 50768"/>
                    <a:gd name="connsiteY0" fmla="*/ 0 h 28956"/>
                    <a:gd name="connsiteX1" fmla="*/ 0 w 50768"/>
                    <a:gd name="connsiteY1" fmla="*/ 28956 h 28956"/>
                  </a:gdLst>
                  <a:ahLst/>
                  <a:cxnLst>
                    <a:cxn ang="0">
                      <a:pos x="connsiteX0" y="connsiteY0"/>
                    </a:cxn>
                    <a:cxn ang="0">
                      <a:pos x="connsiteX1" y="connsiteY1"/>
                    </a:cxn>
                  </a:cxnLst>
                  <a:rect l="l" t="t" r="r" b="b"/>
                  <a:pathLst>
                    <a:path w="50768" h="28956">
                      <a:moveTo>
                        <a:pt x="50768" y="0"/>
                      </a:moveTo>
                      <a:lnTo>
                        <a:pt x="0" y="28956"/>
                      </a:lnTo>
                    </a:path>
                  </a:pathLst>
                </a:custGeom>
                <a:ln w="9525" cap="rnd">
                  <a:solidFill>
                    <a:srgbClr val="15003C"/>
                  </a:solidFill>
                  <a:prstDash val="solid"/>
                  <a:round/>
                </a:ln>
              </p:spPr>
              <p:txBody>
                <a:bodyPr rtlCol="0" anchor="ctr"/>
                <a:lstStyle/>
                <a:p>
                  <a:endParaRPr lang="da-DK"/>
                </a:p>
              </p:txBody>
            </p:sp>
          </p:grpSp>
        </p:grpSp>
      </p:grpSp>
    </p:spTree>
    <p:extLst>
      <p:ext uri="{BB962C8B-B14F-4D97-AF65-F5344CB8AC3E}">
        <p14:creationId xmlns:p14="http://schemas.microsoft.com/office/powerpoint/2010/main" val="3255662438"/>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ullets grøn">
    <p:bg>
      <p:bgPr>
        <a:solidFill>
          <a:schemeClr val="accent6"/>
        </a:solidFill>
        <a:effectLst/>
      </p:bgPr>
    </p:bg>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FF8C1B03-4EC6-3885-8F87-58F43A8F9188}"/>
              </a:ext>
            </a:extLst>
          </p:cNvPr>
          <p:cNvSpPr>
            <a:spLocks noGrp="1"/>
          </p:cNvSpPr>
          <p:nvPr>
            <p:ph type="sldNum" sz="quarter" idx="11"/>
          </p:nvPr>
        </p:nvSpPr>
        <p:spPr/>
        <p:txBody>
          <a:bodyPr/>
          <a:lstStyle/>
          <a:p>
            <a:fld id="{5587DA2E-090D-4F58-A61A-85757DEAB5AA}" type="slidenum">
              <a:rPr lang="da-DK" smtClean="0"/>
              <a:t>‹nr.›</a:t>
            </a:fld>
            <a:endParaRPr lang="da-DK"/>
          </a:p>
        </p:txBody>
      </p:sp>
      <p:sp>
        <p:nvSpPr>
          <p:cNvPr id="3" name="Titel 1">
            <a:extLst>
              <a:ext uri="{FF2B5EF4-FFF2-40B4-BE49-F238E27FC236}">
                <a16:creationId xmlns:a16="http://schemas.microsoft.com/office/drawing/2014/main" id="{9E35AB59-DACB-E5D6-C593-F786E9800AF2}"/>
              </a:ext>
            </a:extLst>
          </p:cNvPr>
          <p:cNvSpPr>
            <a:spLocks noGrp="1"/>
          </p:cNvSpPr>
          <p:nvPr>
            <p:ph type="title" hasCustomPrompt="1"/>
          </p:nvPr>
        </p:nvSpPr>
        <p:spPr>
          <a:xfrm>
            <a:off x="1198009" y="459063"/>
            <a:ext cx="9387165" cy="1325563"/>
          </a:xfrm>
        </p:spPr>
        <p:txBody>
          <a:bodyPr/>
          <a:lstStyle>
            <a:lvl1pPr>
              <a:defRPr/>
            </a:lvl1pPr>
          </a:lstStyle>
          <a:p>
            <a:r>
              <a:rPr lang="da-DK"/>
              <a:t>Overskrift</a:t>
            </a:r>
          </a:p>
        </p:txBody>
      </p:sp>
      <p:sp>
        <p:nvSpPr>
          <p:cNvPr id="6" name="Pladsholder til tekst 2">
            <a:extLst>
              <a:ext uri="{FF2B5EF4-FFF2-40B4-BE49-F238E27FC236}">
                <a16:creationId xmlns:a16="http://schemas.microsoft.com/office/drawing/2014/main" id="{19A25BBF-5BE6-B09A-F1D1-675E35C13F58}"/>
              </a:ext>
            </a:extLst>
          </p:cNvPr>
          <p:cNvSpPr>
            <a:spLocks noGrp="1"/>
          </p:cNvSpPr>
          <p:nvPr>
            <p:ph idx="1" hasCustomPrompt="1"/>
          </p:nvPr>
        </p:nvSpPr>
        <p:spPr>
          <a:xfrm>
            <a:off x="1198009" y="1879807"/>
            <a:ext cx="9387165" cy="4519130"/>
          </a:xfrm>
          <a:prstGeom prst="rect">
            <a:avLst/>
          </a:prstGeom>
        </p:spPr>
        <p:txBody>
          <a:bodyPr vert="horz" lIns="91440" tIns="45720" rIns="91440" bIns="45720" rtlCol="0">
            <a:normAutofit/>
          </a:bodyPr>
          <a:lstStyle>
            <a:lvl1pPr>
              <a:lnSpc>
                <a:spcPct val="100000"/>
              </a:lnSpc>
              <a:spcBef>
                <a:spcPts val="1200"/>
              </a:spcBef>
              <a:spcAft>
                <a:spcPts val="0"/>
              </a:spcAft>
              <a:defRPr/>
            </a:lvl1pPr>
            <a:lvl2pPr>
              <a:lnSpc>
                <a:spcPct val="100000"/>
              </a:lnSpc>
              <a:spcAft>
                <a:spcPts val="0"/>
              </a:spcAft>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da-DK"/>
              <a:t>Her står teksten med bullets</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6044160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s mørk - grøn">
    <p:bg>
      <p:bgRef idx="1001">
        <a:schemeClr val="bg1"/>
      </p:bgRef>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1A95821-16FD-4FB6-EA27-A7DEE9A36982}"/>
              </a:ext>
            </a:extLst>
          </p:cNvPr>
          <p:cNvSpPr/>
          <p:nvPr/>
        </p:nvSpPr>
        <p:spPr>
          <a:xfrm>
            <a:off x="11644129" y="0"/>
            <a:ext cx="547871"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slidenummer 3">
            <a:extLst>
              <a:ext uri="{FF2B5EF4-FFF2-40B4-BE49-F238E27FC236}">
                <a16:creationId xmlns:a16="http://schemas.microsoft.com/office/drawing/2014/main" id="{FF8C1B03-4EC6-3885-8F87-58F43A8F9188}"/>
              </a:ext>
            </a:extLst>
          </p:cNvPr>
          <p:cNvSpPr>
            <a:spLocks noGrp="1"/>
          </p:cNvSpPr>
          <p:nvPr>
            <p:ph type="sldNum" sz="quarter" idx="11"/>
          </p:nvPr>
        </p:nvSpPr>
        <p:spPr/>
        <p:txBody>
          <a:bodyPr/>
          <a:lstStyle>
            <a:lvl1pPr>
              <a:defRPr>
                <a:solidFill>
                  <a:schemeClr val="bg1"/>
                </a:solidFill>
              </a:defRPr>
            </a:lvl1pPr>
          </a:lstStyle>
          <a:p>
            <a:fld id="{5587DA2E-090D-4F58-A61A-85757DEAB5AA}" type="slidenum">
              <a:rPr lang="da-DK" smtClean="0"/>
              <a:t>‹nr.›</a:t>
            </a:fld>
            <a:endParaRPr lang="da-DK"/>
          </a:p>
        </p:txBody>
      </p:sp>
      <p:sp>
        <p:nvSpPr>
          <p:cNvPr id="3" name="Tekstfelt 2">
            <a:extLst>
              <a:ext uri="{FF2B5EF4-FFF2-40B4-BE49-F238E27FC236}">
                <a16:creationId xmlns:a16="http://schemas.microsoft.com/office/drawing/2014/main" id="{C62FB018-B3E3-8037-8983-95D30F25C304}"/>
              </a:ext>
            </a:extLst>
          </p:cNvPr>
          <p:cNvSpPr txBox="1"/>
          <p:nvPr userDrawn="1"/>
        </p:nvSpPr>
        <p:spPr>
          <a:xfrm rot="5400000">
            <a:off x="8743543" y="3356719"/>
            <a:ext cx="634904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solidFill>
                  <a:schemeClr val="bg1"/>
                </a:solidFill>
              </a:rPr>
              <a:t>SUNDHED OG OMSORG		AARHUS KOMMUNE</a:t>
            </a:r>
          </a:p>
        </p:txBody>
      </p:sp>
      <p:sp>
        <p:nvSpPr>
          <p:cNvPr id="7" name="Titel 1">
            <a:extLst>
              <a:ext uri="{FF2B5EF4-FFF2-40B4-BE49-F238E27FC236}">
                <a16:creationId xmlns:a16="http://schemas.microsoft.com/office/drawing/2014/main" id="{C5CC81FB-0C41-EE36-33E0-50DCF374D4A4}"/>
              </a:ext>
            </a:extLst>
          </p:cNvPr>
          <p:cNvSpPr>
            <a:spLocks noGrp="1"/>
          </p:cNvSpPr>
          <p:nvPr>
            <p:ph type="title" hasCustomPrompt="1"/>
          </p:nvPr>
        </p:nvSpPr>
        <p:spPr>
          <a:xfrm>
            <a:off x="1198009" y="469002"/>
            <a:ext cx="9387165" cy="1325563"/>
          </a:xfrm>
        </p:spPr>
        <p:txBody>
          <a:bodyPr/>
          <a:lstStyle>
            <a:lvl1pPr>
              <a:defRPr>
                <a:solidFill>
                  <a:schemeClr val="accent6"/>
                </a:solidFill>
              </a:defRPr>
            </a:lvl1pPr>
          </a:lstStyle>
          <a:p>
            <a:r>
              <a:rPr lang="da-DK"/>
              <a:t>Overskrift</a:t>
            </a:r>
          </a:p>
        </p:txBody>
      </p:sp>
      <p:sp>
        <p:nvSpPr>
          <p:cNvPr id="8" name="Pladsholder til tekst 2">
            <a:extLst>
              <a:ext uri="{FF2B5EF4-FFF2-40B4-BE49-F238E27FC236}">
                <a16:creationId xmlns:a16="http://schemas.microsoft.com/office/drawing/2014/main" id="{A0E9E609-9965-C228-D337-83564EF9DD90}"/>
              </a:ext>
            </a:extLst>
          </p:cNvPr>
          <p:cNvSpPr>
            <a:spLocks noGrp="1"/>
          </p:cNvSpPr>
          <p:nvPr>
            <p:ph idx="1" hasCustomPrompt="1"/>
          </p:nvPr>
        </p:nvSpPr>
        <p:spPr>
          <a:xfrm>
            <a:off x="1198009" y="1925388"/>
            <a:ext cx="9387165" cy="4463610"/>
          </a:xfrm>
          <a:prstGeom prst="rect">
            <a:avLst/>
          </a:prstGeom>
        </p:spPr>
        <p:txBody>
          <a:bodyPr vert="horz" lIns="91440" tIns="45720" rIns="91440" bIns="45720" rtlCol="0">
            <a:normAutofit/>
          </a:bodyPr>
          <a:lstStyle>
            <a:lvl1pPr>
              <a:lnSpc>
                <a:spcPct val="100000"/>
              </a:lnSpc>
              <a:spcBef>
                <a:spcPts val="1200"/>
              </a:spcBef>
              <a:buClr>
                <a:schemeClr val="accent6"/>
              </a:buClr>
              <a:defRPr/>
            </a:lvl1pPr>
            <a:lvl2pPr>
              <a:lnSpc>
                <a:spcPct val="100000"/>
              </a:lnSpc>
              <a:buClr>
                <a:schemeClr val="accent6"/>
              </a:buClr>
              <a:defRPr/>
            </a:lvl2pPr>
            <a:lvl3pPr>
              <a:lnSpc>
                <a:spcPct val="100000"/>
              </a:lnSpc>
              <a:buClr>
                <a:schemeClr val="accent6"/>
              </a:buClr>
              <a:defRPr/>
            </a:lvl3pPr>
            <a:lvl4pPr>
              <a:lnSpc>
                <a:spcPct val="100000"/>
              </a:lnSpc>
              <a:buClr>
                <a:schemeClr val="accent6"/>
              </a:buClr>
              <a:defRPr/>
            </a:lvl4pPr>
            <a:lvl5pPr>
              <a:lnSpc>
                <a:spcPct val="100000"/>
              </a:lnSpc>
              <a:buClr>
                <a:schemeClr val="accent6"/>
              </a:buClr>
              <a:defRPr/>
            </a:lvl5pPr>
          </a:lstStyle>
          <a:p>
            <a:pPr lvl="0"/>
            <a:r>
              <a:rPr lang="da-DK"/>
              <a:t>Her står teksten med bullets</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569672710"/>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Citat grøn">
    <p:bg>
      <p:bgPr>
        <a:solidFill>
          <a:schemeClr val="accent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A6F0F-EDF8-7564-D772-3D80FAC6CCF9}"/>
              </a:ext>
            </a:extLst>
          </p:cNvPr>
          <p:cNvSpPr>
            <a:spLocks noGrp="1"/>
          </p:cNvSpPr>
          <p:nvPr>
            <p:ph type="title" hasCustomPrompt="1"/>
          </p:nvPr>
        </p:nvSpPr>
        <p:spPr>
          <a:xfrm>
            <a:off x="2106506" y="2766219"/>
            <a:ext cx="7978988" cy="1325563"/>
          </a:xfrm>
          <a:prstGeom prst="rect">
            <a:avLst/>
          </a:prstGeom>
        </p:spPr>
        <p:txBody>
          <a:bodyPr/>
          <a:lstStyle>
            <a:lvl1pPr algn="ctr">
              <a:defRPr sz="4800">
                <a:solidFill>
                  <a:schemeClr val="accent6"/>
                </a:solidFill>
                <a:highlight>
                  <a:srgbClr val="22123A"/>
                </a:highlight>
              </a:defRPr>
            </a:lvl1pPr>
          </a:lstStyle>
          <a:p>
            <a:r>
              <a:rPr lang="da-DK"/>
              <a:t>”Her står en tekst, det kunne være et statement eller citat”</a:t>
            </a:r>
          </a:p>
        </p:txBody>
      </p:sp>
      <p:sp>
        <p:nvSpPr>
          <p:cNvPr id="7" name="Pladsholder til tekst 6">
            <a:extLst>
              <a:ext uri="{FF2B5EF4-FFF2-40B4-BE49-F238E27FC236}">
                <a16:creationId xmlns:a16="http://schemas.microsoft.com/office/drawing/2014/main" id="{3593B047-60AA-A551-6D73-D973536D8CB6}"/>
              </a:ext>
            </a:extLst>
          </p:cNvPr>
          <p:cNvSpPr>
            <a:spLocks noGrp="1"/>
          </p:cNvSpPr>
          <p:nvPr>
            <p:ph type="body" sz="quarter" idx="10" hasCustomPrompt="1"/>
          </p:nvPr>
        </p:nvSpPr>
        <p:spPr>
          <a:xfrm>
            <a:off x="3836988" y="4964113"/>
            <a:ext cx="4518025" cy="454025"/>
          </a:xfrm>
          <a:prstGeom prst="rect">
            <a:avLst/>
          </a:prstGeom>
        </p:spPr>
        <p:txBody>
          <a:bodyPr>
            <a:normAutofit/>
          </a:bodyPr>
          <a:lstStyle>
            <a:lvl1pPr marL="0" indent="0" algn="ctr">
              <a:buNone/>
              <a:defRPr sz="1800"/>
            </a:lvl1pPr>
          </a:lstStyle>
          <a:p>
            <a:pPr lvl="0"/>
            <a:r>
              <a:rPr lang="da-DK"/>
              <a:t>- evt. forfatter</a:t>
            </a:r>
          </a:p>
        </p:txBody>
      </p:sp>
    </p:spTree>
    <p:extLst>
      <p:ext uri="{BB962C8B-B14F-4D97-AF65-F5344CB8AC3E}">
        <p14:creationId xmlns:p14="http://schemas.microsoft.com/office/powerpoint/2010/main" val="37615896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Citat mørk - grøn">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A6F0F-EDF8-7564-D772-3D80FAC6CCF9}"/>
              </a:ext>
            </a:extLst>
          </p:cNvPr>
          <p:cNvSpPr>
            <a:spLocks noGrp="1"/>
          </p:cNvSpPr>
          <p:nvPr>
            <p:ph type="title" hasCustomPrompt="1"/>
          </p:nvPr>
        </p:nvSpPr>
        <p:spPr>
          <a:xfrm>
            <a:off x="2106506" y="2766219"/>
            <a:ext cx="7978988" cy="1325563"/>
          </a:xfrm>
          <a:prstGeom prst="rect">
            <a:avLst/>
          </a:prstGeom>
        </p:spPr>
        <p:txBody>
          <a:bodyPr/>
          <a:lstStyle>
            <a:lvl1pPr algn="ctr">
              <a:defRPr sz="4800">
                <a:solidFill>
                  <a:schemeClr val="bg1"/>
                </a:solidFill>
                <a:highlight>
                  <a:srgbClr val="2BCA98"/>
                </a:highlight>
              </a:defRPr>
            </a:lvl1pPr>
          </a:lstStyle>
          <a:p>
            <a:r>
              <a:rPr lang="da-DK"/>
              <a:t>”Her står en tekst, det kunne være et statement eller citat”</a:t>
            </a:r>
          </a:p>
        </p:txBody>
      </p:sp>
      <p:sp>
        <p:nvSpPr>
          <p:cNvPr id="7" name="Pladsholder til tekst 6">
            <a:extLst>
              <a:ext uri="{FF2B5EF4-FFF2-40B4-BE49-F238E27FC236}">
                <a16:creationId xmlns:a16="http://schemas.microsoft.com/office/drawing/2014/main" id="{3593B047-60AA-A551-6D73-D973536D8CB6}"/>
              </a:ext>
            </a:extLst>
          </p:cNvPr>
          <p:cNvSpPr>
            <a:spLocks noGrp="1"/>
          </p:cNvSpPr>
          <p:nvPr>
            <p:ph type="body" sz="quarter" idx="10" hasCustomPrompt="1"/>
          </p:nvPr>
        </p:nvSpPr>
        <p:spPr>
          <a:xfrm>
            <a:off x="3836988" y="4964113"/>
            <a:ext cx="4518025" cy="454025"/>
          </a:xfrm>
          <a:prstGeom prst="rect">
            <a:avLst/>
          </a:prstGeom>
        </p:spPr>
        <p:txBody>
          <a:bodyPr>
            <a:normAutofit/>
          </a:bodyPr>
          <a:lstStyle>
            <a:lvl1pPr marL="0" indent="0" algn="ctr">
              <a:buNone/>
              <a:defRPr sz="1800">
                <a:solidFill>
                  <a:schemeClr val="accent6"/>
                </a:solidFill>
              </a:defRPr>
            </a:lvl1pPr>
          </a:lstStyle>
          <a:p>
            <a:pPr lvl="0"/>
            <a:r>
              <a:rPr lang="da-DK"/>
              <a:t>- evt. forfatter</a:t>
            </a:r>
          </a:p>
        </p:txBody>
      </p:sp>
    </p:spTree>
    <p:extLst>
      <p:ext uri="{BB962C8B-B14F-4D97-AF65-F5344CB8AC3E}">
        <p14:creationId xmlns:p14="http://schemas.microsoft.com/office/powerpoint/2010/main" val="3183973206"/>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elslide - lilla">
    <p:bg>
      <p:bgPr>
        <a:solidFill>
          <a:schemeClr val="accent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E3B9D8-99D7-6285-A6B6-8C2754D8A0FC}"/>
              </a:ext>
            </a:extLst>
          </p:cNvPr>
          <p:cNvSpPr>
            <a:spLocks noGrp="1"/>
          </p:cNvSpPr>
          <p:nvPr>
            <p:ph type="ctrTitle" hasCustomPrompt="1"/>
          </p:nvPr>
        </p:nvSpPr>
        <p:spPr>
          <a:xfrm>
            <a:off x="1678642" y="382925"/>
            <a:ext cx="9144000" cy="2387600"/>
          </a:xfrm>
          <a:prstGeom prst="rect">
            <a:avLst/>
          </a:prstGeom>
        </p:spPr>
        <p:txBody>
          <a:bodyPr anchor="b">
            <a:noAutofit/>
          </a:bodyPr>
          <a:lstStyle>
            <a:lvl1pPr algn="l">
              <a:defRPr sz="7200" b="1"/>
            </a:lvl1pPr>
          </a:lstStyle>
          <a:p>
            <a:r>
              <a:rPr lang="da-DK"/>
              <a:t>Overskrift her</a:t>
            </a:r>
          </a:p>
        </p:txBody>
      </p:sp>
      <p:sp>
        <p:nvSpPr>
          <p:cNvPr id="3" name="Undertitel 2">
            <a:extLst>
              <a:ext uri="{FF2B5EF4-FFF2-40B4-BE49-F238E27FC236}">
                <a16:creationId xmlns:a16="http://schemas.microsoft.com/office/drawing/2014/main" id="{648E5461-682C-CE87-BDC2-5CE424079F83}"/>
              </a:ext>
            </a:extLst>
          </p:cNvPr>
          <p:cNvSpPr>
            <a:spLocks noGrp="1"/>
          </p:cNvSpPr>
          <p:nvPr>
            <p:ph type="subTitle" idx="1" hasCustomPrompt="1"/>
          </p:nvPr>
        </p:nvSpPr>
        <p:spPr>
          <a:xfrm>
            <a:off x="1678641" y="2835261"/>
            <a:ext cx="9144000" cy="1655762"/>
          </a:xfrm>
          <a:prstGeom prst="rect">
            <a:avLst/>
          </a:prstGeo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Undertitel her</a:t>
            </a:r>
          </a:p>
        </p:txBody>
      </p:sp>
      <p:sp>
        <p:nvSpPr>
          <p:cNvPr id="6" name="Pladsholder til slidenummer 5">
            <a:extLst>
              <a:ext uri="{FF2B5EF4-FFF2-40B4-BE49-F238E27FC236}">
                <a16:creationId xmlns:a16="http://schemas.microsoft.com/office/drawing/2014/main" id="{4CBBBAED-E4CC-1DA3-9082-561CBA1C34FF}"/>
              </a:ext>
            </a:extLst>
          </p:cNvPr>
          <p:cNvSpPr>
            <a:spLocks noGrp="1"/>
          </p:cNvSpPr>
          <p:nvPr>
            <p:ph type="sldNum" sz="quarter" idx="12"/>
          </p:nvPr>
        </p:nvSpPr>
        <p:spPr>
          <a:xfrm>
            <a:off x="11620500" y="6412994"/>
            <a:ext cx="571500" cy="365125"/>
          </a:xfrm>
          <a:prstGeom prst="rect">
            <a:avLst/>
          </a:prstGeom>
        </p:spPr>
        <p:txBody>
          <a:bodyPr/>
          <a:lstStyle>
            <a:lvl1pPr algn="ctr">
              <a:defRPr>
                <a:solidFill>
                  <a:schemeClr val="tx1"/>
                </a:solidFill>
              </a:defRPr>
            </a:lvl1pPr>
          </a:lstStyle>
          <a:p>
            <a:fld id="{5587DA2E-090D-4F58-A61A-85757DEAB5AA}" type="slidenum">
              <a:rPr lang="da-DK" smtClean="0"/>
              <a:t>‹nr.›</a:t>
            </a:fld>
            <a:endParaRPr lang="da-DK"/>
          </a:p>
        </p:txBody>
      </p:sp>
      <p:sp>
        <p:nvSpPr>
          <p:cNvPr id="13" name="Pladsholder til tekst 12">
            <a:extLst>
              <a:ext uri="{FF2B5EF4-FFF2-40B4-BE49-F238E27FC236}">
                <a16:creationId xmlns:a16="http://schemas.microsoft.com/office/drawing/2014/main" id="{70DC0C82-C005-4942-0B21-80C157EC7116}"/>
              </a:ext>
            </a:extLst>
          </p:cNvPr>
          <p:cNvSpPr>
            <a:spLocks noGrp="1"/>
          </p:cNvSpPr>
          <p:nvPr>
            <p:ph type="body" sz="quarter" idx="13" hasCustomPrompt="1"/>
          </p:nvPr>
        </p:nvSpPr>
        <p:spPr>
          <a:xfrm>
            <a:off x="8286750" y="6257419"/>
            <a:ext cx="1752600" cy="365125"/>
          </a:xfrm>
          <a:prstGeom prst="rect">
            <a:avLst/>
          </a:prstGeom>
        </p:spPr>
        <p:txBody>
          <a:bodyPr>
            <a:normAutofit/>
          </a:bodyPr>
          <a:lstStyle>
            <a:lvl1pPr marL="0" indent="0" algn="r">
              <a:buNone/>
              <a:defRPr sz="1400" b="1"/>
            </a:lvl1pPr>
          </a:lstStyle>
          <a:p>
            <a:pPr lvl="0"/>
            <a:r>
              <a:rPr lang="da-DK"/>
              <a:t>Navn(e) her</a:t>
            </a:r>
          </a:p>
        </p:txBody>
      </p:sp>
      <p:sp>
        <p:nvSpPr>
          <p:cNvPr id="16" name="Pladsholder til tekst 15">
            <a:extLst>
              <a:ext uri="{FF2B5EF4-FFF2-40B4-BE49-F238E27FC236}">
                <a16:creationId xmlns:a16="http://schemas.microsoft.com/office/drawing/2014/main" id="{146F8535-1D41-12F4-CE5B-B2F400CB5926}"/>
              </a:ext>
            </a:extLst>
          </p:cNvPr>
          <p:cNvSpPr>
            <a:spLocks noGrp="1"/>
          </p:cNvSpPr>
          <p:nvPr>
            <p:ph type="body" sz="quarter" idx="14" hasCustomPrompt="1"/>
          </p:nvPr>
        </p:nvSpPr>
        <p:spPr>
          <a:xfrm>
            <a:off x="10153650" y="6257925"/>
            <a:ext cx="1352550" cy="365125"/>
          </a:xfrm>
          <a:prstGeom prst="rect">
            <a:avLst/>
          </a:prstGeom>
        </p:spPr>
        <p:txBody>
          <a:bodyPr>
            <a:normAutofit/>
          </a:bodyPr>
          <a:lstStyle>
            <a:lvl1pPr marL="0" indent="0">
              <a:buNone/>
              <a:defRPr sz="1400"/>
            </a:lvl1pPr>
          </a:lstStyle>
          <a:p>
            <a:pPr lvl="0"/>
            <a:r>
              <a:rPr lang="da-DK" sz="1400"/>
              <a:t>|    xx/x 2024</a:t>
            </a:r>
            <a:endParaRPr lang="da-DK"/>
          </a:p>
        </p:txBody>
      </p:sp>
      <p:pic>
        <p:nvPicPr>
          <p:cNvPr id="158" name="Billede 157">
            <a:extLst>
              <a:ext uri="{FF2B5EF4-FFF2-40B4-BE49-F238E27FC236}">
                <a16:creationId xmlns:a16="http://schemas.microsoft.com/office/drawing/2014/main" id="{E3ED52BA-42EF-0224-321E-7B2A66093B94}"/>
              </a:ext>
            </a:extLst>
          </p:cNvPr>
          <p:cNvPicPr>
            <a:picLocks noChangeAspect="1"/>
          </p:cNvPicPr>
          <p:nvPr/>
        </p:nvPicPr>
        <p:blipFill>
          <a:blip r:embed="rId2"/>
          <a:stretch>
            <a:fillRect/>
          </a:stretch>
        </p:blipFill>
        <p:spPr>
          <a:xfrm>
            <a:off x="276768" y="0"/>
            <a:ext cx="640135" cy="896190"/>
          </a:xfrm>
          <a:prstGeom prst="rect">
            <a:avLst/>
          </a:prstGeom>
        </p:spPr>
      </p:pic>
      <p:grpSp>
        <p:nvGrpSpPr>
          <p:cNvPr id="4" name="Gruppe 3">
            <a:extLst>
              <a:ext uri="{FF2B5EF4-FFF2-40B4-BE49-F238E27FC236}">
                <a16:creationId xmlns:a16="http://schemas.microsoft.com/office/drawing/2014/main" id="{8B7D53F2-0E2E-FA51-6CA2-C09715FDEB10}"/>
              </a:ext>
            </a:extLst>
          </p:cNvPr>
          <p:cNvGrpSpPr/>
          <p:nvPr/>
        </p:nvGrpSpPr>
        <p:grpSpPr>
          <a:xfrm>
            <a:off x="5211643" y="4267838"/>
            <a:ext cx="5853792" cy="2057274"/>
            <a:chOff x="5659417" y="4230075"/>
            <a:chExt cx="5853792" cy="2057274"/>
          </a:xfrm>
        </p:grpSpPr>
        <p:sp>
          <p:nvSpPr>
            <p:cNvPr id="7" name="Kombinationstegning: figur 6">
              <a:extLst>
                <a:ext uri="{FF2B5EF4-FFF2-40B4-BE49-F238E27FC236}">
                  <a16:creationId xmlns:a16="http://schemas.microsoft.com/office/drawing/2014/main" id="{54DCF410-60B4-B5E3-8E7D-C3E05EAAAF64}"/>
                </a:ext>
              </a:extLst>
            </p:cNvPr>
            <p:cNvSpPr/>
            <p:nvPr/>
          </p:nvSpPr>
          <p:spPr>
            <a:xfrm>
              <a:off x="7017314" y="5086563"/>
              <a:ext cx="1084421" cy="690086"/>
            </a:xfrm>
            <a:custGeom>
              <a:avLst/>
              <a:gdLst>
                <a:gd name="connsiteX0" fmla="*/ 0 w 1084421"/>
                <a:gd name="connsiteY0" fmla="*/ 690086 h 690086"/>
                <a:gd name="connsiteX1" fmla="*/ 0 w 1084421"/>
                <a:gd name="connsiteY1" fmla="*/ 11525 h 690086"/>
                <a:gd name="connsiteX2" fmla="*/ 11335 w 1084421"/>
                <a:gd name="connsiteY2" fmla="*/ 191 h 690086"/>
                <a:gd name="connsiteX3" fmla="*/ 1074992 w 1084421"/>
                <a:gd name="connsiteY3" fmla="*/ 0 h 690086"/>
                <a:gd name="connsiteX4" fmla="*/ 1084421 w 1084421"/>
                <a:gd name="connsiteY4" fmla="*/ 9430 h 690086"/>
                <a:gd name="connsiteX5" fmla="*/ 1084421 w 1084421"/>
                <a:gd name="connsiteY5" fmla="*/ 584740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4421" h="690086">
                  <a:moveTo>
                    <a:pt x="0" y="690086"/>
                  </a:moveTo>
                  <a:lnTo>
                    <a:pt x="0" y="11525"/>
                  </a:lnTo>
                  <a:cubicBezTo>
                    <a:pt x="0" y="5239"/>
                    <a:pt x="5048" y="191"/>
                    <a:pt x="11335" y="191"/>
                  </a:cubicBezTo>
                  <a:lnTo>
                    <a:pt x="1074992" y="0"/>
                  </a:lnTo>
                  <a:cubicBezTo>
                    <a:pt x="1080230" y="0"/>
                    <a:pt x="1084421" y="4191"/>
                    <a:pt x="1084421" y="9430"/>
                  </a:cubicBezTo>
                  <a:lnTo>
                    <a:pt x="1084421" y="584740"/>
                  </a:lnTo>
                </a:path>
              </a:pathLst>
            </a:custGeom>
            <a:noFill/>
            <a:ln w="9525" cap="sq">
              <a:solidFill>
                <a:srgbClr val="15003C"/>
              </a:solidFill>
              <a:prstDash val="solid"/>
              <a:round/>
            </a:ln>
          </p:spPr>
          <p:txBody>
            <a:bodyPr rtlCol="0" anchor="ctr"/>
            <a:lstStyle/>
            <a:p>
              <a:endParaRPr lang="da-DK"/>
            </a:p>
          </p:txBody>
        </p:sp>
        <p:sp>
          <p:nvSpPr>
            <p:cNvPr id="8" name="Kombinationstegning: figur 7">
              <a:extLst>
                <a:ext uri="{FF2B5EF4-FFF2-40B4-BE49-F238E27FC236}">
                  <a16:creationId xmlns:a16="http://schemas.microsoft.com/office/drawing/2014/main" id="{CC5CA726-D060-B928-4D99-0EF56F36E8EF}"/>
                </a:ext>
              </a:extLst>
            </p:cNvPr>
            <p:cNvSpPr/>
            <p:nvPr/>
          </p:nvSpPr>
          <p:spPr>
            <a:xfrm>
              <a:off x="7131043" y="5026224"/>
              <a:ext cx="792194" cy="51195"/>
            </a:xfrm>
            <a:custGeom>
              <a:avLst/>
              <a:gdLst>
                <a:gd name="connsiteX0" fmla="*/ 0 w 792194"/>
                <a:gd name="connsiteY0" fmla="*/ 51100 h 51195"/>
                <a:gd name="connsiteX1" fmla="*/ 76486 w 792194"/>
                <a:gd name="connsiteY1" fmla="*/ 25859 h 51195"/>
                <a:gd name="connsiteX2" fmla="*/ 155543 w 792194"/>
                <a:gd name="connsiteY2" fmla="*/ 13952 h 51195"/>
                <a:gd name="connsiteX3" fmla="*/ 467963 w 792194"/>
                <a:gd name="connsiteY3" fmla="*/ 1284 h 51195"/>
                <a:gd name="connsiteX4" fmla="*/ 792194 w 792194"/>
                <a:gd name="connsiteY4" fmla="*/ 51195 h 51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194" h="51195">
                  <a:moveTo>
                    <a:pt x="0" y="51100"/>
                  </a:moveTo>
                  <a:cubicBezTo>
                    <a:pt x="24384" y="36812"/>
                    <a:pt x="40862" y="33193"/>
                    <a:pt x="76486" y="25859"/>
                  </a:cubicBezTo>
                  <a:cubicBezTo>
                    <a:pt x="98774" y="21572"/>
                    <a:pt x="125635" y="17477"/>
                    <a:pt x="155543" y="13952"/>
                  </a:cubicBezTo>
                  <a:cubicBezTo>
                    <a:pt x="256413" y="1951"/>
                    <a:pt x="365188" y="-2431"/>
                    <a:pt x="467963" y="1284"/>
                  </a:cubicBezTo>
                  <a:cubicBezTo>
                    <a:pt x="610267" y="9571"/>
                    <a:pt x="723043" y="15191"/>
                    <a:pt x="792194" y="51195"/>
                  </a:cubicBezTo>
                </a:path>
              </a:pathLst>
            </a:custGeom>
            <a:noFill/>
            <a:ln w="9525" cap="flat">
              <a:solidFill>
                <a:srgbClr val="15003C"/>
              </a:solidFill>
              <a:prstDash val="solid"/>
              <a:round/>
            </a:ln>
          </p:spPr>
          <p:txBody>
            <a:bodyPr rtlCol="0" anchor="ctr"/>
            <a:lstStyle/>
            <a:p>
              <a:endParaRPr lang="da-DK"/>
            </a:p>
          </p:txBody>
        </p:sp>
        <p:sp>
          <p:nvSpPr>
            <p:cNvPr id="9" name="Kombinationstegning: figur 8">
              <a:extLst>
                <a:ext uri="{FF2B5EF4-FFF2-40B4-BE49-F238E27FC236}">
                  <a16:creationId xmlns:a16="http://schemas.microsoft.com/office/drawing/2014/main" id="{7D8FB506-7134-21DF-FDAE-BD3313CEDF44}"/>
                </a:ext>
              </a:extLst>
            </p:cNvPr>
            <p:cNvSpPr/>
            <p:nvPr/>
          </p:nvSpPr>
          <p:spPr>
            <a:xfrm>
              <a:off x="7131043" y="4959059"/>
              <a:ext cx="792194" cy="127694"/>
            </a:xfrm>
            <a:custGeom>
              <a:avLst/>
              <a:gdLst>
                <a:gd name="connsiteX0" fmla="*/ 0 w 792194"/>
                <a:gd name="connsiteY0" fmla="*/ 127695 h 127694"/>
                <a:gd name="connsiteX1" fmla="*/ 12287 w 792194"/>
                <a:gd name="connsiteY1" fmla="*/ 45589 h 127694"/>
                <a:gd name="connsiteX2" fmla="*/ 164021 w 792194"/>
                <a:gd name="connsiteY2" fmla="*/ 11775 h 127694"/>
                <a:gd name="connsiteX3" fmla="*/ 623888 w 792194"/>
                <a:gd name="connsiteY3" fmla="*/ 11585 h 127694"/>
                <a:gd name="connsiteX4" fmla="*/ 779145 w 792194"/>
                <a:gd name="connsiteY4" fmla="*/ 45589 h 127694"/>
                <a:gd name="connsiteX5" fmla="*/ 792194 w 792194"/>
                <a:gd name="connsiteY5" fmla="*/ 127504 h 12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194" h="127694">
                  <a:moveTo>
                    <a:pt x="0" y="127695"/>
                  </a:moveTo>
                  <a:cubicBezTo>
                    <a:pt x="1238" y="104168"/>
                    <a:pt x="-3334" y="57400"/>
                    <a:pt x="12287" y="45589"/>
                  </a:cubicBezTo>
                  <a:cubicBezTo>
                    <a:pt x="54578" y="25777"/>
                    <a:pt x="115443" y="18634"/>
                    <a:pt x="164021" y="11775"/>
                  </a:cubicBezTo>
                  <a:cubicBezTo>
                    <a:pt x="314992" y="-3845"/>
                    <a:pt x="473202" y="-3941"/>
                    <a:pt x="623888" y="11585"/>
                  </a:cubicBezTo>
                  <a:cubicBezTo>
                    <a:pt x="673418" y="18443"/>
                    <a:pt x="735711" y="25968"/>
                    <a:pt x="779145" y="45589"/>
                  </a:cubicBezTo>
                  <a:cubicBezTo>
                    <a:pt x="795718" y="57210"/>
                    <a:pt x="790766" y="103787"/>
                    <a:pt x="792194" y="127504"/>
                  </a:cubicBezTo>
                </a:path>
              </a:pathLst>
            </a:custGeom>
            <a:noFill/>
            <a:ln w="9525" cap="flat">
              <a:solidFill>
                <a:srgbClr val="15003C"/>
              </a:solidFill>
              <a:prstDash val="solid"/>
              <a:round/>
            </a:ln>
          </p:spPr>
          <p:txBody>
            <a:bodyPr rtlCol="0" anchor="ctr"/>
            <a:lstStyle/>
            <a:p>
              <a:endParaRPr lang="da-DK"/>
            </a:p>
          </p:txBody>
        </p:sp>
        <p:sp>
          <p:nvSpPr>
            <p:cNvPr id="10" name="Kombinationstegning: figur 9">
              <a:extLst>
                <a:ext uri="{FF2B5EF4-FFF2-40B4-BE49-F238E27FC236}">
                  <a16:creationId xmlns:a16="http://schemas.microsoft.com/office/drawing/2014/main" id="{942358E7-575F-D4F7-76FA-7904AE595260}"/>
                </a:ext>
              </a:extLst>
            </p:cNvPr>
            <p:cNvSpPr/>
            <p:nvPr/>
          </p:nvSpPr>
          <p:spPr>
            <a:xfrm>
              <a:off x="7183144" y="5051797"/>
              <a:ext cx="700087" cy="34766"/>
            </a:xfrm>
            <a:custGeom>
              <a:avLst/>
              <a:gdLst>
                <a:gd name="connsiteX0" fmla="*/ 0 w 700087"/>
                <a:gd name="connsiteY0" fmla="*/ 34766 h 34766"/>
                <a:gd name="connsiteX1" fmla="*/ 344043 w 700087"/>
                <a:gd name="connsiteY1" fmla="*/ 0 h 34766"/>
                <a:gd name="connsiteX2" fmla="*/ 700088 w 700087"/>
                <a:gd name="connsiteY2" fmla="*/ 34766 h 34766"/>
              </a:gdLst>
              <a:ahLst/>
              <a:cxnLst>
                <a:cxn ang="0">
                  <a:pos x="connsiteX0" y="connsiteY0"/>
                </a:cxn>
                <a:cxn ang="0">
                  <a:pos x="connsiteX1" y="connsiteY1"/>
                </a:cxn>
                <a:cxn ang="0">
                  <a:pos x="connsiteX2" y="connsiteY2"/>
                </a:cxn>
              </a:cxnLst>
              <a:rect l="l" t="t" r="r" b="b"/>
              <a:pathLst>
                <a:path w="700087" h="34766">
                  <a:moveTo>
                    <a:pt x="0" y="34766"/>
                  </a:moveTo>
                  <a:cubicBezTo>
                    <a:pt x="0" y="34766"/>
                    <a:pt x="69533" y="0"/>
                    <a:pt x="344043" y="0"/>
                  </a:cubicBezTo>
                  <a:cubicBezTo>
                    <a:pt x="591407" y="0"/>
                    <a:pt x="700088" y="34766"/>
                    <a:pt x="700088" y="34766"/>
                  </a:cubicBezTo>
                </a:path>
              </a:pathLst>
            </a:custGeom>
            <a:noFill/>
            <a:ln w="9525" cap="flat">
              <a:solidFill>
                <a:srgbClr val="15003C"/>
              </a:solidFill>
              <a:prstDash val="solid"/>
              <a:round/>
            </a:ln>
          </p:spPr>
          <p:txBody>
            <a:bodyPr rtlCol="0" anchor="ctr"/>
            <a:lstStyle/>
            <a:p>
              <a:endParaRPr lang="da-DK"/>
            </a:p>
          </p:txBody>
        </p:sp>
        <p:sp>
          <p:nvSpPr>
            <p:cNvPr id="11" name="Kombinationstegning: figur 10">
              <a:extLst>
                <a:ext uri="{FF2B5EF4-FFF2-40B4-BE49-F238E27FC236}">
                  <a16:creationId xmlns:a16="http://schemas.microsoft.com/office/drawing/2014/main" id="{E2D10226-36AB-569A-330E-A12E712DC749}"/>
                </a:ext>
              </a:extLst>
            </p:cNvPr>
            <p:cNvSpPr/>
            <p:nvPr/>
          </p:nvSpPr>
          <p:spPr>
            <a:xfrm>
              <a:off x="7279823" y="5169907"/>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ln w="9525" cap="flat">
              <a:solidFill>
                <a:srgbClr val="15003C"/>
              </a:solidFill>
              <a:prstDash val="solid"/>
              <a:round/>
            </a:ln>
          </p:spPr>
          <p:txBody>
            <a:bodyPr rtlCol="0" anchor="ctr"/>
            <a:lstStyle/>
            <a:p>
              <a:endParaRPr lang="da-DK"/>
            </a:p>
          </p:txBody>
        </p:sp>
        <p:sp>
          <p:nvSpPr>
            <p:cNvPr id="12" name="Kombinationstegning: figur 11">
              <a:extLst>
                <a:ext uri="{FF2B5EF4-FFF2-40B4-BE49-F238E27FC236}">
                  <a16:creationId xmlns:a16="http://schemas.microsoft.com/office/drawing/2014/main" id="{9A4174AC-5A9E-CB27-6D1A-4E5DE76F9F32}"/>
                </a:ext>
              </a:extLst>
            </p:cNvPr>
            <p:cNvSpPr/>
            <p:nvPr/>
          </p:nvSpPr>
          <p:spPr>
            <a:xfrm>
              <a:off x="7279823" y="5253536"/>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ln w="9525" cap="flat">
              <a:solidFill>
                <a:srgbClr val="15003C"/>
              </a:solidFill>
              <a:prstDash val="solid"/>
              <a:round/>
            </a:ln>
          </p:spPr>
          <p:txBody>
            <a:bodyPr rtlCol="0" anchor="ctr"/>
            <a:lstStyle/>
            <a:p>
              <a:endParaRPr lang="da-DK"/>
            </a:p>
          </p:txBody>
        </p:sp>
        <p:sp>
          <p:nvSpPr>
            <p:cNvPr id="14" name="Kombinationstegning: figur 13">
              <a:extLst>
                <a:ext uri="{FF2B5EF4-FFF2-40B4-BE49-F238E27FC236}">
                  <a16:creationId xmlns:a16="http://schemas.microsoft.com/office/drawing/2014/main" id="{CCF1C333-79F9-9E58-0212-73DA6BE2887D}"/>
                </a:ext>
              </a:extLst>
            </p:cNvPr>
            <p:cNvSpPr/>
            <p:nvPr/>
          </p:nvSpPr>
          <p:spPr>
            <a:xfrm>
              <a:off x="7279823" y="5337166"/>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ln w="9525" cap="flat">
              <a:solidFill>
                <a:srgbClr val="15003C"/>
              </a:solidFill>
              <a:prstDash val="solid"/>
              <a:round/>
            </a:ln>
          </p:spPr>
          <p:txBody>
            <a:bodyPr rtlCol="0" anchor="ctr"/>
            <a:lstStyle/>
            <a:p>
              <a:endParaRPr lang="da-DK"/>
            </a:p>
          </p:txBody>
        </p:sp>
        <p:sp>
          <p:nvSpPr>
            <p:cNvPr id="15" name="Kombinationstegning: figur 14">
              <a:extLst>
                <a:ext uri="{FF2B5EF4-FFF2-40B4-BE49-F238E27FC236}">
                  <a16:creationId xmlns:a16="http://schemas.microsoft.com/office/drawing/2014/main" id="{EA6E76C7-844B-8591-DB2B-A1C66A5EA22A}"/>
                </a:ext>
              </a:extLst>
            </p:cNvPr>
            <p:cNvSpPr/>
            <p:nvPr/>
          </p:nvSpPr>
          <p:spPr>
            <a:xfrm>
              <a:off x="7279823" y="5420891"/>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ln w="9525" cap="flat">
              <a:solidFill>
                <a:srgbClr val="15003C"/>
              </a:solidFill>
              <a:prstDash val="solid"/>
              <a:round/>
            </a:ln>
          </p:spPr>
          <p:txBody>
            <a:bodyPr rtlCol="0" anchor="ctr"/>
            <a:lstStyle/>
            <a:p>
              <a:endParaRPr lang="da-DK"/>
            </a:p>
          </p:txBody>
        </p:sp>
        <p:sp>
          <p:nvSpPr>
            <p:cNvPr id="18" name="Kombinationstegning: figur 17">
              <a:extLst>
                <a:ext uri="{FF2B5EF4-FFF2-40B4-BE49-F238E27FC236}">
                  <a16:creationId xmlns:a16="http://schemas.microsoft.com/office/drawing/2014/main" id="{E9097EB1-06BC-FDAD-A793-DD6D26A71022}"/>
                </a:ext>
              </a:extLst>
            </p:cNvPr>
            <p:cNvSpPr/>
            <p:nvPr/>
          </p:nvSpPr>
          <p:spPr>
            <a:xfrm>
              <a:off x="7279823" y="5588150"/>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ln w="9525" cap="flat">
              <a:solidFill>
                <a:srgbClr val="15003C"/>
              </a:solidFill>
              <a:prstDash val="solid"/>
              <a:round/>
            </a:ln>
          </p:spPr>
          <p:txBody>
            <a:bodyPr rtlCol="0" anchor="ctr"/>
            <a:lstStyle/>
            <a:p>
              <a:endParaRPr lang="da-DK"/>
            </a:p>
          </p:txBody>
        </p:sp>
        <p:sp>
          <p:nvSpPr>
            <p:cNvPr id="19" name="Kombinationstegning: figur 18">
              <a:extLst>
                <a:ext uri="{FF2B5EF4-FFF2-40B4-BE49-F238E27FC236}">
                  <a16:creationId xmlns:a16="http://schemas.microsoft.com/office/drawing/2014/main" id="{6D5F98E9-C95E-E47D-C30B-FA8B9DE47456}"/>
                </a:ext>
              </a:extLst>
            </p:cNvPr>
            <p:cNvSpPr/>
            <p:nvPr/>
          </p:nvSpPr>
          <p:spPr>
            <a:xfrm>
              <a:off x="7279823" y="5504520"/>
              <a:ext cx="377380" cy="9525"/>
            </a:xfrm>
            <a:custGeom>
              <a:avLst/>
              <a:gdLst>
                <a:gd name="connsiteX0" fmla="*/ 0 w 377380"/>
                <a:gd name="connsiteY0" fmla="*/ 0 h 9525"/>
                <a:gd name="connsiteX1" fmla="*/ 377381 w 377380"/>
                <a:gd name="connsiteY1" fmla="*/ 0 h 9525"/>
              </a:gdLst>
              <a:ahLst/>
              <a:cxnLst>
                <a:cxn ang="0">
                  <a:pos x="connsiteX0" y="connsiteY0"/>
                </a:cxn>
                <a:cxn ang="0">
                  <a:pos x="connsiteX1" y="connsiteY1"/>
                </a:cxn>
              </a:cxnLst>
              <a:rect l="l" t="t" r="r" b="b"/>
              <a:pathLst>
                <a:path w="377380" h="9525">
                  <a:moveTo>
                    <a:pt x="0" y="0"/>
                  </a:moveTo>
                  <a:lnTo>
                    <a:pt x="377381" y="0"/>
                  </a:lnTo>
                </a:path>
              </a:pathLst>
            </a:custGeom>
            <a:ln w="9525" cap="flat">
              <a:solidFill>
                <a:srgbClr val="15003C"/>
              </a:solidFill>
              <a:prstDash val="solid"/>
              <a:round/>
            </a:ln>
          </p:spPr>
          <p:txBody>
            <a:bodyPr rtlCol="0" anchor="ctr"/>
            <a:lstStyle/>
            <a:p>
              <a:endParaRPr lang="da-DK"/>
            </a:p>
          </p:txBody>
        </p:sp>
        <p:sp>
          <p:nvSpPr>
            <p:cNvPr id="20" name="Kombinationstegning: figur 19">
              <a:extLst>
                <a:ext uri="{FF2B5EF4-FFF2-40B4-BE49-F238E27FC236}">
                  <a16:creationId xmlns:a16="http://schemas.microsoft.com/office/drawing/2014/main" id="{81F02CDC-CE8E-B482-23DF-E90153F559A3}"/>
                </a:ext>
              </a:extLst>
            </p:cNvPr>
            <p:cNvSpPr/>
            <p:nvPr/>
          </p:nvSpPr>
          <p:spPr>
            <a:xfrm>
              <a:off x="7657204" y="5085706"/>
              <a:ext cx="9525" cy="624935"/>
            </a:xfrm>
            <a:custGeom>
              <a:avLst/>
              <a:gdLst>
                <a:gd name="connsiteX0" fmla="*/ 0 w 9525"/>
                <a:gd name="connsiteY0" fmla="*/ 0 h 624935"/>
                <a:gd name="connsiteX1" fmla="*/ 0 w 9525"/>
                <a:gd name="connsiteY1" fmla="*/ 624935 h 624935"/>
              </a:gdLst>
              <a:ahLst/>
              <a:cxnLst>
                <a:cxn ang="0">
                  <a:pos x="connsiteX0" y="connsiteY0"/>
                </a:cxn>
                <a:cxn ang="0">
                  <a:pos x="connsiteX1" y="connsiteY1"/>
                </a:cxn>
              </a:cxnLst>
              <a:rect l="l" t="t" r="r" b="b"/>
              <a:pathLst>
                <a:path w="9525" h="624935">
                  <a:moveTo>
                    <a:pt x="0" y="0"/>
                  </a:moveTo>
                  <a:lnTo>
                    <a:pt x="0" y="624935"/>
                  </a:lnTo>
                </a:path>
              </a:pathLst>
            </a:custGeom>
            <a:ln w="9525" cap="flat">
              <a:solidFill>
                <a:srgbClr val="15003C"/>
              </a:solidFill>
              <a:prstDash val="solid"/>
              <a:round/>
            </a:ln>
          </p:spPr>
          <p:txBody>
            <a:bodyPr rtlCol="0" anchor="ctr"/>
            <a:lstStyle/>
            <a:p>
              <a:endParaRPr lang="da-DK"/>
            </a:p>
          </p:txBody>
        </p:sp>
        <p:sp>
          <p:nvSpPr>
            <p:cNvPr id="21" name="Kombinationstegning: figur 20">
              <a:extLst>
                <a:ext uri="{FF2B5EF4-FFF2-40B4-BE49-F238E27FC236}">
                  <a16:creationId xmlns:a16="http://schemas.microsoft.com/office/drawing/2014/main" id="{FF74FF6F-A000-4294-8F7C-029139C6F338}"/>
                </a:ext>
              </a:extLst>
            </p:cNvPr>
            <p:cNvSpPr/>
            <p:nvPr/>
          </p:nvSpPr>
          <p:spPr>
            <a:xfrm>
              <a:off x="7581766" y="5085706"/>
              <a:ext cx="9525" cy="632745"/>
            </a:xfrm>
            <a:custGeom>
              <a:avLst/>
              <a:gdLst>
                <a:gd name="connsiteX0" fmla="*/ 0 w 9525"/>
                <a:gd name="connsiteY0" fmla="*/ 0 h 632745"/>
                <a:gd name="connsiteX1" fmla="*/ 0 w 9525"/>
                <a:gd name="connsiteY1" fmla="*/ 632746 h 632745"/>
              </a:gdLst>
              <a:ahLst/>
              <a:cxnLst>
                <a:cxn ang="0">
                  <a:pos x="connsiteX0" y="connsiteY0"/>
                </a:cxn>
                <a:cxn ang="0">
                  <a:pos x="connsiteX1" y="connsiteY1"/>
                </a:cxn>
              </a:cxnLst>
              <a:rect l="l" t="t" r="r" b="b"/>
              <a:pathLst>
                <a:path w="9525" h="632745">
                  <a:moveTo>
                    <a:pt x="0" y="0"/>
                  </a:moveTo>
                  <a:lnTo>
                    <a:pt x="0" y="632746"/>
                  </a:lnTo>
                </a:path>
              </a:pathLst>
            </a:custGeom>
            <a:ln w="9525" cap="flat">
              <a:solidFill>
                <a:srgbClr val="15003C"/>
              </a:solidFill>
              <a:prstDash val="solid"/>
              <a:round/>
            </a:ln>
          </p:spPr>
          <p:txBody>
            <a:bodyPr rtlCol="0" anchor="ctr"/>
            <a:lstStyle/>
            <a:p>
              <a:endParaRPr lang="da-DK"/>
            </a:p>
          </p:txBody>
        </p:sp>
        <p:sp>
          <p:nvSpPr>
            <p:cNvPr id="22" name="Kombinationstegning: figur 21">
              <a:extLst>
                <a:ext uri="{FF2B5EF4-FFF2-40B4-BE49-F238E27FC236}">
                  <a16:creationId xmlns:a16="http://schemas.microsoft.com/office/drawing/2014/main" id="{23382C40-7C27-4957-4938-DE1A23084260}"/>
                </a:ext>
              </a:extLst>
            </p:cNvPr>
            <p:cNvSpPr/>
            <p:nvPr/>
          </p:nvSpPr>
          <p:spPr>
            <a:xfrm>
              <a:off x="7506232" y="5093421"/>
              <a:ext cx="9525" cy="627507"/>
            </a:xfrm>
            <a:custGeom>
              <a:avLst/>
              <a:gdLst>
                <a:gd name="connsiteX0" fmla="*/ 0 w 9525"/>
                <a:gd name="connsiteY0" fmla="*/ 0 h 627507"/>
                <a:gd name="connsiteX1" fmla="*/ 0 w 9525"/>
                <a:gd name="connsiteY1" fmla="*/ 627507 h 627507"/>
              </a:gdLst>
              <a:ahLst/>
              <a:cxnLst>
                <a:cxn ang="0">
                  <a:pos x="connsiteX0" y="connsiteY0"/>
                </a:cxn>
                <a:cxn ang="0">
                  <a:pos x="connsiteX1" y="connsiteY1"/>
                </a:cxn>
              </a:cxnLst>
              <a:rect l="l" t="t" r="r" b="b"/>
              <a:pathLst>
                <a:path w="9525" h="627507">
                  <a:moveTo>
                    <a:pt x="0" y="0"/>
                  </a:moveTo>
                  <a:lnTo>
                    <a:pt x="0" y="627507"/>
                  </a:lnTo>
                </a:path>
              </a:pathLst>
            </a:custGeom>
            <a:ln w="9525" cap="flat">
              <a:solidFill>
                <a:srgbClr val="15003C"/>
              </a:solidFill>
              <a:prstDash val="solid"/>
              <a:round/>
            </a:ln>
          </p:spPr>
          <p:txBody>
            <a:bodyPr rtlCol="0" anchor="ctr"/>
            <a:lstStyle/>
            <a:p>
              <a:endParaRPr lang="da-DK"/>
            </a:p>
          </p:txBody>
        </p:sp>
        <p:sp>
          <p:nvSpPr>
            <p:cNvPr id="23" name="Kombinationstegning: figur 22">
              <a:extLst>
                <a:ext uri="{FF2B5EF4-FFF2-40B4-BE49-F238E27FC236}">
                  <a16:creationId xmlns:a16="http://schemas.microsoft.com/office/drawing/2014/main" id="{1282F911-62CC-DF99-AE49-E03582072525}"/>
                </a:ext>
              </a:extLst>
            </p:cNvPr>
            <p:cNvSpPr/>
            <p:nvPr/>
          </p:nvSpPr>
          <p:spPr>
            <a:xfrm>
              <a:off x="7430794" y="5085706"/>
              <a:ext cx="9525" cy="635222"/>
            </a:xfrm>
            <a:custGeom>
              <a:avLst/>
              <a:gdLst>
                <a:gd name="connsiteX0" fmla="*/ 0 w 9525"/>
                <a:gd name="connsiteY0" fmla="*/ 0 h 635222"/>
                <a:gd name="connsiteX1" fmla="*/ 0 w 9525"/>
                <a:gd name="connsiteY1" fmla="*/ 635222 h 635222"/>
              </a:gdLst>
              <a:ahLst/>
              <a:cxnLst>
                <a:cxn ang="0">
                  <a:pos x="connsiteX0" y="connsiteY0"/>
                </a:cxn>
                <a:cxn ang="0">
                  <a:pos x="connsiteX1" y="connsiteY1"/>
                </a:cxn>
              </a:cxnLst>
              <a:rect l="l" t="t" r="r" b="b"/>
              <a:pathLst>
                <a:path w="9525" h="635222">
                  <a:moveTo>
                    <a:pt x="0" y="0"/>
                  </a:moveTo>
                  <a:lnTo>
                    <a:pt x="0" y="635222"/>
                  </a:lnTo>
                </a:path>
              </a:pathLst>
            </a:custGeom>
            <a:ln w="9525" cap="flat">
              <a:solidFill>
                <a:srgbClr val="15003C"/>
              </a:solidFill>
              <a:prstDash val="solid"/>
              <a:round/>
            </a:ln>
          </p:spPr>
          <p:txBody>
            <a:bodyPr rtlCol="0" anchor="ctr"/>
            <a:lstStyle/>
            <a:p>
              <a:endParaRPr lang="da-DK"/>
            </a:p>
          </p:txBody>
        </p:sp>
        <p:sp>
          <p:nvSpPr>
            <p:cNvPr id="24" name="Kombinationstegning: figur 23">
              <a:extLst>
                <a:ext uri="{FF2B5EF4-FFF2-40B4-BE49-F238E27FC236}">
                  <a16:creationId xmlns:a16="http://schemas.microsoft.com/office/drawing/2014/main" id="{7A96A570-A38D-03AA-B2B8-B77DA998C5C6}"/>
                </a:ext>
              </a:extLst>
            </p:cNvPr>
            <p:cNvSpPr/>
            <p:nvPr/>
          </p:nvSpPr>
          <p:spPr>
            <a:xfrm>
              <a:off x="7355261" y="5085706"/>
              <a:ext cx="9525" cy="646747"/>
            </a:xfrm>
            <a:custGeom>
              <a:avLst/>
              <a:gdLst>
                <a:gd name="connsiteX0" fmla="*/ 0 w 9525"/>
                <a:gd name="connsiteY0" fmla="*/ 0 h 646747"/>
                <a:gd name="connsiteX1" fmla="*/ 0 w 9525"/>
                <a:gd name="connsiteY1" fmla="*/ 646747 h 646747"/>
              </a:gdLst>
              <a:ahLst/>
              <a:cxnLst>
                <a:cxn ang="0">
                  <a:pos x="connsiteX0" y="connsiteY0"/>
                </a:cxn>
                <a:cxn ang="0">
                  <a:pos x="connsiteX1" y="connsiteY1"/>
                </a:cxn>
              </a:cxnLst>
              <a:rect l="l" t="t" r="r" b="b"/>
              <a:pathLst>
                <a:path w="9525" h="646747">
                  <a:moveTo>
                    <a:pt x="0" y="0"/>
                  </a:moveTo>
                  <a:lnTo>
                    <a:pt x="0" y="646747"/>
                  </a:lnTo>
                </a:path>
              </a:pathLst>
            </a:custGeom>
            <a:ln w="9525" cap="flat">
              <a:solidFill>
                <a:srgbClr val="15003C"/>
              </a:solidFill>
              <a:prstDash val="solid"/>
              <a:round/>
            </a:ln>
          </p:spPr>
          <p:txBody>
            <a:bodyPr rtlCol="0" anchor="ctr"/>
            <a:lstStyle/>
            <a:p>
              <a:endParaRPr lang="da-DK"/>
            </a:p>
          </p:txBody>
        </p:sp>
        <p:sp>
          <p:nvSpPr>
            <p:cNvPr id="25" name="Kombinationstegning: figur 24">
              <a:extLst>
                <a:ext uri="{FF2B5EF4-FFF2-40B4-BE49-F238E27FC236}">
                  <a16:creationId xmlns:a16="http://schemas.microsoft.com/office/drawing/2014/main" id="{3B99CF2E-7AD4-7A66-5B1D-023FC9F316E3}"/>
                </a:ext>
              </a:extLst>
            </p:cNvPr>
            <p:cNvSpPr/>
            <p:nvPr/>
          </p:nvSpPr>
          <p:spPr>
            <a:xfrm>
              <a:off x="7279823" y="5089325"/>
              <a:ext cx="9525" cy="652843"/>
            </a:xfrm>
            <a:custGeom>
              <a:avLst/>
              <a:gdLst>
                <a:gd name="connsiteX0" fmla="*/ 0 w 9525"/>
                <a:gd name="connsiteY0" fmla="*/ 0 h 652843"/>
                <a:gd name="connsiteX1" fmla="*/ 0 w 9525"/>
                <a:gd name="connsiteY1" fmla="*/ 652844 h 652843"/>
              </a:gdLst>
              <a:ahLst/>
              <a:cxnLst>
                <a:cxn ang="0">
                  <a:pos x="connsiteX0" y="connsiteY0"/>
                </a:cxn>
                <a:cxn ang="0">
                  <a:pos x="connsiteX1" y="connsiteY1"/>
                </a:cxn>
              </a:cxnLst>
              <a:rect l="l" t="t" r="r" b="b"/>
              <a:pathLst>
                <a:path w="9525" h="652843">
                  <a:moveTo>
                    <a:pt x="0" y="0"/>
                  </a:moveTo>
                  <a:lnTo>
                    <a:pt x="0" y="652844"/>
                  </a:lnTo>
                </a:path>
              </a:pathLst>
            </a:custGeom>
            <a:ln w="9525" cap="flat">
              <a:solidFill>
                <a:srgbClr val="15003C"/>
              </a:solidFill>
              <a:prstDash val="solid"/>
              <a:round/>
            </a:ln>
          </p:spPr>
          <p:txBody>
            <a:bodyPr rtlCol="0" anchor="ctr"/>
            <a:lstStyle/>
            <a:p>
              <a:endParaRPr lang="da-DK"/>
            </a:p>
          </p:txBody>
        </p:sp>
        <p:grpSp>
          <p:nvGrpSpPr>
            <p:cNvPr id="26" name="Grafik 103">
              <a:extLst>
                <a:ext uri="{FF2B5EF4-FFF2-40B4-BE49-F238E27FC236}">
                  <a16:creationId xmlns:a16="http://schemas.microsoft.com/office/drawing/2014/main" id="{1AB4C82C-2E72-E43C-EC1A-4121FB42C2C8}"/>
                </a:ext>
              </a:extLst>
            </p:cNvPr>
            <p:cNvGrpSpPr/>
            <p:nvPr/>
          </p:nvGrpSpPr>
          <p:grpSpPr>
            <a:xfrm>
              <a:off x="8769438" y="4230075"/>
              <a:ext cx="783145" cy="1710785"/>
              <a:chOff x="8769438" y="4230075"/>
              <a:chExt cx="783145" cy="1710785"/>
            </a:xfrm>
            <a:noFill/>
          </p:grpSpPr>
          <p:sp>
            <p:nvSpPr>
              <p:cNvPr id="220" name="Kombinationstegning: figur 219">
                <a:extLst>
                  <a:ext uri="{FF2B5EF4-FFF2-40B4-BE49-F238E27FC236}">
                    <a16:creationId xmlns:a16="http://schemas.microsoft.com/office/drawing/2014/main" id="{DEFC2869-ACAF-772E-8C9E-919CEFB1C43C}"/>
                  </a:ext>
                </a:extLst>
              </p:cNvPr>
              <p:cNvSpPr/>
              <p:nvPr/>
            </p:nvSpPr>
            <p:spPr>
              <a:xfrm>
                <a:off x="9038416" y="4307704"/>
                <a:ext cx="255069" cy="548544"/>
              </a:xfrm>
              <a:custGeom>
                <a:avLst/>
                <a:gdLst>
                  <a:gd name="connsiteX0" fmla="*/ 124976 w 255069"/>
                  <a:gd name="connsiteY0" fmla="*/ 95 h 548544"/>
                  <a:gd name="connsiteX1" fmla="*/ 246896 w 255069"/>
                  <a:gd name="connsiteY1" fmla="*/ 534638 h 548544"/>
                  <a:gd name="connsiteX2" fmla="*/ 252897 w 255069"/>
                  <a:gd name="connsiteY2" fmla="*/ 548545 h 548544"/>
                  <a:gd name="connsiteX3" fmla="*/ 2294 w 255069"/>
                  <a:gd name="connsiteY3" fmla="*/ 548545 h 548544"/>
                  <a:gd name="connsiteX4" fmla="*/ 770 w 255069"/>
                  <a:gd name="connsiteY4" fmla="*/ 545306 h 548544"/>
                  <a:gd name="connsiteX5" fmla="*/ 124595 w 255069"/>
                  <a:gd name="connsiteY5" fmla="*/ 0 h 548544"/>
                  <a:gd name="connsiteX6" fmla="*/ 124976 w 255069"/>
                  <a:gd name="connsiteY6" fmla="*/ 0 h 54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69" h="548544">
                    <a:moveTo>
                      <a:pt x="124976" y="95"/>
                    </a:moveTo>
                    <a:cubicBezTo>
                      <a:pt x="159361" y="82582"/>
                      <a:pt x="196604" y="458438"/>
                      <a:pt x="246896" y="534638"/>
                    </a:cubicBezTo>
                    <a:cubicBezTo>
                      <a:pt x="249563" y="539591"/>
                      <a:pt x="259374" y="548545"/>
                      <a:pt x="252897" y="548545"/>
                    </a:cubicBezTo>
                    <a:cubicBezTo>
                      <a:pt x="187936" y="548545"/>
                      <a:pt x="76780" y="548545"/>
                      <a:pt x="2294" y="548545"/>
                    </a:cubicBezTo>
                    <a:cubicBezTo>
                      <a:pt x="103" y="548545"/>
                      <a:pt x="-754" y="547688"/>
                      <a:pt x="770" y="545306"/>
                    </a:cubicBezTo>
                    <a:cubicBezTo>
                      <a:pt x="62778" y="462820"/>
                      <a:pt x="81352" y="95441"/>
                      <a:pt x="124595" y="0"/>
                    </a:cubicBezTo>
                    <a:lnTo>
                      <a:pt x="124976" y="0"/>
                    </a:lnTo>
                    <a:close/>
                  </a:path>
                </a:pathLst>
              </a:custGeom>
              <a:noFill/>
              <a:ln w="9525" cap="rnd">
                <a:solidFill>
                  <a:srgbClr val="15003C"/>
                </a:solidFill>
                <a:prstDash val="solid"/>
                <a:round/>
              </a:ln>
            </p:spPr>
            <p:txBody>
              <a:bodyPr rtlCol="0" anchor="ctr"/>
              <a:lstStyle/>
              <a:p>
                <a:endParaRPr lang="da-DK"/>
              </a:p>
            </p:txBody>
          </p:sp>
          <p:sp>
            <p:nvSpPr>
              <p:cNvPr id="221" name="Kombinationstegning: figur 220">
                <a:extLst>
                  <a:ext uri="{FF2B5EF4-FFF2-40B4-BE49-F238E27FC236}">
                    <a16:creationId xmlns:a16="http://schemas.microsoft.com/office/drawing/2014/main" id="{123D48EF-0F2B-178E-E61A-94C5BF10E472}"/>
                  </a:ext>
                </a:extLst>
              </p:cNvPr>
              <p:cNvSpPr/>
              <p:nvPr/>
            </p:nvSpPr>
            <p:spPr>
              <a:xfrm>
                <a:off x="9163106" y="4254840"/>
                <a:ext cx="9525" cy="54483"/>
              </a:xfrm>
              <a:custGeom>
                <a:avLst/>
                <a:gdLst>
                  <a:gd name="connsiteX0" fmla="*/ 0 w 9525"/>
                  <a:gd name="connsiteY0" fmla="*/ 54483 h 54483"/>
                  <a:gd name="connsiteX1" fmla="*/ 0 w 9525"/>
                  <a:gd name="connsiteY1" fmla="*/ 0 h 54483"/>
                </a:gdLst>
                <a:ahLst/>
                <a:cxnLst>
                  <a:cxn ang="0">
                    <a:pos x="connsiteX0" y="connsiteY0"/>
                  </a:cxn>
                  <a:cxn ang="0">
                    <a:pos x="connsiteX1" y="connsiteY1"/>
                  </a:cxn>
                </a:cxnLst>
                <a:rect l="l" t="t" r="r" b="b"/>
                <a:pathLst>
                  <a:path w="9525" h="54483">
                    <a:moveTo>
                      <a:pt x="0" y="54483"/>
                    </a:moveTo>
                    <a:lnTo>
                      <a:pt x="0" y="0"/>
                    </a:lnTo>
                  </a:path>
                </a:pathLst>
              </a:custGeom>
              <a:ln w="9525" cap="rnd">
                <a:solidFill>
                  <a:srgbClr val="15003C"/>
                </a:solidFill>
                <a:prstDash val="solid"/>
                <a:round/>
              </a:ln>
            </p:spPr>
            <p:txBody>
              <a:bodyPr rtlCol="0" anchor="ctr"/>
              <a:lstStyle/>
              <a:p>
                <a:endParaRPr lang="da-DK"/>
              </a:p>
            </p:txBody>
          </p:sp>
          <p:sp>
            <p:nvSpPr>
              <p:cNvPr id="222" name="Kombinationstegning: figur 221">
                <a:extLst>
                  <a:ext uri="{FF2B5EF4-FFF2-40B4-BE49-F238E27FC236}">
                    <a16:creationId xmlns:a16="http://schemas.microsoft.com/office/drawing/2014/main" id="{8328CE93-6610-A724-D962-F49D8476E346}"/>
                  </a:ext>
                </a:extLst>
              </p:cNvPr>
              <p:cNvSpPr/>
              <p:nvPr/>
            </p:nvSpPr>
            <p:spPr>
              <a:xfrm>
                <a:off x="9151390" y="4230075"/>
                <a:ext cx="23431" cy="23431"/>
              </a:xfrm>
              <a:custGeom>
                <a:avLst/>
                <a:gdLst>
                  <a:gd name="connsiteX0" fmla="*/ 23432 w 23431"/>
                  <a:gd name="connsiteY0" fmla="*/ 11716 h 23431"/>
                  <a:gd name="connsiteX1" fmla="*/ 11716 w 23431"/>
                  <a:gd name="connsiteY1" fmla="*/ 23432 h 23431"/>
                  <a:gd name="connsiteX2" fmla="*/ 0 w 23431"/>
                  <a:gd name="connsiteY2" fmla="*/ 11716 h 23431"/>
                  <a:gd name="connsiteX3" fmla="*/ 11716 w 23431"/>
                  <a:gd name="connsiteY3" fmla="*/ 0 h 23431"/>
                  <a:gd name="connsiteX4" fmla="*/ 23432 w 23431"/>
                  <a:gd name="connsiteY4" fmla="*/ 11716 h 23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31" h="23431">
                    <a:moveTo>
                      <a:pt x="23432" y="11716"/>
                    </a:moveTo>
                    <a:cubicBezTo>
                      <a:pt x="23432" y="18186"/>
                      <a:pt x="18186" y="23432"/>
                      <a:pt x="11716" y="23432"/>
                    </a:cubicBezTo>
                    <a:cubicBezTo>
                      <a:pt x="5245" y="23432"/>
                      <a:pt x="0" y="18186"/>
                      <a:pt x="0" y="11716"/>
                    </a:cubicBezTo>
                    <a:cubicBezTo>
                      <a:pt x="0" y="5245"/>
                      <a:pt x="5245" y="0"/>
                      <a:pt x="11716" y="0"/>
                    </a:cubicBezTo>
                    <a:cubicBezTo>
                      <a:pt x="18186" y="0"/>
                      <a:pt x="23432" y="5245"/>
                      <a:pt x="23432" y="11716"/>
                    </a:cubicBezTo>
                    <a:close/>
                  </a:path>
                </a:pathLst>
              </a:custGeom>
              <a:noFill/>
              <a:ln w="9525" cap="rnd">
                <a:solidFill>
                  <a:srgbClr val="15003C"/>
                </a:solidFill>
                <a:prstDash val="solid"/>
                <a:round/>
              </a:ln>
            </p:spPr>
            <p:txBody>
              <a:bodyPr rtlCol="0" anchor="ctr"/>
              <a:lstStyle/>
              <a:p>
                <a:endParaRPr lang="da-DK"/>
              </a:p>
            </p:txBody>
          </p:sp>
          <p:sp>
            <p:nvSpPr>
              <p:cNvPr id="223" name="Kombinationstegning: figur 222">
                <a:extLst>
                  <a:ext uri="{FF2B5EF4-FFF2-40B4-BE49-F238E27FC236}">
                    <a16:creationId xmlns:a16="http://schemas.microsoft.com/office/drawing/2014/main" id="{D937287A-7E77-C6DA-A873-953F46E60199}"/>
                  </a:ext>
                </a:extLst>
              </p:cNvPr>
              <p:cNvSpPr/>
              <p:nvPr/>
            </p:nvSpPr>
            <p:spPr>
              <a:xfrm>
                <a:off x="9281026" y="5469849"/>
                <a:ext cx="232981" cy="471011"/>
              </a:xfrm>
              <a:custGeom>
                <a:avLst/>
                <a:gdLst>
                  <a:gd name="connsiteX0" fmla="*/ 0 w 232981"/>
                  <a:gd name="connsiteY0" fmla="*/ 0 h 471011"/>
                  <a:gd name="connsiteX1" fmla="*/ 188023 w 232981"/>
                  <a:gd name="connsiteY1" fmla="*/ 0 h 471011"/>
                  <a:gd name="connsiteX2" fmla="*/ 232981 w 232981"/>
                  <a:gd name="connsiteY2" fmla="*/ 149447 h 471011"/>
                  <a:gd name="connsiteX3" fmla="*/ 232981 w 232981"/>
                  <a:gd name="connsiteY3" fmla="*/ 471011 h 471011"/>
                </a:gdLst>
                <a:ahLst/>
                <a:cxnLst>
                  <a:cxn ang="0">
                    <a:pos x="connsiteX0" y="connsiteY0"/>
                  </a:cxn>
                  <a:cxn ang="0">
                    <a:pos x="connsiteX1" y="connsiteY1"/>
                  </a:cxn>
                  <a:cxn ang="0">
                    <a:pos x="connsiteX2" y="connsiteY2"/>
                  </a:cxn>
                  <a:cxn ang="0">
                    <a:pos x="connsiteX3" y="connsiteY3"/>
                  </a:cxn>
                </a:cxnLst>
                <a:rect l="l" t="t" r="r" b="b"/>
                <a:pathLst>
                  <a:path w="232981" h="471011">
                    <a:moveTo>
                      <a:pt x="0" y="0"/>
                    </a:moveTo>
                    <a:lnTo>
                      <a:pt x="188023" y="0"/>
                    </a:lnTo>
                    <a:lnTo>
                      <a:pt x="232981" y="149447"/>
                    </a:lnTo>
                    <a:lnTo>
                      <a:pt x="232981" y="471011"/>
                    </a:lnTo>
                  </a:path>
                </a:pathLst>
              </a:custGeom>
              <a:noFill/>
              <a:ln w="9525" cap="rnd">
                <a:solidFill>
                  <a:srgbClr val="15003C"/>
                </a:solidFill>
                <a:prstDash val="solid"/>
                <a:round/>
              </a:ln>
            </p:spPr>
            <p:txBody>
              <a:bodyPr rtlCol="0" anchor="ctr"/>
              <a:lstStyle/>
              <a:p>
                <a:endParaRPr lang="da-DK"/>
              </a:p>
            </p:txBody>
          </p:sp>
          <p:sp>
            <p:nvSpPr>
              <p:cNvPr id="224" name="Kombinationstegning: figur 223">
                <a:extLst>
                  <a:ext uri="{FF2B5EF4-FFF2-40B4-BE49-F238E27FC236}">
                    <a16:creationId xmlns:a16="http://schemas.microsoft.com/office/drawing/2014/main" id="{E96F4F15-C41B-513B-5342-BC691337E6C5}"/>
                  </a:ext>
                </a:extLst>
              </p:cNvPr>
              <p:cNvSpPr/>
              <p:nvPr/>
            </p:nvSpPr>
            <p:spPr>
              <a:xfrm>
                <a:off x="8809157" y="5469849"/>
                <a:ext cx="241934" cy="459295"/>
              </a:xfrm>
              <a:custGeom>
                <a:avLst/>
                <a:gdLst>
                  <a:gd name="connsiteX0" fmla="*/ 0 w 241934"/>
                  <a:gd name="connsiteY0" fmla="*/ 459296 h 459295"/>
                  <a:gd name="connsiteX1" fmla="*/ 0 w 241934"/>
                  <a:gd name="connsiteY1" fmla="*/ 149447 h 459295"/>
                  <a:gd name="connsiteX2" fmla="*/ 56102 w 241934"/>
                  <a:gd name="connsiteY2" fmla="*/ 0 h 459295"/>
                  <a:gd name="connsiteX3" fmla="*/ 241935 w 241934"/>
                  <a:gd name="connsiteY3" fmla="*/ 0 h 459295"/>
                </a:gdLst>
                <a:ahLst/>
                <a:cxnLst>
                  <a:cxn ang="0">
                    <a:pos x="connsiteX0" y="connsiteY0"/>
                  </a:cxn>
                  <a:cxn ang="0">
                    <a:pos x="connsiteX1" y="connsiteY1"/>
                  </a:cxn>
                  <a:cxn ang="0">
                    <a:pos x="connsiteX2" y="connsiteY2"/>
                  </a:cxn>
                  <a:cxn ang="0">
                    <a:pos x="connsiteX3" y="connsiteY3"/>
                  </a:cxn>
                </a:cxnLst>
                <a:rect l="l" t="t" r="r" b="b"/>
                <a:pathLst>
                  <a:path w="241934" h="459295">
                    <a:moveTo>
                      <a:pt x="0" y="459296"/>
                    </a:moveTo>
                    <a:lnTo>
                      <a:pt x="0" y="149447"/>
                    </a:lnTo>
                    <a:lnTo>
                      <a:pt x="56102" y="0"/>
                    </a:lnTo>
                    <a:lnTo>
                      <a:pt x="241935" y="0"/>
                    </a:lnTo>
                  </a:path>
                </a:pathLst>
              </a:custGeom>
              <a:noFill/>
              <a:ln w="9525" cap="rnd">
                <a:solidFill>
                  <a:srgbClr val="15003C"/>
                </a:solidFill>
                <a:prstDash val="solid"/>
                <a:round/>
              </a:ln>
            </p:spPr>
            <p:txBody>
              <a:bodyPr rtlCol="0" anchor="ctr"/>
              <a:lstStyle/>
              <a:p>
                <a:endParaRPr lang="da-DK"/>
              </a:p>
            </p:txBody>
          </p:sp>
          <p:sp>
            <p:nvSpPr>
              <p:cNvPr id="225" name="Kombinationstegning: figur 224">
                <a:extLst>
                  <a:ext uri="{FF2B5EF4-FFF2-40B4-BE49-F238E27FC236}">
                    <a16:creationId xmlns:a16="http://schemas.microsoft.com/office/drawing/2014/main" id="{40F2C0AE-6BA3-BF9E-6063-1BA95A89DC34}"/>
                  </a:ext>
                </a:extLst>
              </p:cNvPr>
              <p:cNvSpPr/>
              <p:nvPr/>
            </p:nvSpPr>
            <p:spPr>
              <a:xfrm>
                <a:off x="9139828" y="4928221"/>
                <a:ext cx="54827" cy="54827"/>
              </a:xfrm>
              <a:custGeom>
                <a:avLst/>
                <a:gdLst>
                  <a:gd name="connsiteX0" fmla="*/ 54520 w 54827"/>
                  <a:gd name="connsiteY0" fmla="*/ 54615 h 54827"/>
                  <a:gd name="connsiteX1" fmla="*/ 322 w 54827"/>
                  <a:gd name="connsiteY1" fmla="*/ 54520 h 54827"/>
                  <a:gd name="connsiteX2" fmla="*/ 322 w 54827"/>
                  <a:gd name="connsiteY2" fmla="*/ 322 h 54827"/>
                  <a:gd name="connsiteX3" fmla="*/ 54520 w 54827"/>
                  <a:gd name="connsiteY3" fmla="*/ 322 h 54827"/>
                  <a:gd name="connsiteX4" fmla="*/ 54615 w 54827"/>
                  <a:gd name="connsiteY4" fmla="*/ 54520 h 54827"/>
                  <a:gd name="connsiteX5" fmla="*/ 54520 w 54827"/>
                  <a:gd name="connsiteY5" fmla="*/ 54520 h 54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27" h="54827">
                    <a:moveTo>
                      <a:pt x="54520" y="54615"/>
                    </a:moveTo>
                    <a:cubicBezTo>
                      <a:pt x="39089" y="54710"/>
                      <a:pt x="15943" y="55091"/>
                      <a:pt x="322" y="54520"/>
                    </a:cubicBezTo>
                    <a:cubicBezTo>
                      <a:pt x="-154" y="39375"/>
                      <a:pt x="-58" y="14800"/>
                      <a:pt x="322" y="322"/>
                    </a:cubicBezTo>
                    <a:cubicBezTo>
                      <a:pt x="14896" y="-59"/>
                      <a:pt x="39375" y="-154"/>
                      <a:pt x="54520" y="322"/>
                    </a:cubicBezTo>
                    <a:cubicBezTo>
                      <a:pt x="55091" y="16039"/>
                      <a:pt x="54710" y="39184"/>
                      <a:pt x="54615" y="54520"/>
                    </a:cubicBezTo>
                    <a:lnTo>
                      <a:pt x="54520" y="54520"/>
                    </a:lnTo>
                    <a:close/>
                  </a:path>
                </a:pathLst>
              </a:custGeom>
              <a:noFill/>
              <a:ln w="9525" cap="rnd">
                <a:solidFill>
                  <a:srgbClr val="15003C"/>
                </a:solidFill>
                <a:prstDash val="solid"/>
                <a:round/>
              </a:ln>
            </p:spPr>
            <p:txBody>
              <a:bodyPr rtlCol="0" anchor="ctr"/>
              <a:lstStyle/>
              <a:p>
                <a:endParaRPr lang="da-DK"/>
              </a:p>
            </p:txBody>
          </p:sp>
          <p:sp>
            <p:nvSpPr>
              <p:cNvPr id="226" name="Kombinationstegning: figur 225">
                <a:extLst>
                  <a:ext uri="{FF2B5EF4-FFF2-40B4-BE49-F238E27FC236}">
                    <a16:creationId xmlns:a16="http://schemas.microsoft.com/office/drawing/2014/main" id="{37E11D26-F14A-A21B-907E-7F5892299F28}"/>
                  </a:ext>
                </a:extLst>
              </p:cNvPr>
              <p:cNvSpPr/>
              <p:nvPr/>
            </p:nvSpPr>
            <p:spPr>
              <a:xfrm>
                <a:off x="9217318" y="4936179"/>
                <a:ext cx="42466" cy="42050"/>
              </a:xfrm>
              <a:custGeom>
                <a:avLst/>
                <a:gdLst>
                  <a:gd name="connsiteX0" fmla="*/ 42467 w 42466"/>
                  <a:gd name="connsiteY0" fmla="*/ 21511 h 42050"/>
                  <a:gd name="connsiteX1" fmla="*/ 81 w 42466"/>
                  <a:gd name="connsiteY1" fmla="*/ 23321 h 42050"/>
                  <a:gd name="connsiteX2" fmla="*/ 42467 w 42466"/>
                  <a:gd name="connsiteY2" fmla="*/ 20558 h 42050"/>
                  <a:gd name="connsiteX3" fmla="*/ 42467 w 42466"/>
                  <a:gd name="connsiteY3" fmla="*/ 21511 h 42050"/>
                </a:gdLst>
                <a:ahLst/>
                <a:cxnLst>
                  <a:cxn ang="0">
                    <a:pos x="connsiteX0" y="connsiteY0"/>
                  </a:cxn>
                  <a:cxn ang="0">
                    <a:pos x="connsiteX1" y="connsiteY1"/>
                  </a:cxn>
                  <a:cxn ang="0">
                    <a:pos x="connsiteX2" y="connsiteY2"/>
                  </a:cxn>
                  <a:cxn ang="0">
                    <a:pos x="connsiteX3" y="connsiteY3"/>
                  </a:cxn>
                </a:cxnLst>
                <a:rect l="l" t="t" r="r" b="b"/>
                <a:pathLst>
                  <a:path w="42466" h="42050">
                    <a:moveTo>
                      <a:pt x="42467" y="21511"/>
                    </a:moveTo>
                    <a:cubicBezTo>
                      <a:pt x="41610" y="47609"/>
                      <a:pt x="3129" y="49515"/>
                      <a:pt x="81" y="23321"/>
                    </a:cubicBezTo>
                    <a:cubicBezTo>
                      <a:pt x="-2110" y="-6016"/>
                      <a:pt x="40943" y="-8493"/>
                      <a:pt x="42467" y="20558"/>
                    </a:cubicBezTo>
                    <a:lnTo>
                      <a:pt x="42467" y="21511"/>
                    </a:lnTo>
                    <a:close/>
                  </a:path>
                </a:pathLst>
              </a:custGeom>
              <a:noFill/>
              <a:ln w="9525" cap="rnd">
                <a:solidFill>
                  <a:srgbClr val="15003C"/>
                </a:solidFill>
                <a:prstDash val="solid"/>
                <a:round/>
              </a:ln>
            </p:spPr>
            <p:txBody>
              <a:bodyPr rtlCol="0" anchor="ctr"/>
              <a:lstStyle/>
              <a:p>
                <a:endParaRPr lang="da-DK"/>
              </a:p>
            </p:txBody>
          </p:sp>
          <p:sp>
            <p:nvSpPr>
              <p:cNvPr id="227" name="Kombinationstegning: figur 226">
                <a:extLst>
                  <a:ext uri="{FF2B5EF4-FFF2-40B4-BE49-F238E27FC236}">
                    <a16:creationId xmlns:a16="http://schemas.microsoft.com/office/drawing/2014/main" id="{EC40FC17-E828-E11F-CB39-62CDD72AA43B}"/>
                  </a:ext>
                </a:extLst>
              </p:cNvPr>
              <p:cNvSpPr/>
              <p:nvPr/>
            </p:nvSpPr>
            <p:spPr>
              <a:xfrm>
                <a:off x="9073857" y="4935973"/>
                <a:ext cx="42279" cy="42576"/>
              </a:xfrm>
              <a:custGeom>
                <a:avLst/>
                <a:gdLst>
                  <a:gd name="connsiteX0" fmla="*/ 0 w 42279"/>
                  <a:gd name="connsiteY0" fmla="*/ 21241 h 42576"/>
                  <a:gd name="connsiteX1" fmla="*/ 21241 w 42279"/>
                  <a:gd name="connsiteY1" fmla="*/ 0 h 42576"/>
                  <a:gd name="connsiteX2" fmla="*/ 21241 w 42279"/>
                  <a:gd name="connsiteY2" fmla="*/ 42577 h 42576"/>
                  <a:gd name="connsiteX3" fmla="*/ 0 w 42279"/>
                  <a:gd name="connsiteY3" fmla="*/ 21336 h 42576"/>
                </a:gdLst>
                <a:ahLst/>
                <a:cxnLst>
                  <a:cxn ang="0">
                    <a:pos x="connsiteX0" y="connsiteY0"/>
                  </a:cxn>
                  <a:cxn ang="0">
                    <a:pos x="connsiteX1" y="connsiteY1"/>
                  </a:cxn>
                  <a:cxn ang="0">
                    <a:pos x="connsiteX2" y="connsiteY2"/>
                  </a:cxn>
                  <a:cxn ang="0">
                    <a:pos x="connsiteX3" y="connsiteY3"/>
                  </a:cxn>
                </a:cxnLst>
                <a:rect l="l" t="t" r="r" b="b"/>
                <a:pathLst>
                  <a:path w="42279" h="42576">
                    <a:moveTo>
                      <a:pt x="0" y="21241"/>
                    </a:moveTo>
                    <a:cubicBezTo>
                      <a:pt x="0" y="9525"/>
                      <a:pt x="9525" y="0"/>
                      <a:pt x="21241" y="0"/>
                    </a:cubicBezTo>
                    <a:cubicBezTo>
                      <a:pt x="49244" y="762"/>
                      <a:pt x="49339" y="41815"/>
                      <a:pt x="21241" y="42577"/>
                    </a:cubicBezTo>
                    <a:cubicBezTo>
                      <a:pt x="9525" y="42577"/>
                      <a:pt x="0" y="33052"/>
                      <a:pt x="0" y="21336"/>
                    </a:cubicBezTo>
                    <a:close/>
                  </a:path>
                </a:pathLst>
              </a:custGeom>
              <a:noFill/>
              <a:ln w="9525" cap="rnd">
                <a:solidFill>
                  <a:srgbClr val="15003C"/>
                </a:solidFill>
                <a:prstDash val="solid"/>
                <a:round/>
              </a:ln>
            </p:spPr>
            <p:txBody>
              <a:bodyPr rtlCol="0" anchor="ctr"/>
              <a:lstStyle/>
              <a:p>
                <a:endParaRPr lang="da-DK"/>
              </a:p>
            </p:txBody>
          </p:sp>
          <p:sp>
            <p:nvSpPr>
              <p:cNvPr id="228" name="Kombinationstegning: figur 227">
                <a:extLst>
                  <a:ext uri="{FF2B5EF4-FFF2-40B4-BE49-F238E27FC236}">
                    <a16:creationId xmlns:a16="http://schemas.microsoft.com/office/drawing/2014/main" id="{E3D0812F-6EBC-B66F-6376-158BFBADB1AE}"/>
                  </a:ext>
                </a:extLst>
              </p:cNvPr>
              <p:cNvSpPr/>
              <p:nvPr/>
            </p:nvSpPr>
            <p:spPr>
              <a:xfrm>
                <a:off x="9152857" y="4941300"/>
                <a:ext cx="28918" cy="28669"/>
              </a:xfrm>
              <a:custGeom>
                <a:avLst/>
                <a:gdLst>
                  <a:gd name="connsiteX0" fmla="*/ 28918 w 28918"/>
                  <a:gd name="connsiteY0" fmla="*/ 14676 h 28669"/>
                  <a:gd name="connsiteX1" fmla="*/ 57 w 28918"/>
                  <a:gd name="connsiteY1" fmla="*/ 15914 h 28669"/>
                  <a:gd name="connsiteX2" fmla="*/ 28918 w 28918"/>
                  <a:gd name="connsiteY2" fmla="*/ 14009 h 28669"/>
                  <a:gd name="connsiteX3" fmla="*/ 28918 w 28918"/>
                  <a:gd name="connsiteY3" fmla="*/ 14676 h 28669"/>
                </a:gdLst>
                <a:ahLst/>
                <a:cxnLst>
                  <a:cxn ang="0">
                    <a:pos x="connsiteX0" y="connsiteY0"/>
                  </a:cxn>
                  <a:cxn ang="0">
                    <a:pos x="connsiteX1" y="connsiteY1"/>
                  </a:cxn>
                  <a:cxn ang="0">
                    <a:pos x="connsiteX2" y="connsiteY2"/>
                  </a:cxn>
                  <a:cxn ang="0">
                    <a:pos x="connsiteX3" y="connsiteY3"/>
                  </a:cxn>
                </a:cxnLst>
                <a:rect l="l" t="t" r="r" b="b"/>
                <a:pathLst>
                  <a:path w="28918" h="28669">
                    <a:moveTo>
                      <a:pt x="28918" y="14676"/>
                    </a:moveTo>
                    <a:cubicBezTo>
                      <a:pt x="28347" y="32487"/>
                      <a:pt x="2153" y="33726"/>
                      <a:pt x="57" y="15914"/>
                    </a:cubicBezTo>
                    <a:cubicBezTo>
                      <a:pt x="-1467" y="-4089"/>
                      <a:pt x="27870" y="-5803"/>
                      <a:pt x="28918" y="14009"/>
                    </a:cubicBezTo>
                    <a:lnTo>
                      <a:pt x="28918" y="14676"/>
                    </a:lnTo>
                    <a:close/>
                  </a:path>
                </a:pathLst>
              </a:custGeom>
              <a:noFill/>
              <a:ln w="9525" cap="rnd">
                <a:solidFill>
                  <a:srgbClr val="15003C"/>
                </a:solidFill>
                <a:prstDash val="solid"/>
                <a:round/>
              </a:ln>
            </p:spPr>
            <p:txBody>
              <a:bodyPr rtlCol="0" anchor="ctr"/>
              <a:lstStyle/>
              <a:p>
                <a:endParaRPr lang="da-DK"/>
              </a:p>
            </p:txBody>
          </p:sp>
          <p:sp>
            <p:nvSpPr>
              <p:cNvPr id="229" name="Kombinationstegning: figur 228">
                <a:extLst>
                  <a:ext uri="{FF2B5EF4-FFF2-40B4-BE49-F238E27FC236}">
                    <a16:creationId xmlns:a16="http://schemas.microsoft.com/office/drawing/2014/main" id="{9B9B18EA-6AA8-4DA8-DCDA-C56CAC02406C}"/>
                  </a:ext>
                </a:extLst>
              </p:cNvPr>
              <p:cNvSpPr/>
              <p:nvPr/>
            </p:nvSpPr>
            <p:spPr>
              <a:xfrm>
                <a:off x="9153129" y="5018762"/>
                <a:ext cx="28100" cy="43710"/>
              </a:xfrm>
              <a:custGeom>
                <a:avLst/>
                <a:gdLst>
                  <a:gd name="connsiteX0" fmla="*/ 27789 w 28100"/>
                  <a:gd name="connsiteY0" fmla="*/ 43607 h 43710"/>
                  <a:gd name="connsiteX1" fmla="*/ 262 w 28100"/>
                  <a:gd name="connsiteY1" fmla="*/ 43512 h 43710"/>
                  <a:gd name="connsiteX2" fmla="*/ 71 w 28100"/>
                  <a:gd name="connsiteY2" fmla="*/ 15223 h 43710"/>
                  <a:gd name="connsiteX3" fmla="*/ 19407 w 28100"/>
                  <a:gd name="connsiteY3" fmla="*/ 1126 h 43710"/>
                  <a:gd name="connsiteX4" fmla="*/ 27980 w 28100"/>
                  <a:gd name="connsiteY4" fmla="*/ 20367 h 43710"/>
                  <a:gd name="connsiteX5" fmla="*/ 27980 w 28100"/>
                  <a:gd name="connsiteY5" fmla="*/ 43512 h 43710"/>
                  <a:gd name="connsiteX6" fmla="*/ 27884 w 28100"/>
                  <a:gd name="connsiteY6" fmla="*/ 43512 h 4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00" h="43710">
                    <a:moveTo>
                      <a:pt x="27789" y="43607"/>
                    </a:moveTo>
                    <a:cubicBezTo>
                      <a:pt x="22836" y="43607"/>
                      <a:pt x="71" y="43893"/>
                      <a:pt x="262" y="43512"/>
                    </a:cubicBezTo>
                    <a:cubicBezTo>
                      <a:pt x="-310" y="36654"/>
                      <a:pt x="262" y="20271"/>
                      <a:pt x="71" y="15223"/>
                    </a:cubicBezTo>
                    <a:cubicBezTo>
                      <a:pt x="-595" y="4650"/>
                      <a:pt x="10263" y="-2970"/>
                      <a:pt x="19407" y="1126"/>
                    </a:cubicBezTo>
                    <a:cubicBezTo>
                      <a:pt x="27313" y="4365"/>
                      <a:pt x="28551" y="12461"/>
                      <a:pt x="27980" y="20367"/>
                    </a:cubicBezTo>
                    <a:cubicBezTo>
                      <a:pt x="27980" y="25415"/>
                      <a:pt x="27980" y="40083"/>
                      <a:pt x="27980" y="43512"/>
                    </a:cubicBezTo>
                    <a:lnTo>
                      <a:pt x="27884" y="43512"/>
                    </a:lnTo>
                    <a:close/>
                  </a:path>
                </a:pathLst>
              </a:custGeom>
              <a:noFill/>
              <a:ln w="9525" cap="rnd">
                <a:solidFill>
                  <a:srgbClr val="15003C"/>
                </a:solidFill>
                <a:prstDash val="solid"/>
                <a:round/>
              </a:ln>
            </p:spPr>
            <p:txBody>
              <a:bodyPr rtlCol="0" anchor="ctr"/>
              <a:lstStyle/>
              <a:p>
                <a:endParaRPr lang="da-DK"/>
              </a:p>
            </p:txBody>
          </p:sp>
          <p:sp>
            <p:nvSpPr>
              <p:cNvPr id="230" name="Kombinationstegning: figur 229">
                <a:extLst>
                  <a:ext uri="{FF2B5EF4-FFF2-40B4-BE49-F238E27FC236}">
                    <a16:creationId xmlns:a16="http://schemas.microsoft.com/office/drawing/2014/main" id="{1C5CB499-6F73-22F6-8EE7-02D5EA2329D5}"/>
                  </a:ext>
                </a:extLst>
              </p:cNvPr>
              <p:cNvSpPr/>
              <p:nvPr/>
            </p:nvSpPr>
            <p:spPr>
              <a:xfrm>
                <a:off x="9156605" y="5227897"/>
                <a:ext cx="19073" cy="29764"/>
              </a:xfrm>
              <a:custGeom>
                <a:avLst/>
                <a:gdLst>
                  <a:gd name="connsiteX0" fmla="*/ 18883 w 19073"/>
                  <a:gd name="connsiteY0" fmla="*/ 29639 h 29764"/>
                  <a:gd name="connsiteX1" fmla="*/ 24 w 19073"/>
                  <a:gd name="connsiteY1" fmla="*/ 29258 h 29764"/>
                  <a:gd name="connsiteX2" fmla="*/ 24 w 19073"/>
                  <a:gd name="connsiteY2" fmla="*/ 17162 h 29764"/>
                  <a:gd name="connsiteX3" fmla="*/ 405 w 19073"/>
                  <a:gd name="connsiteY3" fmla="*/ 7256 h 29764"/>
                  <a:gd name="connsiteX4" fmla="*/ 16216 w 19073"/>
                  <a:gd name="connsiteY4" fmla="*/ 2684 h 29764"/>
                  <a:gd name="connsiteX5" fmla="*/ 19074 w 19073"/>
                  <a:gd name="connsiteY5" fmla="*/ 14209 h 29764"/>
                  <a:gd name="connsiteX6" fmla="*/ 19074 w 19073"/>
                  <a:gd name="connsiteY6" fmla="*/ 29449 h 29764"/>
                  <a:gd name="connsiteX7" fmla="*/ 18978 w 19073"/>
                  <a:gd name="connsiteY7" fmla="*/ 29449 h 2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73" h="29764">
                    <a:moveTo>
                      <a:pt x="18883" y="29639"/>
                    </a:moveTo>
                    <a:cubicBezTo>
                      <a:pt x="15550" y="29354"/>
                      <a:pt x="2595" y="30306"/>
                      <a:pt x="24" y="29258"/>
                    </a:cubicBezTo>
                    <a:cubicBezTo>
                      <a:pt x="24" y="26115"/>
                      <a:pt x="24" y="22019"/>
                      <a:pt x="24" y="17162"/>
                    </a:cubicBezTo>
                    <a:cubicBezTo>
                      <a:pt x="119" y="13352"/>
                      <a:pt x="-262" y="10494"/>
                      <a:pt x="405" y="7256"/>
                    </a:cubicBezTo>
                    <a:cubicBezTo>
                      <a:pt x="2024" y="17"/>
                      <a:pt x="11263" y="-2365"/>
                      <a:pt x="16216" y="2684"/>
                    </a:cubicBezTo>
                    <a:cubicBezTo>
                      <a:pt x="19550" y="6494"/>
                      <a:pt x="18978" y="8684"/>
                      <a:pt x="19074" y="14209"/>
                    </a:cubicBezTo>
                    <a:cubicBezTo>
                      <a:pt x="19074" y="17638"/>
                      <a:pt x="19074" y="27258"/>
                      <a:pt x="19074" y="29449"/>
                    </a:cubicBezTo>
                    <a:lnTo>
                      <a:pt x="18978" y="29449"/>
                    </a:lnTo>
                    <a:close/>
                  </a:path>
                </a:pathLst>
              </a:custGeom>
              <a:noFill/>
              <a:ln w="9525" cap="rnd">
                <a:solidFill>
                  <a:srgbClr val="15003C"/>
                </a:solidFill>
                <a:prstDash val="solid"/>
                <a:round/>
              </a:ln>
            </p:spPr>
            <p:txBody>
              <a:bodyPr rtlCol="0" anchor="ctr"/>
              <a:lstStyle/>
              <a:p>
                <a:endParaRPr lang="da-DK"/>
              </a:p>
            </p:txBody>
          </p:sp>
          <p:sp>
            <p:nvSpPr>
              <p:cNvPr id="231" name="Kombinationstegning: figur 230">
                <a:extLst>
                  <a:ext uri="{FF2B5EF4-FFF2-40B4-BE49-F238E27FC236}">
                    <a16:creationId xmlns:a16="http://schemas.microsoft.com/office/drawing/2014/main" id="{2C553055-6BB1-72E1-FD2B-EA2AF4B881EC}"/>
                  </a:ext>
                </a:extLst>
              </p:cNvPr>
              <p:cNvSpPr/>
              <p:nvPr/>
            </p:nvSpPr>
            <p:spPr>
              <a:xfrm>
                <a:off x="9127578" y="5383814"/>
                <a:ext cx="73914" cy="116789"/>
              </a:xfrm>
              <a:custGeom>
                <a:avLst/>
                <a:gdLst>
                  <a:gd name="connsiteX0" fmla="*/ 0 w 73914"/>
                  <a:gd name="connsiteY0" fmla="*/ 116705 h 116789"/>
                  <a:gd name="connsiteX1" fmla="*/ 0 w 73914"/>
                  <a:gd name="connsiteY1" fmla="*/ 29647 h 116789"/>
                  <a:gd name="connsiteX2" fmla="*/ 73914 w 73914"/>
                  <a:gd name="connsiteY2" fmla="*/ 29647 h 116789"/>
                  <a:gd name="connsiteX3" fmla="*/ 73819 w 73914"/>
                  <a:gd name="connsiteY3" fmla="*/ 116705 h 116789"/>
                  <a:gd name="connsiteX4" fmla="*/ 95 w 73914"/>
                  <a:gd name="connsiteY4" fmla="*/ 116705 h 116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4" h="116789">
                    <a:moveTo>
                      <a:pt x="0" y="116705"/>
                    </a:moveTo>
                    <a:cubicBezTo>
                      <a:pt x="0" y="103751"/>
                      <a:pt x="0" y="47554"/>
                      <a:pt x="0" y="29647"/>
                    </a:cubicBezTo>
                    <a:cubicBezTo>
                      <a:pt x="0" y="-9882"/>
                      <a:pt x="73914" y="-9882"/>
                      <a:pt x="73914" y="29647"/>
                    </a:cubicBezTo>
                    <a:cubicBezTo>
                      <a:pt x="73914" y="36124"/>
                      <a:pt x="73914" y="109752"/>
                      <a:pt x="73819" y="116705"/>
                    </a:cubicBezTo>
                    <a:cubicBezTo>
                      <a:pt x="44291" y="116896"/>
                      <a:pt x="23051" y="116705"/>
                      <a:pt x="95" y="116705"/>
                    </a:cubicBezTo>
                    <a:close/>
                  </a:path>
                </a:pathLst>
              </a:custGeom>
              <a:noFill/>
              <a:ln w="9525" cap="rnd">
                <a:solidFill>
                  <a:srgbClr val="15003C"/>
                </a:solidFill>
                <a:prstDash val="solid"/>
                <a:round/>
              </a:ln>
            </p:spPr>
            <p:txBody>
              <a:bodyPr rtlCol="0" anchor="ctr"/>
              <a:lstStyle/>
              <a:p>
                <a:endParaRPr lang="da-DK"/>
              </a:p>
            </p:txBody>
          </p:sp>
          <p:sp>
            <p:nvSpPr>
              <p:cNvPr id="232" name="Kombinationstegning: figur 231">
                <a:extLst>
                  <a:ext uri="{FF2B5EF4-FFF2-40B4-BE49-F238E27FC236}">
                    <a16:creationId xmlns:a16="http://schemas.microsoft.com/office/drawing/2014/main" id="{9C815EF7-B415-638C-5A21-F33B776CCFAF}"/>
                  </a:ext>
                </a:extLst>
              </p:cNvPr>
              <p:cNvSpPr/>
              <p:nvPr/>
            </p:nvSpPr>
            <p:spPr>
              <a:xfrm>
                <a:off x="9109194" y="5573100"/>
                <a:ext cx="110670" cy="169050"/>
              </a:xfrm>
              <a:custGeom>
                <a:avLst/>
                <a:gdLst>
                  <a:gd name="connsiteX0" fmla="*/ 110204 w 110670"/>
                  <a:gd name="connsiteY0" fmla="*/ 168688 h 169050"/>
                  <a:gd name="connsiteX1" fmla="*/ 0 w 110670"/>
                  <a:gd name="connsiteY1" fmla="*/ 168974 h 169050"/>
                  <a:gd name="connsiteX2" fmla="*/ 0 w 110670"/>
                  <a:gd name="connsiteY2" fmla="*/ 72485 h 169050"/>
                  <a:gd name="connsiteX3" fmla="*/ 54959 w 110670"/>
                  <a:gd name="connsiteY3" fmla="*/ 0 h 169050"/>
                  <a:gd name="connsiteX4" fmla="*/ 110585 w 110670"/>
                  <a:gd name="connsiteY4" fmla="*/ 72485 h 169050"/>
                  <a:gd name="connsiteX5" fmla="*/ 110395 w 110670"/>
                  <a:gd name="connsiteY5" fmla="*/ 168592 h 169050"/>
                  <a:gd name="connsiteX6" fmla="*/ 110300 w 110670"/>
                  <a:gd name="connsiteY6" fmla="*/ 168592 h 1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70" h="169050">
                    <a:moveTo>
                      <a:pt x="110204" y="168688"/>
                    </a:moveTo>
                    <a:cubicBezTo>
                      <a:pt x="86773" y="169354"/>
                      <a:pt x="7620" y="168878"/>
                      <a:pt x="0" y="168974"/>
                    </a:cubicBezTo>
                    <a:lnTo>
                      <a:pt x="0" y="72485"/>
                    </a:lnTo>
                    <a:cubicBezTo>
                      <a:pt x="0" y="31242"/>
                      <a:pt x="22955" y="0"/>
                      <a:pt x="54959" y="0"/>
                    </a:cubicBezTo>
                    <a:cubicBezTo>
                      <a:pt x="100870" y="0"/>
                      <a:pt x="110585" y="43815"/>
                      <a:pt x="110585" y="72485"/>
                    </a:cubicBezTo>
                    <a:cubicBezTo>
                      <a:pt x="110585" y="80296"/>
                      <a:pt x="110871" y="155448"/>
                      <a:pt x="110395" y="168592"/>
                    </a:cubicBezTo>
                    <a:lnTo>
                      <a:pt x="110300" y="168592"/>
                    </a:lnTo>
                    <a:close/>
                  </a:path>
                </a:pathLst>
              </a:custGeom>
              <a:noFill/>
              <a:ln w="9525" cap="rnd">
                <a:solidFill>
                  <a:srgbClr val="15003C"/>
                </a:solidFill>
                <a:prstDash val="solid"/>
                <a:round/>
              </a:ln>
            </p:spPr>
            <p:txBody>
              <a:bodyPr rtlCol="0" anchor="ctr"/>
              <a:lstStyle/>
              <a:p>
                <a:endParaRPr lang="da-DK"/>
              </a:p>
            </p:txBody>
          </p:sp>
          <p:sp>
            <p:nvSpPr>
              <p:cNvPr id="233" name="Kombinationstegning: figur 232">
                <a:extLst>
                  <a:ext uri="{FF2B5EF4-FFF2-40B4-BE49-F238E27FC236}">
                    <a16:creationId xmlns:a16="http://schemas.microsoft.com/office/drawing/2014/main" id="{BA4D5339-A85E-F8E6-5511-5DFDDE5BD384}"/>
                  </a:ext>
                </a:extLst>
              </p:cNvPr>
              <p:cNvSpPr/>
              <p:nvPr/>
            </p:nvSpPr>
            <p:spPr>
              <a:xfrm>
                <a:off x="8883452" y="5674637"/>
                <a:ext cx="93440" cy="143541"/>
              </a:xfrm>
              <a:custGeom>
                <a:avLst/>
                <a:gdLst>
                  <a:gd name="connsiteX0" fmla="*/ 93345 w 93440"/>
                  <a:gd name="connsiteY0" fmla="*/ 143542 h 143541"/>
                  <a:gd name="connsiteX1" fmla="*/ 0 w 93440"/>
                  <a:gd name="connsiteY1" fmla="*/ 143542 h 143541"/>
                  <a:gd name="connsiteX2" fmla="*/ 0 w 93440"/>
                  <a:gd name="connsiteY2" fmla="*/ 56102 h 143541"/>
                  <a:gd name="connsiteX3" fmla="*/ 44387 w 93440"/>
                  <a:gd name="connsiteY3" fmla="*/ 0 h 143541"/>
                  <a:gd name="connsiteX4" fmla="*/ 49149 w 93440"/>
                  <a:gd name="connsiteY4" fmla="*/ 0 h 143541"/>
                  <a:gd name="connsiteX5" fmla="*/ 93440 w 93440"/>
                  <a:gd name="connsiteY5" fmla="*/ 56007 h 143541"/>
                  <a:gd name="connsiteX6" fmla="*/ 93440 w 93440"/>
                  <a:gd name="connsiteY6" fmla="*/ 143542 h 14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40" h="143541">
                    <a:moveTo>
                      <a:pt x="93345" y="143542"/>
                    </a:moveTo>
                    <a:lnTo>
                      <a:pt x="0" y="143542"/>
                    </a:lnTo>
                    <a:lnTo>
                      <a:pt x="0" y="56102"/>
                    </a:lnTo>
                    <a:cubicBezTo>
                      <a:pt x="0" y="31623"/>
                      <a:pt x="19907" y="0"/>
                      <a:pt x="44387" y="0"/>
                    </a:cubicBezTo>
                    <a:lnTo>
                      <a:pt x="49149" y="0"/>
                    </a:lnTo>
                    <a:cubicBezTo>
                      <a:pt x="73628" y="0"/>
                      <a:pt x="93440" y="31528"/>
                      <a:pt x="93440" y="56007"/>
                    </a:cubicBezTo>
                    <a:lnTo>
                      <a:pt x="93440" y="143542"/>
                    </a:lnTo>
                    <a:close/>
                  </a:path>
                </a:pathLst>
              </a:custGeom>
              <a:noFill/>
              <a:ln w="9525" cap="flat">
                <a:solidFill>
                  <a:srgbClr val="15003C"/>
                </a:solidFill>
                <a:prstDash val="solid"/>
                <a:round/>
              </a:ln>
            </p:spPr>
            <p:txBody>
              <a:bodyPr rtlCol="0" anchor="ctr"/>
              <a:lstStyle/>
              <a:p>
                <a:endParaRPr lang="da-DK"/>
              </a:p>
            </p:txBody>
          </p:sp>
          <p:sp>
            <p:nvSpPr>
              <p:cNvPr id="234" name="Kombinationstegning: figur 233">
                <a:extLst>
                  <a:ext uri="{FF2B5EF4-FFF2-40B4-BE49-F238E27FC236}">
                    <a16:creationId xmlns:a16="http://schemas.microsoft.com/office/drawing/2014/main" id="{52D81A76-2292-7FC2-3D71-6E943A89DCB7}"/>
                  </a:ext>
                </a:extLst>
              </p:cNvPr>
              <p:cNvSpPr/>
              <p:nvPr/>
            </p:nvSpPr>
            <p:spPr>
              <a:xfrm>
                <a:off x="9350844" y="5674637"/>
                <a:ext cx="93440" cy="143541"/>
              </a:xfrm>
              <a:custGeom>
                <a:avLst/>
                <a:gdLst>
                  <a:gd name="connsiteX0" fmla="*/ 93345 w 93440"/>
                  <a:gd name="connsiteY0" fmla="*/ 143542 h 143541"/>
                  <a:gd name="connsiteX1" fmla="*/ 0 w 93440"/>
                  <a:gd name="connsiteY1" fmla="*/ 143542 h 143541"/>
                  <a:gd name="connsiteX2" fmla="*/ 0 w 93440"/>
                  <a:gd name="connsiteY2" fmla="*/ 56102 h 143541"/>
                  <a:gd name="connsiteX3" fmla="*/ 44387 w 93440"/>
                  <a:gd name="connsiteY3" fmla="*/ 0 h 143541"/>
                  <a:gd name="connsiteX4" fmla="*/ 49149 w 93440"/>
                  <a:gd name="connsiteY4" fmla="*/ 0 h 143541"/>
                  <a:gd name="connsiteX5" fmla="*/ 93440 w 93440"/>
                  <a:gd name="connsiteY5" fmla="*/ 56007 h 143541"/>
                  <a:gd name="connsiteX6" fmla="*/ 93440 w 93440"/>
                  <a:gd name="connsiteY6" fmla="*/ 143542 h 14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40" h="143541">
                    <a:moveTo>
                      <a:pt x="93345" y="143542"/>
                    </a:moveTo>
                    <a:lnTo>
                      <a:pt x="0" y="143542"/>
                    </a:lnTo>
                    <a:lnTo>
                      <a:pt x="0" y="56102"/>
                    </a:lnTo>
                    <a:cubicBezTo>
                      <a:pt x="0" y="31623"/>
                      <a:pt x="19908" y="0"/>
                      <a:pt x="44387" y="0"/>
                    </a:cubicBezTo>
                    <a:lnTo>
                      <a:pt x="49149" y="0"/>
                    </a:lnTo>
                    <a:cubicBezTo>
                      <a:pt x="73628" y="0"/>
                      <a:pt x="93440" y="31528"/>
                      <a:pt x="93440" y="56007"/>
                    </a:cubicBezTo>
                    <a:lnTo>
                      <a:pt x="93440" y="143542"/>
                    </a:lnTo>
                    <a:close/>
                  </a:path>
                </a:pathLst>
              </a:custGeom>
              <a:noFill/>
              <a:ln w="9525" cap="flat">
                <a:solidFill>
                  <a:srgbClr val="15003C"/>
                </a:solidFill>
                <a:prstDash val="solid"/>
                <a:round/>
              </a:ln>
            </p:spPr>
            <p:txBody>
              <a:bodyPr rtlCol="0" anchor="ctr"/>
              <a:lstStyle/>
              <a:p>
                <a:endParaRPr lang="da-DK"/>
              </a:p>
            </p:txBody>
          </p:sp>
          <p:sp>
            <p:nvSpPr>
              <p:cNvPr id="235" name="Kombinationstegning: figur 234">
                <a:extLst>
                  <a:ext uri="{FF2B5EF4-FFF2-40B4-BE49-F238E27FC236}">
                    <a16:creationId xmlns:a16="http://schemas.microsoft.com/office/drawing/2014/main" id="{C5343D0F-2AA1-D8CF-4755-083EAACD9C41}"/>
                  </a:ext>
                </a:extLst>
              </p:cNvPr>
              <p:cNvSpPr/>
              <p:nvPr/>
            </p:nvSpPr>
            <p:spPr>
              <a:xfrm>
                <a:off x="9116910" y="5803553"/>
                <a:ext cx="98488" cy="115684"/>
              </a:xfrm>
              <a:custGeom>
                <a:avLst/>
                <a:gdLst>
                  <a:gd name="connsiteX0" fmla="*/ 98488 w 98488"/>
                  <a:gd name="connsiteY0" fmla="*/ 115685 h 115684"/>
                  <a:gd name="connsiteX1" fmla="*/ 98488 w 98488"/>
                  <a:gd name="connsiteY1" fmla="*/ 40152 h 115684"/>
                  <a:gd name="connsiteX2" fmla="*/ 0 w 98488"/>
                  <a:gd name="connsiteY2" fmla="*/ 40152 h 115684"/>
                  <a:gd name="connsiteX3" fmla="*/ 0 w 98488"/>
                  <a:gd name="connsiteY3" fmla="*/ 111970 h 115684"/>
                </a:gdLst>
                <a:ahLst/>
                <a:cxnLst>
                  <a:cxn ang="0">
                    <a:pos x="connsiteX0" y="connsiteY0"/>
                  </a:cxn>
                  <a:cxn ang="0">
                    <a:pos x="connsiteX1" y="connsiteY1"/>
                  </a:cxn>
                  <a:cxn ang="0">
                    <a:pos x="connsiteX2" y="connsiteY2"/>
                  </a:cxn>
                  <a:cxn ang="0">
                    <a:pos x="connsiteX3" y="connsiteY3"/>
                  </a:cxn>
                </a:cxnLst>
                <a:rect l="l" t="t" r="r" b="b"/>
                <a:pathLst>
                  <a:path w="98488" h="115684">
                    <a:moveTo>
                      <a:pt x="98488" y="115685"/>
                    </a:moveTo>
                    <a:lnTo>
                      <a:pt x="98488" y="40152"/>
                    </a:lnTo>
                    <a:cubicBezTo>
                      <a:pt x="92583" y="-12331"/>
                      <a:pt x="7239" y="-14427"/>
                      <a:pt x="0" y="40152"/>
                    </a:cubicBezTo>
                    <a:lnTo>
                      <a:pt x="0" y="111970"/>
                    </a:lnTo>
                  </a:path>
                </a:pathLst>
              </a:custGeom>
              <a:noFill/>
              <a:ln w="9525" cap="flat">
                <a:solidFill>
                  <a:srgbClr val="15003C"/>
                </a:solidFill>
                <a:prstDash val="solid"/>
                <a:round/>
              </a:ln>
            </p:spPr>
            <p:txBody>
              <a:bodyPr rtlCol="0" anchor="ctr"/>
              <a:lstStyle/>
              <a:p>
                <a:endParaRPr lang="da-DK"/>
              </a:p>
            </p:txBody>
          </p:sp>
          <p:sp>
            <p:nvSpPr>
              <p:cNvPr id="236" name="Kombinationstegning: figur 235">
                <a:extLst>
                  <a:ext uri="{FF2B5EF4-FFF2-40B4-BE49-F238E27FC236}">
                    <a16:creationId xmlns:a16="http://schemas.microsoft.com/office/drawing/2014/main" id="{D91CC2A7-0D85-C47B-4C18-1861B311AB20}"/>
                  </a:ext>
                </a:extLst>
              </p:cNvPr>
              <p:cNvSpPr/>
              <p:nvPr/>
            </p:nvSpPr>
            <p:spPr>
              <a:xfrm>
                <a:off x="9099924" y="5128688"/>
                <a:ext cx="16423" cy="54762"/>
              </a:xfrm>
              <a:custGeom>
                <a:avLst/>
                <a:gdLst>
                  <a:gd name="connsiteX0" fmla="*/ 15939 w 16423"/>
                  <a:gd name="connsiteY0" fmla="*/ 54649 h 54762"/>
                  <a:gd name="connsiteX1" fmla="*/ 127 w 16423"/>
                  <a:gd name="connsiteY1" fmla="*/ 54458 h 54762"/>
                  <a:gd name="connsiteX2" fmla="*/ 127 w 16423"/>
                  <a:gd name="connsiteY2" fmla="*/ 9596 h 54762"/>
                  <a:gd name="connsiteX3" fmla="*/ 11081 w 16423"/>
                  <a:gd name="connsiteY3" fmla="*/ 642 h 54762"/>
                  <a:gd name="connsiteX4" fmla="*/ 16320 w 16423"/>
                  <a:gd name="connsiteY4" fmla="*/ 21121 h 54762"/>
                  <a:gd name="connsiteX5" fmla="*/ 16320 w 16423"/>
                  <a:gd name="connsiteY5" fmla="*/ 54554 h 54762"/>
                  <a:gd name="connsiteX6" fmla="*/ 16129 w 16423"/>
                  <a:gd name="connsiteY6" fmla="*/ 54554 h 5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23" h="54762">
                    <a:moveTo>
                      <a:pt x="15939" y="54649"/>
                    </a:moveTo>
                    <a:cubicBezTo>
                      <a:pt x="14796" y="54458"/>
                      <a:pt x="1651" y="55125"/>
                      <a:pt x="127" y="54458"/>
                    </a:cubicBezTo>
                    <a:cubicBezTo>
                      <a:pt x="-159" y="43600"/>
                      <a:pt x="127" y="15120"/>
                      <a:pt x="127" y="9596"/>
                    </a:cubicBezTo>
                    <a:cubicBezTo>
                      <a:pt x="-254" y="3214"/>
                      <a:pt x="6032" y="-1834"/>
                      <a:pt x="11081" y="642"/>
                    </a:cubicBezTo>
                    <a:cubicBezTo>
                      <a:pt x="18701" y="4452"/>
                      <a:pt x="15748" y="13120"/>
                      <a:pt x="16320" y="21121"/>
                    </a:cubicBezTo>
                    <a:cubicBezTo>
                      <a:pt x="16320" y="29693"/>
                      <a:pt x="16415" y="48172"/>
                      <a:pt x="16320" y="54554"/>
                    </a:cubicBezTo>
                    <a:lnTo>
                      <a:pt x="16129" y="54554"/>
                    </a:lnTo>
                    <a:close/>
                  </a:path>
                </a:pathLst>
              </a:custGeom>
              <a:noFill/>
              <a:ln w="9525" cap="rnd">
                <a:solidFill>
                  <a:srgbClr val="15003C"/>
                </a:solidFill>
                <a:prstDash val="solid"/>
                <a:round/>
              </a:ln>
            </p:spPr>
            <p:txBody>
              <a:bodyPr rtlCol="0" anchor="ctr"/>
              <a:lstStyle/>
              <a:p>
                <a:endParaRPr lang="da-DK"/>
              </a:p>
            </p:txBody>
          </p:sp>
          <p:sp>
            <p:nvSpPr>
              <p:cNvPr id="237" name="Kombinationstegning: figur 236">
                <a:extLst>
                  <a:ext uri="{FF2B5EF4-FFF2-40B4-BE49-F238E27FC236}">
                    <a16:creationId xmlns:a16="http://schemas.microsoft.com/office/drawing/2014/main" id="{015B3A9B-E589-53CA-F4D9-D6A3E2B99E54}"/>
                  </a:ext>
                </a:extLst>
              </p:cNvPr>
              <p:cNvSpPr/>
              <p:nvPr/>
            </p:nvSpPr>
            <p:spPr>
              <a:xfrm>
                <a:off x="9131261" y="5128688"/>
                <a:ext cx="17719" cy="54762"/>
              </a:xfrm>
              <a:custGeom>
                <a:avLst/>
                <a:gdLst>
                  <a:gd name="connsiteX0" fmla="*/ 17177 w 17719"/>
                  <a:gd name="connsiteY0" fmla="*/ 54649 h 54762"/>
                  <a:gd name="connsiteX1" fmla="*/ 127 w 17719"/>
                  <a:gd name="connsiteY1" fmla="*/ 54458 h 54762"/>
                  <a:gd name="connsiteX2" fmla="*/ 127 w 17719"/>
                  <a:gd name="connsiteY2" fmla="*/ 9596 h 54762"/>
                  <a:gd name="connsiteX3" fmla="*/ 11938 w 17719"/>
                  <a:gd name="connsiteY3" fmla="*/ 642 h 54762"/>
                  <a:gd name="connsiteX4" fmla="*/ 17558 w 17719"/>
                  <a:gd name="connsiteY4" fmla="*/ 21121 h 54762"/>
                  <a:gd name="connsiteX5" fmla="*/ 17558 w 17719"/>
                  <a:gd name="connsiteY5" fmla="*/ 54554 h 54762"/>
                  <a:gd name="connsiteX6" fmla="*/ 17367 w 17719"/>
                  <a:gd name="connsiteY6" fmla="*/ 54554 h 5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9" h="54762">
                    <a:moveTo>
                      <a:pt x="17177" y="54649"/>
                    </a:moveTo>
                    <a:cubicBezTo>
                      <a:pt x="15939" y="54458"/>
                      <a:pt x="1746" y="55125"/>
                      <a:pt x="127" y="54458"/>
                    </a:cubicBezTo>
                    <a:cubicBezTo>
                      <a:pt x="-159" y="43600"/>
                      <a:pt x="127" y="15120"/>
                      <a:pt x="127" y="9596"/>
                    </a:cubicBezTo>
                    <a:cubicBezTo>
                      <a:pt x="-254" y="3214"/>
                      <a:pt x="6509" y="-1834"/>
                      <a:pt x="11938" y="642"/>
                    </a:cubicBezTo>
                    <a:cubicBezTo>
                      <a:pt x="20225" y="4452"/>
                      <a:pt x="16986" y="13120"/>
                      <a:pt x="17558" y="21121"/>
                    </a:cubicBezTo>
                    <a:cubicBezTo>
                      <a:pt x="17558" y="29693"/>
                      <a:pt x="17748" y="48172"/>
                      <a:pt x="17558" y="54554"/>
                    </a:cubicBezTo>
                    <a:lnTo>
                      <a:pt x="17367" y="54554"/>
                    </a:lnTo>
                    <a:close/>
                  </a:path>
                </a:pathLst>
              </a:custGeom>
              <a:noFill/>
              <a:ln w="9525" cap="rnd">
                <a:solidFill>
                  <a:srgbClr val="15003C"/>
                </a:solidFill>
                <a:prstDash val="solid"/>
                <a:round/>
              </a:ln>
            </p:spPr>
            <p:txBody>
              <a:bodyPr rtlCol="0" anchor="ctr"/>
              <a:lstStyle/>
              <a:p>
                <a:endParaRPr lang="da-DK"/>
              </a:p>
            </p:txBody>
          </p:sp>
          <p:sp>
            <p:nvSpPr>
              <p:cNvPr id="238" name="Kombinationstegning: figur 237">
                <a:extLst>
                  <a:ext uri="{FF2B5EF4-FFF2-40B4-BE49-F238E27FC236}">
                    <a16:creationId xmlns:a16="http://schemas.microsoft.com/office/drawing/2014/main" id="{2DC8B22F-10A8-EDC0-A415-494E49E7938D}"/>
                  </a:ext>
                </a:extLst>
              </p:cNvPr>
              <p:cNvSpPr/>
              <p:nvPr/>
            </p:nvSpPr>
            <p:spPr>
              <a:xfrm>
                <a:off x="9187077" y="5128688"/>
                <a:ext cx="17719" cy="54762"/>
              </a:xfrm>
              <a:custGeom>
                <a:avLst/>
                <a:gdLst>
                  <a:gd name="connsiteX0" fmla="*/ 17177 w 17719"/>
                  <a:gd name="connsiteY0" fmla="*/ 54649 h 54762"/>
                  <a:gd name="connsiteX1" fmla="*/ 127 w 17719"/>
                  <a:gd name="connsiteY1" fmla="*/ 54458 h 54762"/>
                  <a:gd name="connsiteX2" fmla="*/ 127 w 17719"/>
                  <a:gd name="connsiteY2" fmla="*/ 9596 h 54762"/>
                  <a:gd name="connsiteX3" fmla="*/ 11938 w 17719"/>
                  <a:gd name="connsiteY3" fmla="*/ 642 h 54762"/>
                  <a:gd name="connsiteX4" fmla="*/ 17558 w 17719"/>
                  <a:gd name="connsiteY4" fmla="*/ 21121 h 54762"/>
                  <a:gd name="connsiteX5" fmla="*/ 17558 w 17719"/>
                  <a:gd name="connsiteY5" fmla="*/ 54554 h 54762"/>
                  <a:gd name="connsiteX6" fmla="*/ 17367 w 17719"/>
                  <a:gd name="connsiteY6" fmla="*/ 54554 h 5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9" h="54762">
                    <a:moveTo>
                      <a:pt x="17177" y="54649"/>
                    </a:moveTo>
                    <a:cubicBezTo>
                      <a:pt x="15939" y="54458"/>
                      <a:pt x="1746" y="55125"/>
                      <a:pt x="127" y="54458"/>
                    </a:cubicBezTo>
                    <a:cubicBezTo>
                      <a:pt x="-159" y="43600"/>
                      <a:pt x="127" y="15120"/>
                      <a:pt x="127" y="9596"/>
                    </a:cubicBezTo>
                    <a:cubicBezTo>
                      <a:pt x="-254" y="3214"/>
                      <a:pt x="6509" y="-1834"/>
                      <a:pt x="11938" y="642"/>
                    </a:cubicBezTo>
                    <a:cubicBezTo>
                      <a:pt x="20225" y="4452"/>
                      <a:pt x="16986" y="13120"/>
                      <a:pt x="17558" y="21121"/>
                    </a:cubicBezTo>
                    <a:cubicBezTo>
                      <a:pt x="17558" y="29693"/>
                      <a:pt x="17748" y="48172"/>
                      <a:pt x="17558" y="54554"/>
                    </a:cubicBezTo>
                    <a:lnTo>
                      <a:pt x="17367" y="54554"/>
                    </a:lnTo>
                    <a:close/>
                  </a:path>
                </a:pathLst>
              </a:custGeom>
              <a:noFill/>
              <a:ln w="9525" cap="rnd">
                <a:solidFill>
                  <a:srgbClr val="15003C"/>
                </a:solidFill>
                <a:prstDash val="solid"/>
                <a:round/>
              </a:ln>
            </p:spPr>
            <p:txBody>
              <a:bodyPr rtlCol="0" anchor="ctr"/>
              <a:lstStyle/>
              <a:p>
                <a:endParaRPr lang="da-DK"/>
              </a:p>
            </p:txBody>
          </p:sp>
          <p:sp>
            <p:nvSpPr>
              <p:cNvPr id="239" name="Kombinationstegning: figur 238">
                <a:extLst>
                  <a:ext uri="{FF2B5EF4-FFF2-40B4-BE49-F238E27FC236}">
                    <a16:creationId xmlns:a16="http://schemas.microsoft.com/office/drawing/2014/main" id="{1AB48070-FEEE-B99E-8975-104293A41365}"/>
                  </a:ext>
                </a:extLst>
              </p:cNvPr>
              <p:cNvSpPr/>
              <p:nvPr/>
            </p:nvSpPr>
            <p:spPr>
              <a:xfrm>
                <a:off x="9219748" y="5128688"/>
                <a:ext cx="17719" cy="54762"/>
              </a:xfrm>
              <a:custGeom>
                <a:avLst/>
                <a:gdLst>
                  <a:gd name="connsiteX0" fmla="*/ 17177 w 17719"/>
                  <a:gd name="connsiteY0" fmla="*/ 54649 h 54762"/>
                  <a:gd name="connsiteX1" fmla="*/ 127 w 17719"/>
                  <a:gd name="connsiteY1" fmla="*/ 54458 h 54762"/>
                  <a:gd name="connsiteX2" fmla="*/ 127 w 17719"/>
                  <a:gd name="connsiteY2" fmla="*/ 9596 h 54762"/>
                  <a:gd name="connsiteX3" fmla="*/ 11938 w 17719"/>
                  <a:gd name="connsiteY3" fmla="*/ 642 h 54762"/>
                  <a:gd name="connsiteX4" fmla="*/ 17558 w 17719"/>
                  <a:gd name="connsiteY4" fmla="*/ 21121 h 54762"/>
                  <a:gd name="connsiteX5" fmla="*/ 17558 w 17719"/>
                  <a:gd name="connsiteY5" fmla="*/ 54554 h 54762"/>
                  <a:gd name="connsiteX6" fmla="*/ 17367 w 17719"/>
                  <a:gd name="connsiteY6" fmla="*/ 54554 h 5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9" h="54762">
                    <a:moveTo>
                      <a:pt x="17177" y="54649"/>
                    </a:moveTo>
                    <a:cubicBezTo>
                      <a:pt x="15939" y="54458"/>
                      <a:pt x="1746" y="55125"/>
                      <a:pt x="127" y="54458"/>
                    </a:cubicBezTo>
                    <a:cubicBezTo>
                      <a:pt x="-159" y="43600"/>
                      <a:pt x="127" y="15120"/>
                      <a:pt x="127" y="9596"/>
                    </a:cubicBezTo>
                    <a:cubicBezTo>
                      <a:pt x="-254" y="3214"/>
                      <a:pt x="6509" y="-1834"/>
                      <a:pt x="11938" y="642"/>
                    </a:cubicBezTo>
                    <a:cubicBezTo>
                      <a:pt x="20225" y="4452"/>
                      <a:pt x="16986" y="13120"/>
                      <a:pt x="17558" y="21121"/>
                    </a:cubicBezTo>
                    <a:cubicBezTo>
                      <a:pt x="17558" y="29693"/>
                      <a:pt x="17748" y="48172"/>
                      <a:pt x="17558" y="54554"/>
                    </a:cubicBezTo>
                    <a:lnTo>
                      <a:pt x="17367" y="54554"/>
                    </a:lnTo>
                    <a:close/>
                  </a:path>
                </a:pathLst>
              </a:custGeom>
              <a:noFill/>
              <a:ln w="9525" cap="rnd">
                <a:solidFill>
                  <a:srgbClr val="15003C"/>
                </a:solidFill>
                <a:prstDash val="solid"/>
                <a:round/>
              </a:ln>
            </p:spPr>
            <p:txBody>
              <a:bodyPr rtlCol="0" anchor="ctr"/>
              <a:lstStyle/>
              <a:p>
                <a:endParaRPr lang="da-DK"/>
              </a:p>
            </p:txBody>
          </p:sp>
          <p:sp>
            <p:nvSpPr>
              <p:cNvPr id="240" name="Kombinationstegning: figur 239">
                <a:extLst>
                  <a:ext uri="{FF2B5EF4-FFF2-40B4-BE49-F238E27FC236}">
                    <a16:creationId xmlns:a16="http://schemas.microsoft.com/office/drawing/2014/main" id="{86114CCC-A4DC-3326-6A61-5FB6F7F361B9}"/>
                  </a:ext>
                </a:extLst>
              </p:cNvPr>
              <p:cNvSpPr/>
              <p:nvPr/>
            </p:nvSpPr>
            <p:spPr>
              <a:xfrm>
                <a:off x="9139960" y="5826060"/>
                <a:ext cx="52482" cy="93845"/>
              </a:xfrm>
              <a:custGeom>
                <a:avLst/>
                <a:gdLst>
                  <a:gd name="connsiteX0" fmla="*/ 52483 w 52482"/>
                  <a:gd name="connsiteY0" fmla="*/ 93178 h 93845"/>
                  <a:gd name="connsiteX1" fmla="*/ 52483 w 52482"/>
                  <a:gd name="connsiteY1" fmla="*/ 31361 h 93845"/>
                  <a:gd name="connsiteX2" fmla="*/ 0 w 52482"/>
                  <a:gd name="connsiteY2" fmla="*/ 31361 h 93845"/>
                  <a:gd name="connsiteX3" fmla="*/ 0 w 52482"/>
                  <a:gd name="connsiteY3" fmla="*/ 93845 h 93845"/>
                </a:gdLst>
                <a:ahLst/>
                <a:cxnLst>
                  <a:cxn ang="0">
                    <a:pos x="connsiteX0" y="connsiteY0"/>
                  </a:cxn>
                  <a:cxn ang="0">
                    <a:pos x="connsiteX1" y="connsiteY1"/>
                  </a:cxn>
                  <a:cxn ang="0">
                    <a:pos x="connsiteX2" y="connsiteY2"/>
                  </a:cxn>
                  <a:cxn ang="0">
                    <a:pos x="connsiteX3" y="connsiteY3"/>
                  </a:cxn>
                </a:cxnLst>
                <a:rect l="l" t="t" r="r" b="b"/>
                <a:pathLst>
                  <a:path w="52482" h="93845">
                    <a:moveTo>
                      <a:pt x="52483" y="93178"/>
                    </a:moveTo>
                    <a:lnTo>
                      <a:pt x="52483" y="31361"/>
                    </a:lnTo>
                    <a:cubicBezTo>
                      <a:pt x="49054" y="-10454"/>
                      <a:pt x="3429" y="-10454"/>
                      <a:pt x="0" y="31361"/>
                    </a:cubicBezTo>
                    <a:lnTo>
                      <a:pt x="0" y="93845"/>
                    </a:lnTo>
                  </a:path>
                </a:pathLst>
              </a:custGeom>
              <a:noFill/>
              <a:ln w="9525" cap="flat">
                <a:solidFill>
                  <a:srgbClr val="15003C"/>
                </a:solidFill>
                <a:prstDash val="solid"/>
                <a:round/>
              </a:ln>
            </p:spPr>
            <p:txBody>
              <a:bodyPr rtlCol="0" anchor="ctr"/>
              <a:lstStyle/>
              <a:p>
                <a:endParaRPr lang="da-DK"/>
              </a:p>
            </p:txBody>
          </p:sp>
          <p:sp>
            <p:nvSpPr>
              <p:cNvPr id="241" name="Kombinationstegning: figur 240">
                <a:extLst>
                  <a:ext uri="{FF2B5EF4-FFF2-40B4-BE49-F238E27FC236}">
                    <a16:creationId xmlns:a16="http://schemas.microsoft.com/office/drawing/2014/main" id="{211DE49D-1626-A4F9-F01C-D0FC9858FF8C}"/>
                  </a:ext>
                </a:extLst>
              </p:cNvPr>
              <p:cNvSpPr/>
              <p:nvPr/>
            </p:nvSpPr>
            <p:spPr>
              <a:xfrm>
                <a:off x="9209507" y="5295173"/>
                <a:ext cx="42467" cy="42053"/>
              </a:xfrm>
              <a:custGeom>
                <a:avLst/>
                <a:gdLst>
                  <a:gd name="connsiteX0" fmla="*/ 42467 w 42467"/>
                  <a:gd name="connsiteY0" fmla="*/ 21514 h 42053"/>
                  <a:gd name="connsiteX1" fmla="*/ 81 w 42467"/>
                  <a:gd name="connsiteY1" fmla="*/ 23324 h 42053"/>
                  <a:gd name="connsiteX2" fmla="*/ 42467 w 42467"/>
                  <a:gd name="connsiteY2" fmla="*/ 20562 h 42053"/>
                  <a:gd name="connsiteX3" fmla="*/ 42467 w 42467"/>
                  <a:gd name="connsiteY3" fmla="*/ 21514 h 42053"/>
                </a:gdLst>
                <a:ahLst/>
                <a:cxnLst>
                  <a:cxn ang="0">
                    <a:pos x="connsiteX0" y="connsiteY0"/>
                  </a:cxn>
                  <a:cxn ang="0">
                    <a:pos x="connsiteX1" y="connsiteY1"/>
                  </a:cxn>
                  <a:cxn ang="0">
                    <a:pos x="connsiteX2" y="connsiteY2"/>
                  </a:cxn>
                  <a:cxn ang="0">
                    <a:pos x="connsiteX3" y="connsiteY3"/>
                  </a:cxn>
                </a:cxnLst>
                <a:rect l="l" t="t" r="r" b="b"/>
                <a:pathLst>
                  <a:path w="42467" h="42053">
                    <a:moveTo>
                      <a:pt x="42467" y="21514"/>
                    </a:moveTo>
                    <a:cubicBezTo>
                      <a:pt x="41610" y="47613"/>
                      <a:pt x="3129" y="49518"/>
                      <a:pt x="81" y="23324"/>
                    </a:cubicBezTo>
                    <a:cubicBezTo>
                      <a:pt x="-2110" y="-5918"/>
                      <a:pt x="40943" y="-8585"/>
                      <a:pt x="42467" y="20562"/>
                    </a:cubicBezTo>
                    <a:lnTo>
                      <a:pt x="42467" y="21514"/>
                    </a:lnTo>
                    <a:close/>
                  </a:path>
                </a:pathLst>
              </a:custGeom>
              <a:noFill/>
              <a:ln w="9525" cap="rnd">
                <a:solidFill>
                  <a:srgbClr val="15003C"/>
                </a:solidFill>
                <a:prstDash val="solid"/>
                <a:round/>
              </a:ln>
            </p:spPr>
            <p:txBody>
              <a:bodyPr rtlCol="0" anchor="ctr"/>
              <a:lstStyle/>
              <a:p>
                <a:endParaRPr lang="da-DK"/>
              </a:p>
            </p:txBody>
          </p:sp>
          <p:sp>
            <p:nvSpPr>
              <p:cNvPr id="242" name="Kombinationstegning: figur 241">
                <a:extLst>
                  <a:ext uri="{FF2B5EF4-FFF2-40B4-BE49-F238E27FC236}">
                    <a16:creationId xmlns:a16="http://schemas.microsoft.com/office/drawing/2014/main" id="{C9F870DB-DB2A-E71C-40EB-04118EDEF47B}"/>
                  </a:ext>
                </a:extLst>
              </p:cNvPr>
              <p:cNvSpPr/>
              <p:nvPr/>
            </p:nvSpPr>
            <p:spPr>
              <a:xfrm>
                <a:off x="9081667" y="5294970"/>
                <a:ext cx="42278" cy="42576"/>
              </a:xfrm>
              <a:custGeom>
                <a:avLst/>
                <a:gdLst>
                  <a:gd name="connsiteX0" fmla="*/ 0 w 42278"/>
                  <a:gd name="connsiteY0" fmla="*/ 21241 h 42576"/>
                  <a:gd name="connsiteX1" fmla="*/ 21241 w 42278"/>
                  <a:gd name="connsiteY1" fmla="*/ 0 h 42576"/>
                  <a:gd name="connsiteX2" fmla="*/ 21241 w 42278"/>
                  <a:gd name="connsiteY2" fmla="*/ 42577 h 42576"/>
                  <a:gd name="connsiteX3" fmla="*/ 0 w 42278"/>
                  <a:gd name="connsiteY3" fmla="*/ 21336 h 42576"/>
                </a:gdLst>
                <a:ahLst/>
                <a:cxnLst>
                  <a:cxn ang="0">
                    <a:pos x="connsiteX0" y="connsiteY0"/>
                  </a:cxn>
                  <a:cxn ang="0">
                    <a:pos x="connsiteX1" y="connsiteY1"/>
                  </a:cxn>
                  <a:cxn ang="0">
                    <a:pos x="connsiteX2" y="connsiteY2"/>
                  </a:cxn>
                  <a:cxn ang="0">
                    <a:pos x="connsiteX3" y="connsiteY3"/>
                  </a:cxn>
                </a:cxnLst>
                <a:rect l="l" t="t" r="r" b="b"/>
                <a:pathLst>
                  <a:path w="42278" h="42576">
                    <a:moveTo>
                      <a:pt x="0" y="21241"/>
                    </a:moveTo>
                    <a:cubicBezTo>
                      <a:pt x="0" y="9525"/>
                      <a:pt x="9525" y="0"/>
                      <a:pt x="21241" y="0"/>
                    </a:cubicBezTo>
                    <a:cubicBezTo>
                      <a:pt x="49244" y="762"/>
                      <a:pt x="49339" y="41815"/>
                      <a:pt x="21241" y="42577"/>
                    </a:cubicBezTo>
                    <a:cubicBezTo>
                      <a:pt x="9525" y="42577"/>
                      <a:pt x="0" y="33052"/>
                      <a:pt x="0" y="21336"/>
                    </a:cubicBezTo>
                    <a:close/>
                  </a:path>
                </a:pathLst>
              </a:custGeom>
              <a:noFill/>
              <a:ln w="9525" cap="rnd">
                <a:solidFill>
                  <a:srgbClr val="15003C"/>
                </a:solidFill>
                <a:prstDash val="solid"/>
                <a:round/>
              </a:ln>
            </p:spPr>
            <p:txBody>
              <a:bodyPr rtlCol="0" anchor="ctr"/>
              <a:lstStyle/>
              <a:p>
                <a:endParaRPr lang="da-DK"/>
              </a:p>
            </p:txBody>
          </p:sp>
          <p:sp>
            <p:nvSpPr>
              <p:cNvPr id="243" name="Kombinationstegning: figur 242">
                <a:extLst>
                  <a:ext uri="{FF2B5EF4-FFF2-40B4-BE49-F238E27FC236}">
                    <a16:creationId xmlns:a16="http://schemas.microsoft.com/office/drawing/2014/main" id="{E5F091BE-F19C-2764-3AE8-EB573DB3D755}"/>
                  </a:ext>
                </a:extLst>
              </p:cNvPr>
              <p:cNvSpPr/>
              <p:nvPr/>
            </p:nvSpPr>
            <p:spPr>
              <a:xfrm>
                <a:off x="9155111" y="5303450"/>
                <a:ext cx="25616" cy="25298"/>
              </a:xfrm>
              <a:custGeom>
                <a:avLst/>
                <a:gdLst>
                  <a:gd name="connsiteX0" fmla="*/ 25617 w 25616"/>
                  <a:gd name="connsiteY0" fmla="*/ 13142 h 25298"/>
                  <a:gd name="connsiteX1" fmla="*/ 185 w 25616"/>
                  <a:gd name="connsiteY1" fmla="*/ 10380 h 25298"/>
                  <a:gd name="connsiteX2" fmla="*/ 25617 w 25616"/>
                  <a:gd name="connsiteY2" fmla="*/ 12285 h 25298"/>
                  <a:gd name="connsiteX3" fmla="*/ 25617 w 25616"/>
                  <a:gd name="connsiteY3" fmla="*/ 13142 h 25298"/>
                </a:gdLst>
                <a:ahLst/>
                <a:cxnLst>
                  <a:cxn ang="0">
                    <a:pos x="connsiteX0" y="connsiteY0"/>
                  </a:cxn>
                  <a:cxn ang="0">
                    <a:pos x="connsiteX1" y="connsiteY1"/>
                  </a:cxn>
                  <a:cxn ang="0">
                    <a:pos x="connsiteX2" y="connsiteY2"/>
                  </a:cxn>
                  <a:cxn ang="0">
                    <a:pos x="connsiteX3" y="connsiteY3"/>
                  </a:cxn>
                </a:cxnLst>
                <a:rect l="l" t="t" r="r" b="b"/>
                <a:pathLst>
                  <a:path w="25616" h="25298">
                    <a:moveTo>
                      <a:pt x="25617" y="13142"/>
                    </a:moveTo>
                    <a:cubicBezTo>
                      <a:pt x="24569" y="30954"/>
                      <a:pt x="-2482" y="28477"/>
                      <a:pt x="185" y="10380"/>
                    </a:cubicBezTo>
                    <a:cubicBezTo>
                      <a:pt x="3043" y="-4670"/>
                      <a:pt x="25045" y="-2765"/>
                      <a:pt x="25617" y="12285"/>
                    </a:cubicBezTo>
                    <a:lnTo>
                      <a:pt x="25617" y="13142"/>
                    </a:lnTo>
                    <a:close/>
                  </a:path>
                </a:pathLst>
              </a:custGeom>
              <a:noFill/>
              <a:ln w="9525" cap="rnd">
                <a:solidFill>
                  <a:srgbClr val="15003C"/>
                </a:solidFill>
                <a:prstDash val="solid"/>
                <a:round/>
              </a:ln>
            </p:spPr>
            <p:txBody>
              <a:bodyPr rtlCol="0" anchor="ctr"/>
              <a:lstStyle/>
              <a:p>
                <a:endParaRPr lang="da-DK"/>
              </a:p>
            </p:txBody>
          </p:sp>
          <p:sp>
            <p:nvSpPr>
              <p:cNvPr id="244" name="Kombinationstegning: figur 243">
                <a:extLst>
                  <a:ext uri="{FF2B5EF4-FFF2-40B4-BE49-F238E27FC236}">
                    <a16:creationId xmlns:a16="http://schemas.microsoft.com/office/drawing/2014/main" id="{F1D399C8-71E7-0AE9-059E-2E3BDA950D25}"/>
                  </a:ext>
                </a:extLst>
              </p:cNvPr>
              <p:cNvSpPr/>
              <p:nvPr/>
            </p:nvSpPr>
            <p:spPr>
              <a:xfrm>
                <a:off x="8809157" y="5619296"/>
                <a:ext cx="241934" cy="9525"/>
              </a:xfrm>
              <a:custGeom>
                <a:avLst/>
                <a:gdLst>
                  <a:gd name="connsiteX0" fmla="*/ 0 w 241934"/>
                  <a:gd name="connsiteY0" fmla="*/ 0 h 9525"/>
                  <a:gd name="connsiteX1" fmla="*/ 241935 w 241934"/>
                  <a:gd name="connsiteY1" fmla="*/ 0 h 9525"/>
                </a:gdLst>
                <a:ahLst/>
                <a:cxnLst>
                  <a:cxn ang="0">
                    <a:pos x="connsiteX0" y="connsiteY0"/>
                  </a:cxn>
                  <a:cxn ang="0">
                    <a:pos x="connsiteX1" y="connsiteY1"/>
                  </a:cxn>
                </a:cxnLst>
                <a:rect l="l" t="t" r="r" b="b"/>
                <a:pathLst>
                  <a:path w="241934" h="9525">
                    <a:moveTo>
                      <a:pt x="0" y="0"/>
                    </a:moveTo>
                    <a:lnTo>
                      <a:pt x="241935" y="0"/>
                    </a:lnTo>
                  </a:path>
                </a:pathLst>
              </a:custGeom>
              <a:ln w="9525" cap="rnd">
                <a:solidFill>
                  <a:srgbClr val="15003C"/>
                </a:solidFill>
                <a:prstDash val="solid"/>
                <a:round/>
              </a:ln>
            </p:spPr>
            <p:txBody>
              <a:bodyPr rtlCol="0" anchor="ctr"/>
              <a:lstStyle/>
              <a:p>
                <a:endParaRPr lang="da-DK"/>
              </a:p>
            </p:txBody>
          </p:sp>
          <p:sp>
            <p:nvSpPr>
              <p:cNvPr id="245" name="Kombinationstegning: figur 244">
                <a:extLst>
                  <a:ext uri="{FF2B5EF4-FFF2-40B4-BE49-F238E27FC236}">
                    <a16:creationId xmlns:a16="http://schemas.microsoft.com/office/drawing/2014/main" id="{7C1BFB7D-8C50-E4EE-4D72-F3742825D02C}"/>
                  </a:ext>
                </a:extLst>
              </p:cNvPr>
              <p:cNvSpPr/>
              <p:nvPr/>
            </p:nvSpPr>
            <p:spPr>
              <a:xfrm>
                <a:off x="9281026" y="5619296"/>
                <a:ext cx="232981" cy="9525"/>
              </a:xfrm>
              <a:custGeom>
                <a:avLst/>
                <a:gdLst>
                  <a:gd name="connsiteX0" fmla="*/ 232981 w 232981"/>
                  <a:gd name="connsiteY0" fmla="*/ 0 h 9525"/>
                  <a:gd name="connsiteX1" fmla="*/ 0 w 232981"/>
                  <a:gd name="connsiteY1" fmla="*/ 0 h 9525"/>
                </a:gdLst>
                <a:ahLst/>
                <a:cxnLst>
                  <a:cxn ang="0">
                    <a:pos x="connsiteX0" y="connsiteY0"/>
                  </a:cxn>
                  <a:cxn ang="0">
                    <a:pos x="connsiteX1" y="connsiteY1"/>
                  </a:cxn>
                </a:cxnLst>
                <a:rect l="l" t="t" r="r" b="b"/>
                <a:pathLst>
                  <a:path w="232981" h="9525">
                    <a:moveTo>
                      <a:pt x="232981" y="0"/>
                    </a:moveTo>
                    <a:lnTo>
                      <a:pt x="0" y="0"/>
                    </a:lnTo>
                  </a:path>
                </a:pathLst>
              </a:custGeom>
              <a:ln w="9525" cap="rnd">
                <a:solidFill>
                  <a:srgbClr val="15003C"/>
                </a:solidFill>
                <a:prstDash val="solid"/>
                <a:round/>
              </a:ln>
            </p:spPr>
            <p:txBody>
              <a:bodyPr rtlCol="0" anchor="ctr"/>
              <a:lstStyle/>
              <a:p>
                <a:endParaRPr lang="da-DK"/>
              </a:p>
            </p:txBody>
          </p:sp>
          <p:sp>
            <p:nvSpPr>
              <p:cNvPr id="246" name="Kombinationstegning: figur 245">
                <a:extLst>
                  <a:ext uri="{FF2B5EF4-FFF2-40B4-BE49-F238E27FC236}">
                    <a16:creationId xmlns:a16="http://schemas.microsoft.com/office/drawing/2014/main" id="{FF35F263-5BFE-8BCD-72BD-2BFD2F0FEE88}"/>
                  </a:ext>
                </a:extLst>
              </p:cNvPr>
              <p:cNvSpPr/>
              <p:nvPr/>
            </p:nvSpPr>
            <p:spPr>
              <a:xfrm>
                <a:off x="9281026" y="5268997"/>
                <a:ext cx="270986" cy="177039"/>
              </a:xfrm>
              <a:custGeom>
                <a:avLst/>
                <a:gdLst>
                  <a:gd name="connsiteX0" fmla="*/ 270986 w 270986"/>
                  <a:gd name="connsiteY0" fmla="*/ 177039 h 177039"/>
                  <a:gd name="connsiteX1" fmla="*/ 235839 w 270986"/>
                  <a:gd name="connsiteY1" fmla="*/ 13780 h 177039"/>
                  <a:gd name="connsiteX2" fmla="*/ 217646 w 270986"/>
                  <a:gd name="connsiteY2" fmla="*/ 65 h 177039"/>
                  <a:gd name="connsiteX3" fmla="*/ 0 w 270986"/>
                  <a:gd name="connsiteY3" fmla="*/ 65 h 177039"/>
                </a:gdLst>
                <a:ahLst/>
                <a:cxnLst>
                  <a:cxn ang="0">
                    <a:pos x="connsiteX0" y="connsiteY0"/>
                  </a:cxn>
                  <a:cxn ang="0">
                    <a:pos x="connsiteX1" y="connsiteY1"/>
                  </a:cxn>
                  <a:cxn ang="0">
                    <a:pos x="connsiteX2" y="connsiteY2"/>
                  </a:cxn>
                  <a:cxn ang="0">
                    <a:pos x="connsiteX3" y="connsiteY3"/>
                  </a:cxn>
                </a:cxnLst>
                <a:rect l="l" t="t" r="r" b="b"/>
                <a:pathLst>
                  <a:path w="270986" h="177039">
                    <a:moveTo>
                      <a:pt x="270986" y="177039"/>
                    </a:moveTo>
                    <a:cubicBezTo>
                      <a:pt x="260509" y="127509"/>
                      <a:pt x="246888" y="65215"/>
                      <a:pt x="235839" y="13780"/>
                    </a:cubicBezTo>
                    <a:cubicBezTo>
                      <a:pt x="233267" y="-2126"/>
                      <a:pt x="230219" y="160"/>
                      <a:pt x="217646" y="65"/>
                    </a:cubicBezTo>
                    <a:cubicBezTo>
                      <a:pt x="149543" y="65"/>
                      <a:pt x="65437" y="65"/>
                      <a:pt x="0" y="65"/>
                    </a:cubicBezTo>
                  </a:path>
                </a:pathLst>
              </a:custGeom>
              <a:noFill/>
              <a:ln w="9525" cap="rnd">
                <a:solidFill>
                  <a:srgbClr val="15003C"/>
                </a:solidFill>
                <a:prstDash val="solid"/>
                <a:round/>
              </a:ln>
            </p:spPr>
            <p:txBody>
              <a:bodyPr rtlCol="0" anchor="ctr"/>
              <a:lstStyle/>
              <a:p>
                <a:endParaRPr lang="da-DK"/>
              </a:p>
            </p:txBody>
          </p:sp>
          <p:sp>
            <p:nvSpPr>
              <p:cNvPr id="247" name="Kombinationstegning: figur 246">
                <a:extLst>
                  <a:ext uri="{FF2B5EF4-FFF2-40B4-BE49-F238E27FC236}">
                    <a16:creationId xmlns:a16="http://schemas.microsoft.com/office/drawing/2014/main" id="{29EB16A3-46B8-11FA-24A4-BA60F22FC38D}"/>
                  </a:ext>
                </a:extLst>
              </p:cNvPr>
              <p:cNvSpPr/>
              <p:nvPr/>
            </p:nvSpPr>
            <p:spPr>
              <a:xfrm>
                <a:off x="9281026" y="5448227"/>
                <a:ext cx="271557" cy="483393"/>
              </a:xfrm>
              <a:custGeom>
                <a:avLst/>
                <a:gdLst>
                  <a:gd name="connsiteX0" fmla="*/ 0 w 271557"/>
                  <a:gd name="connsiteY0" fmla="*/ 0 h 483393"/>
                  <a:gd name="connsiteX1" fmla="*/ 271558 w 271557"/>
                  <a:gd name="connsiteY1" fmla="*/ 0 h 483393"/>
                  <a:gd name="connsiteX2" fmla="*/ 271558 w 271557"/>
                  <a:gd name="connsiteY2" fmla="*/ 483394 h 483393"/>
                </a:gdLst>
                <a:ahLst/>
                <a:cxnLst>
                  <a:cxn ang="0">
                    <a:pos x="connsiteX0" y="connsiteY0"/>
                  </a:cxn>
                  <a:cxn ang="0">
                    <a:pos x="connsiteX1" y="connsiteY1"/>
                  </a:cxn>
                  <a:cxn ang="0">
                    <a:pos x="connsiteX2" y="connsiteY2"/>
                  </a:cxn>
                </a:cxnLst>
                <a:rect l="l" t="t" r="r" b="b"/>
                <a:pathLst>
                  <a:path w="271557" h="483393">
                    <a:moveTo>
                      <a:pt x="0" y="0"/>
                    </a:moveTo>
                    <a:lnTo>
                      <a:pt x="271558" y="0"/>
                    </a:lnTo>
                    <a:lnTo>
                      <a:pt x="271558" y="483394"/>
                    </a:lnTo>
                  </a:path>
                </a:pathLst>
              </a:custGeom>
              <a:noFill/>
              <a:ln w="9525" cap="rnd">
                <a:solidFill>
                  <a:srgbClr val="15003C"/>
                </a:solidFill>
                <a:prstDash val="solid"/>
                <a:round/>
              </a:ln>
            </p:spPr>
            <p:txBody>
              <a:bodyPr rtlCol="0" anchor="ctr"/>
              <a:lstStyle/>
              <a:p>
                <a:endParaRPr lang="da-DK"/>
              </a:p>
            </p:txBody>
          </p:sp>
          <p:sp>
            <p:nvSpPr>
              <p:cNvPr id="248" name="Kombinationstegning: figur 247">
                <a:extLst>
                  <a:ext uri="{FF2B5EF4-FFF2-40B4-BE49-F238E27FC236}">
                    <a16:creationId xmlns:a16="http://schemas.microsoft.com/office/drawing/2014/main" id="{1617159E-0021-3F14-EC1A-684504BAF8C3}"/>
                  </a:ext>
                </a:extLst>
              </p:cNvPr>
              <p:cNvSpPr/>
              <p:nvPr/>
            </p:nvSpPr>
            <p:spPr>
              <a:xfrm>
                <a:off x="8769914" y="5268966"/>
                <a:ext cx="282225" cy="177356"/>
              </a:xfrm>
              <a:custGeom>
                <a:avLst/>
                <a:gdLst>
                  <a:gd name="connsiteX0" fmla="*/ 0 w 282225"/>
                  <a:gd name="connsiteY0" fmla="*/ 177357 h 177356"/>
                  <a:gd name="connsiteX1" fmla="*/ 35147 w 282225"/>
                  <a:gd name="connsiteY1" fmla="*/ 13717 h 177356"/>
                  <a:gd name="connsiteX2" fmla="*/ 49816 w 282225"/>
                  <a:gd name="connsiteY2" fmla="*/ 1 h 177356"/>
                  <a:gd name="connsiteX3" fmla="*/ 282226 w 282225"/>
                  <a:gd name="connsiteY3" fmla="*/ 1 h 177356"/>
                </a:gdLst>
                <a:ahLst/>
                <a:cxnLst>
                  <a:cxn ang="0">
                    <a:pos x="connsiteX0" y="connsiteY0"/>
                  </a:cxn>
                  <a:cxn ang="0">
                    <a:pos x="connsiteX1" y="connsiteY1"/>
                  </a:cxn>
                  <a:cxn ang="0">
                    <a:pos x="connsiteX2" y="connsiteY2"/>
                  </a:cxn>
                  <a:cxn ang="0">
                    <a:pos x="connsiteX3" y="connsiteY3"/>
                  </a:cxn>
                </a:cxnLst>
                <a:rect l="l" t="t" r="r" b="b"/>
                <a:pathLst>
                  <a:path w="282225" h="177356">
                    <a:moveTo>
                      <a:pt x="0" y="177357"/>
                    </a:moveTo>
                    <a:cubicBezTo>
                      <a:pt x="10382" y="128017"/>
                      <a:pt x="24194" y="65152"/>
                      <a:pt x="35147" y="13717"/>
                    </a:cubicBezTo>
                    <a:cubicBezTo>
                      <a:pt x="38195" y="-380"/>
                      <a:pt x="37910" y="1"/>
                      <a:pt x="49816" y="1"/>
                    </a:cubicBezTo>
                    <a:cubicBezTo>
                      <a:pt x="122396" y="1"/>
                      <a:pt x="212407" y="1"/>
                      <a:pt x="282226" y="1"/>
                    </a:cubicBezTo>
                  </a:path>
                </a:pathLst>
              </a:custGeom>
              <a:noFill/>
              <a:ln w="9525" cap="rnd">
                <a:solidFill>
                  <a:srgbClr val="15003C"/>
                </a:solidFill>
                <a:prstDash val="solid"/>
                <a:round/>
              </a:ln>
            </p:spPr>
            <p:txBody>
              <a:bodyPr rtlCol="0" anchor="ctr"/>
              <a:lstStyle/>
              <a:p>
                <a:endParaRPr lang="da-DK"/>
              </a:p>
            </p:txBody>
          </p:sp>
          <p:sp>
            <p:nvSpPr>
              <p:cNvPr id="249" name="Kombinationstegning: figur 248">
                <a:extLst>
                  <a:ext uri="{FF2B5EF4-FFF2-40B4-BE49-F238E27FC236}">
                    <a16:creationId xmlns:a16="http://schemas.microsoft.com/office/drawing/2014/main" id="{18DEC364-0915-59C8-9FCB-077558571709}"/>
                  </a:ext>
                </a:extLst>
              </p:cNvPr>
              <p:cNvSpPr/>
              <p:nvPr/>
            </p:nvSpPr>
            <p:spPr>
              <a:xfrm>
                <a:off x="8769438" y="5448227"/>
                <a:ext cx="282701" cy="480917"/>
              </a:xfrm>
              <a:custGeom>
                <a:avLst/>
                <a:gdLst>
                  <a:gd name="connsiteX0" fmla="*/ 282702 w 282701"/>
                  <a:gd name="connsiteY0" fmla="*/ 0 h 480917"/>
                  <a:gd name="connsiteX1" fmla="*/ 0 w 282701"/>
                  <a:gd name="connsiteY1" fmla="*/ 0 h 480917"/>
                  <a:gd name="connsiteX2" fmla="*/ 0 w 282701"/>
                  <a:gd name="connsiteY2" fmla="*/ 480917 h 480917"/>
                </a:gdLst>
                <a:ahLst/>
                <a:cxnLst>
                  <a:cxn ang="0">
                    <a:pos x="connsiteX0" y="connsiteY0"/>
                  </a:cxn>
                  <a:cxn ang="0">
                    <a:pos x="connsiteX1" y="connsiteY1"/>
                  </a:cxn>
                  <a:cxn ang="0">
                    <a:pos x="connsiteX2" y="connsiteY2"/>
                  </a:cxn>
                </a:cxnLst>
                <a:rect l="l" t="t" r="r" b="b"/>
                <a:pathLst>
                  <a:path w="282701" h="480917">
                    <a:moveTo>
                      <a:pt x="282702" y="0"/>
                    </a:moveTo>
                    <a:lnTo>
                      <a:pt x="0" y="0"/>
                    </a:lnTo>
                    <a:lnTo>
                      <a:pt x="0" y="480917"/>
                    </a:lnTo>
                  </a:path>
                </a:pathLst>
              </a:custGeom>
              <a:noFill/>
              <a:ln w="9525" cap="rnd">
                <a:solidFill>
                  <a:srgbClr val="15003C"/>
                </a:solidFill>
                <a:prstDash val="solid"/>
                <a:round/>
              </a:ln>
            </p:spPr>
            <p:txBody>
              <a:bodyPr rtlCol="0" anchor="ctr"/>
              <a:lstStyle/>
              <a:p>
                <a:endParaRPr lang="da-DK"/>
              </a:p>
            </p:txBody>
          </p:sp>
          <p:sp>
            <p:nvSpPr>
              <p:cNvPr id="250" name="Kombinationstegning: figur 249">
                <a:extLst>
                  <a:ext uri="{FF2B5EF4-FFF2-40B4-BE49-F238E27FC236}">
                    <a16:creationId xmlns:a16="http://schemas.microsoft.com/office/drawing/2014/main" id="{35839CCA-CF31-126D-6DBC-1C0899D78926}"/>
                  </a:ext>
                </a:extLst>
              </p:cNvPr>
              <p:cNvSpPr/>
              <p:nvPr/>
            </p:nvSpPr>
            <p:spPr>
              <a:xfrm>
                <a:off x="9281026" y="4856344"/>
                <a:ext cx="9525" cy="1062894"/>
              </a:xfrm>
              <a:custGeom>
                <a:avLst/>
                <a:gdLst>
                  <a:gd name="connsiteX0" fmla="*/ 0 w 9525"/>
                  <a:gd name="connsiteY0" fmla="*/ 0 h 1062894"/>
                  <a:gd name="connsiteX1" fmla="*/ 0 w 9525"/>
                  <a:gd name="connsiteY1" fmla="*/ 1062895 h 1062894"/>
                </a:gdLst>
                <a:ahLst/>
                <a:cxnLst>
                  <a:cxn ang="0">
                    <a:pos x="connsiteX0" y="connsiteY0"/>
                  </a:cxn>
                  <a:cxn ang="0">
                    <a:pos x="connsiteX1" y="connsiteY1"/>
                  </a:cxn>
                </a:cxnLst>
                <a:rect l="l" t="t" r="r" b="b"/>
                <a:pathLst>
                  <a:path w="9525" h="1062894">
                    <a:moveTo>
                      <a:pt x="0" y="0"/>
                    </a:moveTo>
                    <a:lnTo>
                      <a:pt x="0" y="1062895"/>
                    </a:lnTo>
                  </a:path>
                </a:pathLst>
              </a:custGeom>
              <a:ln w="9525" cap="rnd">
                <a:solidFill>
                  <a:srgbClr val="15003C"/>
                </a:solidFill>
                <a:prstDash val="solid"/>
                <a:round/>
              </a:ln>
            </p:spPr>
            <p:txBody>
              <a:bodyPr rtlCol="0" anchor="ctr"/>
              <a:lstStyle/>
              <a:p>
                <a:endParaRPr lang="da-DK"/>
              </a:p>
            </p:txBody>
          </p:sp>
          <p:sp>
            <p:nvSpPr>
              <p:cNvPr id="251" name="Kombinationstegning: figur 250">
                <a:extLst>
                  <a:ext uri="{FF2B5EF4-FFF2-40B4-BE49-F238E27FC236}">
                    <a16:creationId xmlns:a16="http://schemas.microsoft.com/office/drawing/2014/main" id="{AA29BE31-DE2B-C99F-ABD4-ED94EC7BA7C7}"/>
                  </a:ext>
                </a:extLst>
              </p:cNvPr>
              <p:cNvSpPr/>
              <p:nvPr/>
            </p:nvSpPr>
            <p:spPr>
              <a:xfrm>
                <a:off x="9051092" y="4856344"/>
                <a:ext cx="9525" cy="1062894"/>
              </a:xfrm>
              <a:custGeom>
                <a:avLst/>
                <a:gdLst>
                  <a:gd name="connsiteX0" fmla="*/ 0 w 9525"/>
                  <a:gd name="connsiteY0" fmla="*/ 0 h 1062894"/>
                  <a:gd name="connsiteX1" fmla="*/ 0 w 9525"/>
                  <a:gd name="connsiteY1" fmla="*/ 1062895 h 1062894"/>
                </a:gdLst>
                <a:ahLst/>
                <a:cxnLst>
                  <a:cxn ang="0">
                    <a:pos x="connsiteX0" y="connsiteY0"/>
                  </a:cxn>
                  <a:cxn ang="0">
                    <a:pos x="connsiteX1" y="connsiteY1"/>
                  </a:cxn>
                </a:cxnLst>
                <a:rect l="l" t="t" r="r" b="b"/>
                <a:pathLst>
                  <a:path w="9525" h="1062894">
                    <a:moveTo>
                      <a:pt x="0" y="0"/>
                    </a:moveTo>
                    <a:lnTo>
                      <a:pt x="0" y="1062895"/>
                    </a:lnTo>
                  </a:path>
                </a:pathLst>
              </a:custGeom>
              <a:ln w="9525" cap="rnd">
                <a:solidFill>
                  <a:srgbClr val="15003C"/>
                </a:solidFill>
                <a:prstDash val="solid"/>
                <a:round/>
              </a:ln>
            </p:spPr>
            <p:txBody>
              <a:bodyPr rtlCol="0" anchor="ctr"/>
              <a:lstStyle/>
              <a:p>
                <a:endParaRPr lang="da-DK"/>
              </a:p>
            </p:txBody>
          </p:sp>
        </p:grpSp>
        <p:sp>
          <p:nvSpPr>
            <p:cNvPr id="27" name="Kombinationstegning: figur 26">
              <a:extLst>
                <a:ext uri="{FF2B5EF4-FFF2-40B4-BE49-F238E27FC236}">
                  <a16:creationId xmlns:a16="http://schemas.microsoft.com/office/drawing/2014/main" id="{083BD439-D418-1885-D6C0-F4C768EE9ABB}"/>
                </a:ext>
              </a:extLst>
            </p:cNvPr>
            <p:cNvSpPr/>
            <p:nvPr/>
          </p:nvSpPr>
          <p:spPr>
            <a:xfrm>
              <a:off x="7372692" y="5892158"/>
              <a:ext cx="2780442" cy="395191"/>
            </a:xfrm>
            <a:custGeom>
              <a:avLst/>
              <a:gdLst>
                <a:gd name="connsiteX0" fmla="*/ 0 w 2780442"/>
                <a:gd name="connsiteY0" fmla="*/ 395126 h 395191"/>
                <a:gd name="connsiteX1" fmla="*/ 1701260 w 2780442"/>
                <a:gd name="connsiteY1" fmla="*/ 26985 h 395191"/>
                <a:gd name="connsiteX2" fmla="*/ 2341340 w 2780442"/>
                <a:gd name="connsiteY2" fmla="*/ 17079 h 395191"/>
                <a:gd name="connsiteX3" fmla="*/ 2780443 w 2780442"/>
                <a:gd name="connsiteY3" fmla="*/ 48035 h 395191"/>
              </a:gdLst>
              <a:ahLst/>
              <a:cxnLst>
                <a:cxn ang="0">
                  <a:pos x="connsiteX0" y="connsiteY0"/>
                </a:cxn>
                <a:cxn ang="0">
                  <a:pos x="connsiteX1" y="connsiteY1"/>
                </a:cxn>
                <a:cxn ang="0">
                  <a:pos x="connsiteX2" y="connsiteY2"/>
                </a:cxn>
                <a:cxn ang="0">
                  <a:pos x="connsiteX3" y="connsiteY3"/>
                </a:cxn>
              </a:cxnLst>
              <a:rect l="l" t="t" r="r" b="b"/>
              <a:pathLst>
                <a:path w="2780442" h="395191">
                  <a:moveTo>
                    <a:pt x="0" y="395126"/>
                  </a:moveTo>
                  <a:cubicBezTo>
                    <a:pt x="243935" y="400842"/>
                    <a:pt x="750380" y="26985"/>
                    <a:pt x="1701260" y="26985"/>
                  </a:cubicBezTo>
                  <a:cubicBezTo>
                    <a:pt x="2071592" y="26985"/>
                    <a:pt x="1963388" y="95946"/>
                    <a:pt x="2341340" y="17079"/>
                  </a:cubicBezTo>
                  <a:cubicBezTo>
                    <a:pt x="2646140" y="-27403"/>
                    <a:pt x="2741486" y="26604"/>
                    <a:pt x="2780443" y="48035"/>
                  </a:cubicBezTo>
                </a:path>
              </a:pathLst>
            </a:custGeom>
            <a:noFill/>
            <a:ln w="9525" cap="rnd">
              <a:solidFill>
                <a:srgbClr val="15003C"/>
              </a:solidFill>
              <a:prstDash val="solid"/>
              <a:round/>
            </a:ln>
          </p:spPr>
          <p:txBody>
            <a:bodyPr rtlCol="0" anchor="ctr"/>
            <a:lstStyle/>
            <a:p>
              <a:endParaRPr lang="da-DK"/>
            </a:p>
          </p:txBody>
        </p:sp>
        <p:sp>
          <p:nvSpPr>
            <p:cNvPr id="28" name="Kombinationstegning: figur 27">
              <a:extLst>
                <a:ext uri="{FF2B5EF4-FFF2-40B4-BE49-F238E27FC236}">
                  <a16:creationId xmlns:a16="http://schemas.microsoft.com/office/drawing/2014/main" id="{F0750459-8160-91E6-EA5D-402C3968E158}"/>
                </a:ext>
              </a:extLst>
            </p:cNvPr>
            <p:cNvSpPr/>
            <p:nvPr/>
          </p:nvSpPr>
          <p:spPr>
            <a:xfrm>
              <a:off x="5834690" y="5669785"/>
              <a:ext cx="2936843" cy="334035"/>
            </a:xfrm>
            <a:custGeom>
              <a:avLst/>
              <a:gdLst>
                <a:gd name="connsiteX0" fmla="*/ 2936843 w 2936843"/>
                <a:gd name="connsiteY0" fmla="*/ 2470 h 334035"/>
                <a:gd name="connsiteX1" fmla="*/ 0 w 2936843"/>
                <a:gd name="connsiteY1" fmla="*/ 334035 h 334035"/>
              </a:gdLst>
              <a:ahLst/>
              <a:cxnLst>
                <a:cxn ang="0">
                  <a:pos x="connsiteX0" y="connsiteY0"/>
                </a:cxn>
                <a:cxn ang="0">
                  <a:pos x="connsiteX1" y="connsiteY1"/>
                </a:cxn>
              </a:cxnLst>
              <a:rect l="l" t="t" r="r" b="b"/>
              <a:pathLst>
                <a:path w="2936843" h="334035">
                  <a:moveTo>
                    <a:pt x="2936843" y="2470"/>
                  </a:moveTo>
                  <a:cubicBezTo>
                    <a:pt x="2936843" y="2470"/>
                    <a:pt x="1468565" y="-50489"/>
                    <a:pt x="0" y="334035"/>
                  </a:cubicBezTo>
                </a:path>
              </a:pathLst>
            </a:custGeom>
            <a:noFill/>
            <a:ln w="9525" cap="rnd">
              <a:solidFill>
                <a:srgbClr val="15003C"/>
              </a:solidFill>
              <a:prstDash val="solid"/>
              <a:round/>
            </a:ln>
          </p:spPr>
          <p:txBody>
            <a:bodyPr rtlCol="0" anchor="ctr"/>
            <a:lstStyle/>
            <a:p>
              <a:endParaRPr lang="da-DK"/>
            </a:p>
          </p:txBody>
        </p:sp>
        <p:sp>
          <p:nvSpPr>
            <p:cNvPr id="29" name="Kombinationstegning: figur 28">
              <a:extLst>
                <a:ext uri="{FF2B5EF4-FFF2-40B4-BE49-F238E27FC236}">
                  <a16:creationId xmlns:a16="http://schemas.microsoft.com/office/drawing/2014/main" id="{61871682-0A20-5FBA-0B9C-EC61A08C14CF}"/>
                </a:ext>
              </a:extLst>
            </p:cNvPr>
            <p:cNvSpPr/>
            <p:nvPr/>
          </p:nvSpPr>
          <p:spPr>
            <a:xfrm>
              <a:off x="8101735" y="5158858"/>
              <a:ext cx="379475" cy="476631"/>
            </a:xfrm>
            <a:custGeom>
              <a:avLst/>
              <a:gdLst>
                <a:gd name="connsiteX0" fmla="*/ 379476 w 379475"/>
                <a:gd name="connsiteY0" fmla="*/ 251841 h 476631"/>
                <a:gd name="connsiteX1" fmla="*/ 326707 w 379475"/>
                <a:gd name="connsiteY1" fmla="*/ 219932 h 476631"/>
                <a:gd name="connsiteX2" fmla="*/ 357854 w 379475"/>
                <a:gd name="connsiteY2" fmla="*/ 159353 h 476631"/>
                <a:gd name="connsiteX3" fmla="*/ 283178 w 379475"/>
                <a:gd name="connsiteY3" fmla="*/ 84677 h 476631"/>
                <a:gd name="connsiteX4" fmla="*/ 254413 w 379475"/>
                <a:gd name="connsiteY4" fmla="*/ 90488 h 476631"/>
                <a:gd name="connsiteX5" fmla="*/ 258699 w 379475"/>
                <a:gd name="connsiteY5" fmla="*/ 67056 h 476631"/>
                <a:gd name="connsiteX6" fmla="*/ 191643 w 379475"/>
                <a:gd name="connsiteY6" fmla="*/ 0 h 476631"/>
                <a:gd name="connsiteX7" fmla="*/ 124587 w 379475"/>
                <a:gd name="connsiteY7" fmla="*/ 67056 h 476631"/>
                <a:gd name="connsiteX8" fmla="*/ 139065 w 379475"/>
                <a:gd name="connsiteY8" fmla="*/ 108585 h 476631"/>
                <a:gd name="connsiteX9" fmla="*/ 132874 w 379475"/>
                <a:gd name="connsiteY9" fmla="*/ 108299 h 476631"/>
                <a:gd name="connsiteX10" fmla="*/ 45529 w 379475"/>
                <a:gd name="connsiteY10" fmla="*/ 195644 h 476631"/>
                <a:gd name="connsiteX11" fmla="*/ 72295 w 379475"/>
                <a:gd name="connsiteY11" fmla="*/ 258509 h 476631"/>
                <a:gd name="connsiteX12" fmla="*/ 0 w 379475"/>
                <a:gd name="connsiteY12" fmla="*/ 363760 h 476631"/>
                <a:gd name="connsiteX13" fmla="*/ 112871 w 379475"/>
                <a:gd name="connsiteY13" fmla="*/ 476631 h 476631"/>
                <a:gd name="connsiteX14" fmla="*/ 205930 w 379475"/>
                <a:gd name="connsiteY14" fmla="*/ 416433 h 476631"/>
                <a:gd name="connsiteX15" fmla="*/ 294608 w 379475"/>
                <a:gd name="connsiteY15" fmla="*/ 449866 h 476631"/>
                <a:gd name="connsiteX16" fmla="*/ 317278 w 379475"/>
                <a:gd name="connsiteY16" fmla="*/ 447675 h 47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9475" h="476631">
                  <a:moveTo>
                    <a:pt x="379476" y="251841"/>
                  </a:moveTo>
                  <a:cubicBezTo>
                    <a:pt x="365284" y="236887"/>
                    <a:pt x="347091" y="225742"/>
                    <a:pt x="326707" y="219932"/>
                  </a:cubicBezTo>
                  <a:cubicBezTo>
                    <a:pt x="345567" y="206407"/>
                    <a:pt x="357854" y="184309"/>
                    <a:pt x="357854" y="159353"/>
                  </a:cubicBezTo>
                  <a:cubicBezTo>
                    <a:pt x="357854" y="118110"/>
                    <a:pt x="324421" y="84677"/>
                    <a:pt x="283178" y="84677"/>
                  </a:cubicBezTo>
                  <a:cubicBezTo>
                    <a:pt x="272987" y="84677"/>
                    <a:pt x="263271" y="86773"/>
                    <a:pt x="254413" y="90488"/>
                  </a:cubicBezTo>
                  <a:cubicBezTo>
                    <a:pt x="257175" y="83153"/>
                    <a:pt x="258699" y="75343"/>
                    <a:pt x="258699" y="67056"/>
                  </a:cubicBezTo>
                  <a:cubicBezTo>
                    <a:pt x="258699" y="30004"/>
                    <a:pt x="228695" y="0"/>
                    <a:pt x="191643" y="0"/>
                  </a:cubicBezTo>
                  <a:cubicBezTo>
                    <a:pt x="154591" y="0"/>
                    <a:pt x="124587" y="30004"/>
                    <a:pt x="124587" y="67056"/>
                  </a:cubicBezTo>
                  <a:cubicBezTo>
                    <a:pt x="124587" y="82772"/>
                    <a:pt x="130016" y="97155"/>
                    <a:pt x="139065" y="108585"/>
                  </a:cubicBezTo>
                  <a:cubicBezTo>
                    <a:pt x="136970" y="108394"/>
                    <a:pt x="134969" y="108299"/>
                    <a:pt x="132874" y="108299"/>
                  </a:cubicBezTo>
                  <a:cubicBezTo>
                    <a:pt x="84677" y="108299"/>
                    <a:pt x="45529" y="147447"/>
                    <a:pt x="45529" y="195644"/>
                  </a:cubicBezTo>
                  <a:cubicBezTo>
                    <a:pt x="45529" y="220313"/>
                    <a:pt x="55816" y="242602"/>
                    <a:pt x="72295" y="258509"/>
                  </a:cubicBezTo>
                  <a:cubicBezTo>
                    <a:pt x="30004" y="274796"/>
                    <a:pt x="0" y="315754"/>
                    <a:pt x="0" y="363760"/>
                  </a:cubicBezTo>
                  <a:cubicBezTo>
                    <a:pt x="0" y="426053"/>
                    <a:pt x="50578" y="476631"/>
                    <a:pt x="112871" y="476631"/>
                  </a:cubicBezTo>
                  <a:cubicBezTo>
                    <a:pt x="156210" y="476631"/>
                    <a:pt x="186976" y="452247"/>
                    <a:pt x="205930" y="416433"/>
                  </a:cubicBezTo>
                  <a:cubicBezTo>
                    <a:pt x="227076" y="437102"/>
                    <a:pt x="262699" y="449866"/>
                    <a:pt x="294608" y="449866"/>
                  </a:cubicBezTo>
                  <a:cubicBezTo>
                    <a:pt x="302419" y="449866"/>
                    <a:pt x="309944" y="449104"/>
                    <a:pt x="317278" y="447675"/>
                  </a:cubicBezTo>
                </a:path>
              </a:pathLst>
            </a:custGeom>
            <a:noFill/>
            <a:ln w="9525" cap="sq">
              <a:solidFill>
                <a:srgbClr val="15003C"/>
              </a:solidFill>
              <a:prstDash val="solid"/>
              <a:round/>
            </a:ln>
          </p:spPr>
          <p:txBody>
            <a:bodyPr rtlCol="0" anchor="ctr"/>
            <a:lstStyle/>
            <a:p>
              <a:endParaRPr lang="da-DK"/>
            </a:p>
          </p:txBody>
        </p:sp>
        <p:sp>
          <p:nvSpPr>
            <p:cNvPr id="30" name="Kombinationstegning: figur 29">
              <a:extLst>
                <a:ext uri="{FF2B5EF4-FFF2-40B4-BE49-F238E27FC236}">
                  <a16:creationId xmlns:a16="http://schemas.microsoft.com/office/drawing/2014/main" id="{B9EEBD45-4F5A-4292-9A77-113A234D0B0C}"/>
                </a:ext>
              </a:extLst>
            </p:cNvPr>
            <p:cNvSpPr/>
            <p:nvPr/>
          </p:nvSpPr>
          <p:spPr>
            <a:xfrm>
              <a:off x="8209082" y="5452037"/>
              <a:ext cx="98583" cy="50006"/>
            </a:xfrm>
            <a:custGeom>
              <a:avLst/>
              <a:gdLst>
                <a:gd name="connsiteX0" fmla="*/ 98584 w 98583"/>
                <a:gd name="connsiteY0" fmla="*/ 50006 h 50006"/>
                <a:gd name="connsiteX1" fmla="*/ 32385 w 98583"/>
                <a:gd name="connsiteY1" fmla="*/ 24956 h 50006"/>
                <a:gd name="connsiteX2" fmla="*/ 0 w 98583"/>
                <a:gd name="connsiteY2" fmla="*/ 0 h 50006"/>
              </a:gdLst>
              <a:ahLst/>
              <a:cxnLst>
                <a:cxn ang="0">
                  <a:pos x="connsiteX0" y="connsiteY0"/>
                </a:cxn>
                <a:cxn ang="0">
                  <a:pos x="connsiteX1" y="connsiteY1"/>
                </a:cxn>
                <a:cxn ang="0">
                  <a:pos x="connsiteX2" y="connsiteY2"/>
                </a:cxn>
              </a:cxnLst>
              <a:rect l="l" t="t" r="r" b="b"/>
              <a:pathLst>
                <a:path w="98583" h="50006">
                  <a:moveTo>
                    <a:pt x="98584" y="50006"/>
                  </a:moveTo>
                  <a:lnTo>
                    <a:pt x="32385" y="24956"/>
                  </a:lnTo>
                  <a:lnTo>
                    <a:pt x="0" y="0"/>
                  </a:lnTo>
                </a:path>
              </a:pathLst>
            </a:custGeom>
            <a:noFill/>
            <a:ln w="9525" cap="sq">
              <a:solidFill>
                <a:srgbClr val="15003C"/>
              </a:solidFill>
              <a:prstDash val="solid"/>
              <a:round/>
            </a:ln>
          </p:spPr>
          <p:txBody>
            <a:bodyPr rtlCol="0" anchor="ctr"/>
            <a:lstStyle/>
            <a:p>
              <a:endParaRPr lang="da-DK"/>
            </a:p>
          </p:txBody>
        </p:sp>
        <p:sp>
          <p:nvSpPr>
            <p:cNvPr id="31" name="Kombinationstegning: figur 30">
              <a:extLst>
                <a:ext uri="{FF2B5EF4-FFF2-40B4-BE49-F238E27FC236}">
                  <a16:creationId xmlns:a16="http://schemas.microsoft.com/office/drawing/2014/main" id="{62E19B94-083D-567A-AF2A-21913AE915BC}"/>
                </a:ext>
              </a:extLst>
            </p:cNvPr>
            <p:cNvSpPr/>
            <p:nvPr/>
          </p:nvSpPr>
          <p:spPr>
            <a:xfrm>
              <a:off x="8307666" y="5294113"/>
              <a:ext cx="9525" cy="376618"/>
            </a:xfrm>
            <a:custGeom>
              <a:avLst/>
              <a:gdLst>
                <a:gd name="connsiteX0" fmla="*/ 0 w 9525"/>
                <a:gd name="connsiteY0" fmla="*/ 376619 h 376618"/>
                <a:gd name="connsiteX1" fmla="*/ 0 w 9525"/>
                <a:gd name="connsiteY1" fmla="*/ 0 h 376618"/>
              </a:gdLst>
              <a:ahLst/>
              <a:cxnLst>
                <a:cxn ang="0">
                  <a:pos x="connsiteX0" y="connsiteY0"/>
                </a:cxn>
                <a:cxn ang="0">
                  <a:pos x="connsiteX1" y="connsiteY1"/>
                </a:cxn>
              </a:cxnLst>
              <a:rect l="l" t="t" r="r" b="b"/>
              <a:pathLst>
                <a:path w="9525" h="376618">
                  <a:moveTo>
                    <a:pt x="0" y="376619"/>
                  </a:moveTo>
                  <a:lnTo>
                    <a:pt x="0" y="0"/>
                  </a:lnTo>
                </a:path>
              </a:pathLst>
            </a:custGeom>
            <a:ln w="9525" cap="sq">
              <a:solidFill>
                <a:srgbClr val="15003C"/>
              </a:solidFill>
              <a:prstDash val="solid"/>
              <a:round/>
            </a:ln>
          </p:spPr>
          <p:txBody>
            <a:bodyPr rtlCol="0" anchor="ctr"/>
            <a:lstStyle/>
            <a:p>
              <a:endParaRPr lang="da-DK"/>
            </a:p>
          </p:txBody>
        </p:sp>
        <p:sp>
          <p:nvSpPr>
            <p:cNvPr id="128" name="Kombinationstegning: figur 127">
              <a:extLst>
                <a:ext uri="{FF2B5EF4-FFF2-40B4-BE49-F238E27FC236}">
                  <a16:creationId xmlns:a16="http://schemas.microsoft.com/office/drawing/2014/main" id="{1E4BED68-69FD-5F23-5408-828488A8E66D}"/>
                </a:ext>
              </a:extLst>
            </p:cNvPr>
            <p:cNvSpPr/>
            <p:nvPr/>
          </p:nvSpPr>
          <p:spPr>
            <a:xfrm>
              <a:off x="8240134" y="5336404"/>
              <a:ext cx="128587" cy="38004"/>
            </a:xfrm>
            <a:custGeom>
              <a:avLst/>
              <a:gdLst>
                <a:gd name="connsiteX0" fmla="*/ 128588 w 128587"/>
                <a:gd name="connsiteY0" fmla="*/ 0 h 38004"/>
                <a:gd name="connsiteX1" fmla="*/ 67532 w 128587"/>
                <a:gd name="connsiteY1" fmla="*/ 38005 h 38004"/>
                <a:gd name="connsiteX2" fmla="*/ 0 w 128587"/>
                <a:gd name="connsiteY2" fmla="*/ 0 h 38004"/>
              </a:gdLst>
              <a:ahLst/>
              <a:cxnLst>
                <a:cxn ang="0">
                  <a:pos x="connsiteX0" y="connsiteY0"/>
                </a:cxn>
                <a:cxn ang="0">
                  <a:pos x="connsiteX1" y="connsiteY1"/>
                </a:cxn>
                <a:cxn ang="0">
                  <a:pos x="connsiteX2" y="connsiteY2"/>
                </a:cxn>
              </a:cxnLst>
              <a:rect l="l" t="t" r="r" b="b"/>
              <a:pathLst>
                <a:path w="128587" h="38004">
                  <a:moveTo>
                    <a:pt x="128588" y="0"/>
                  </a:moveTo>
                  <a:lnTo>
                    <a:pt x="67532" y="38005"/>
                  </a:lnTo>
                  <a:lnTo>
                    <a:pt x="0" y="0"/>
                  </a:lnTo>
                </a:path>
              </a:pathLst>
            </a:custGeom>
            <a:noFill/>
            <a:ln w="9525" cap="sq">
              <a:solidFill>
                <a:srgbClr val="15003C"/>
              </a:solidFill>
              <a:prstDash val="solid"/>
              <a:round/>
            </a:ln>
          </p:spPr>
          <p:txBody>
            <a:bodyPr rtlCol="0" anchor="ctr"/>
            <a:lstStyle/>
            <a:p>
              <a:endParaRPr lang="da-DK"/>
            </a:p>
          </p:txBody>
        </p:sp>
        <p:sp>
          <p:nvSpPr>
            <p:cNvPr id="129" name="Kombinationstegning: figur 128">
              <a:extLst>
                <a:ext uri="{FF2B5EF4-FFF2-40B4-BE49-F238E27FC236}">
                  <a16:creationId xmlns:a16="http://schemas.microsoft.com/office/drawing/2014/main" id="{F243769F-6028-21CD-94E3-37A34E5F377B}"/>
                </a:ext>
              </a:extLst>
            </p:cNvPr>
            <p:cNvSpPr/>
            <p:nvPr/>
          </p:nvSpPr>
          <p:spPr>
            <a:xfrm>
              <a:off x="8307666" y="5452037"/>
              <a:ext cx="115538" cy="50006"/>
            </a:xfrm>
            <a:custGeom>
              <a:avLst/>
              <a:gdLst>
                <a:gd name="connsiteX0" fmla="*/ 0 w 115538"/>
                <a:gd name="connsiteY0" fmla="*/ 50006 h 50006"/>
                <a:gd name="connsiteX1" fmla="*/ 77629 w 115538"/>
                <a:gd name="connsiteY1" fmla="*/ 29242 h 50006"/>
                <a:gd name="connsiteX2" fmla="*/ 115538 w 115538"/>
                <a:gd name="connsiteY2" fmla="*/ 0 h 50006"/>
              </a:gdLst>
              <a:ahLst/>
              <a:cxnLst>
                <a:cxn ang="0">
                  <a:pos x="connsiteX0" y="connsiteY0"/>
                </a:cxn>
                <a:cxn ang="0">
                  <a:pos x="connsiteX1" y="connsiteY1"/>
                </a:cxn>
                <a:cxn ang="0">
                  <a:pos x="connsiteX2" y="connsiteY2"/>
                </a:cxn>
              </a:cxnLst>
              <a:rect l="l" t="t" r="r" b="b"/>
              <a:pathLst>
                <a:path w="115538" h="50006">
                  <a:moveTo>
                    <a:pt x="0" y="50006"/>
                  </a:moveTo>
                  <a:lnTo>
                    <a:pt x="77629" y="29242"/>
                  </a:lnTo>
                  <a:lnTo>
                    <a:pt x="115538" y="0"/>
                  </a:lnTo>
                </a:path>
              </a:pathLst>
            </a:custGeom>
            <a:noFill/>
            <a:ln w="9525" cap="sq">
              <a:solidFill>
                <a:srgbClr val="15003C"/>
              </a:solidFill>
              <a:prstDash val="solid"/>
              <a:round/>
            </a:ln>
          </p:spPr>
          <p:txBody>
            <a:bodyPr rtlCol="0" anchor="ctr"/>
            <a:lstStyle/>
            <a:p>
              <a:endParaRPr lang="da-DK"/>
            </a:p>
          </p:txBody>
        </p:sp>
        <p:sp>
          <p:nvSpPr>
            <p:cNvPr id="130" name="Kombinationstegning: figur 129">
              <a:extLst>
                <a:ext uri="{FF2B5EF4-FFF2-40B4-BE49-F238E27FC236}">
                  <a16:creationId xmlns:a16="http://schemas.microsoft.com/office/drawing/2014/main" id="{0B27EE4E-9BD9-72BD-2FA6-B45CACD8A745}"/>
                </a:ext>
              </a:extLst>
            </p:cNvPr>
            <p:cNvSpPr/>
            <p:nvPr/>
          </p:nvSpPr>
          <p:spPr>
            <a:xfrm>
              <a:off x="8192223" y="5476993"/>
              <a:ext cx="49244" cy="35528"/>
            </a:xfrm>
            <a:custGeom>
              <a:avLst/>
              <a:gdLst>
                <a:gd name="connsiteX0" fmla="*/ 0 w 49244"/>
                <a:gd name="connsiteY0" fmla="*/ 35528 h 35528"/>
                <a:gd name="connsiteX1" fmla="*/ 49244 w 49244"/>
                <a:gd name="connsiteY1" fmla="*/ 0 h 35528"/>
              </a:gdLst>
              <a:ahLst/>
              <a:cxnLst>
                <a:cxn ang="0">
                  <a:pos x="connsiteX0" y="connsiteY0"/>
                </a:cxn>
                <a:cxn ang="0">
                  <a:pos x="connsiteX1" y="connsiteY1"/>
                </a:cxn>
              </a:cxnLst>
              <a:rect l="l" t="t" r="r" b="b"/>
              <a:pathLst>
                <a:path w="49244" h="35528">
                  <a:moveTo>
                    <a:pt x="0" y="35528"/>
                  </a:moveTo>
                  <a:lnTo>
                    <a:pt x="49244" y="0"/>
                  </a:lnTo>
                </a:path>
              </a:pathLst>
            </a:custGeom>
            <a:ln w="9525" cap="sq">
              <a:solidFill>
                <a:srgbClr val="15003C"/>
              </a:solidFill>
              <a:prstDash val="solid"/>
              <a:round/>
            </a:ln>
          </p:spPr>
          <p:txBody>
            <a:bodyPr rtlCol="0" anchor="ctr"/>
            <a:lstStyle/>
            <a:p>
              <a:endParaRPr lang="da-DK"/>
            </a:p>
          </p:txBody>
        </p:sp>
        <p:sp>
          <p:nvSpPr>
            <p:cNvPr id="131" name="Kombinationstegning: figur 130">
              <a:extLst>
                <a:ext uri="{FF2B5EF4-FFF2-40B4-BE49-F238E27FC236}">
                  <a16:creationId xmlns:a16="http://schemas.microsoft.com/office/drawing/2014/main" id="{6C9B7467-0A6A-B081-93E8-8EC650CEFF3E}"/>
                </a:ext>
              </a:extLst>
            </p:cNvPr>
            <p:cNvSpPr/>
            <p:nvPr/>
          </p:nvSpPr>
          <p:spPr>
            <a:xfrm>
              <a:off x="8385676" y="5459372"/>
              <a:ext cx="20764" cy="30765"/>
            </a:xfrm>
            <a:custGeom>
              <a:avLst/>
              <a:gdLst>
                <a:gd name="connsiteX0" fmla="*/ 0 w 20764"/>
                <a:gd name="connsiteY0" fmla="*/ 0 h 30765"/>
                <a:gd name="connsiteX1" fmla="*/ 20764 w 20764"/>
                <a:gd name="connsiteY1" fmla="*/ 30766 h 30765"/>
              </a:gdLst>
              <a:ahLst/>
              <a:cxnLst>
                <a:cxn ang="0">
                  <a:pos x="connsiteX0" y="connsiteY0"/>
                </a:cxn>
                <a:cxn ang="0">
                  <a:pos x="connsiteX1" y="connsiteY1"/>
                </a:cxn>
              </a:cxnLst>
              <a:rect l="l" t="t" r="r" b="b"/>
              <a:pathLst>
                <a:path w="20764" h="30765">
                  <a:moveTo>
                    <a:pt x="0" y="0"/>
                  </a:moveTo>
                  <a:lnTo>
                    <a:pt x="20764" y="30766"/>
                  </a:lnTo>
                </a:path>
              </a:pathLst>
            </a:custGeom>
            <a:ln w="9525" cap="sq">
              <a:solidFill>
                <a:srgbClr val="15003C"/>
              </a:solidFill>
              <a:prstDash val="solid"/>
              <a:round/>
            </a:ln>
          </p:spPr>
          <p:txBody>
            <a:bodyPr rtlCol="0" anchor="ctr"/>
            <a:lstStyle/>
            <a:p>
              <a:endParaRPr lang="da-DK"/>
            </a:p>
          </p:txBody>
        </p:sp>
        <p:sp>
          <p:nvSpPr>
            <p:cNvPr id="132" name="Kombinationstegning: figur 131">
              <a:extLst>
                <a:ext uri="{FF2B5EF4-FFF2-40B4-BE49-F238E27FC236}">
                  <a16:creationId xmlns:a16="http://schemas.microsoft.com/office/drawing/2014/main" id="{0D6713A3-6888-1EC9-4C3B-AC5F0744D572}"/>
                </a:ext>
              </a:extLst>
            </p:cNvPr>
            <p:cNvSpPr/>
            <p:nvPr/>
          </p:nvSpPr>
          <p:spPr>
            <a:xfrm>
              <a:off x="8447874" y="5346119"/>
              <a:ext cx="255079" cy="295275"/>
            </a:xfrm>
            <a:custGeom>
              <a:avLst/>
              <a:gdLst>
                <a:gd name="connsiteX0" fmla="*/ 0 w 255079"/>
                <a:gd name="connsiteY0" fmla="*/ 206121 h 295275"/>
                <a:gd name="connsiteX1" fmla="*/ 72580 w 255079"/>
                <a:gd name="connsiteY1" fmla="*/ 278701 h 295275"/>
                <a:gd name="connsiteX2" fmla="*/ 127540 w 255079"/>
                <a:gd name="connsiteY2" fmla="*/ 257937 h 295275"/>
                <a:gd name="connsiteX3" fmla="*/ 185166 w 255079"/>
                <a:gd name="connsiteY3" fmla="*/ 295275 h 295275"/>
                <a:gd name="connsiteX4" fmla="*/ 255079 w 255079"/>
                <a:gd name="connsiteY4" fmla="*/ 225362 h 295275"/>
                <a:gd name="connsiteX5" fmla="*/ 210217 w 255079"/>
                <a:gd name="connsiteY5" fmla="*/ 160115 h 295275"/>
                <a:gd name="connsiteX6" fmla="*/ 226790 w 255079"/>
                <a:gd name="connsiteY6" fmla="*/ 121158 h 295275"/>
                <a:gd name="connsiteX7" fmla="*/ 172688 w 255079"/>
                <a:gd name="connsiteY7" fmla="*/ 67056 h 295275"/>
                <a:gd name="connsiteX8" fmla="*/ 168878 w 255079"/>
                <a:gd name="connsiteY8" fmla="*/ 67247 h 295275"/>
                <a:gd name="connsiteX9" fmla="*/ 177832 w 255079"/>
                <a:gd name="connsiteY9" fmla="*/ 41529 h 295275"/>
                <a:gd name="connsiteX10" fmla="*/ 136303 w 255079"/>
                <a:gd name="connsiteY10" fmla="*/ 0 h 295275"/>
                <a:gd name="connsiteX11" fmla="*/ 94774 w 255079"/>
                <a:gd name="connsiteY11" fmla="*/ 41529 h 295275"/>
                <a:gd name="connsiteX12" fmla="*/ 97441 w 255079"/>
                <a:gd name="connsiteY12" fmla="*/ 56102 h 295275"/>
                <a:gd name="connsiteX13" fmla="*/ 79629 w 255079"/>
                <a:gd name="connsiteY13" fmla="*/ 52483 h 295275"/>
                <a:gd name="connsiteX14" fmla="*/ 33338 w 255079"/>
                <a:gd name="connsiteY14" fmla="*/ 98774 h 295275"/>
                <a:gd name="connsiteX15" fmla="*/ 52673 w 255079"/>
                <a:gd name="connsiteY15" fmla="*/ 136303 h 295275"/>
                <a:gd name="connsiteX16" fmla="*/ 0 w 255079"/>
                <a:gd name="connsiteY16" fmla="*/ 206121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5079" h="295275">
                  <a:moveTo>
                    <a:pt x="0" y="206121"/>
                  </a:moveTo>
                  <a:cubicBezTo>
                    <a:pt x="0" y="246221"/>
                    <a:pt x="32480" y="278701"/>
                    <a:pt x="72580" y="278701"/>
                  </a:cubicBezTo>
                  <a:cubicBezTo>
                    <a:pt x="92393" y="278701"/>
                    <a:pt x="114490" y="270796"/>
                    <a:pt x="127540" y="257937"/>
                  </a:cubicBezTo>
                  <a:cubicBezTo>
                    <a:pt x="139255" y="280130"/>
                    <a:pt x="158305" y="295275"/>
                    <a:pt x="185166" y="295275"/>
                  </a:cubicBezTo>
                  <a:cubicBezTo>
                    <a:pt x="223838" y="295275"/>
                    <a:pt x="255079" y="263938"/>
                    <a:pt x="255079" y="225362"/>
                  </a:cubicBezTo>
                  <a:cubicBezTo>
                    <a:pt x="255079" y="195644"/>
                    <a:pt x="236506" y="170212"/>
                    <a:pt x="210217" y="160115"/>
                  </a:cubicBezTo>
                  <a:cubicBezTo>
                    <a:pt x="220409" y="150304"/>
                    <a:pt x="226790" y="136493"/>
                    <a:pt x="226790" y="121158"/>
                  </a:cubicBezTo>
                  <a:cubicBezTo>
                    <a:pt x="226790" y="91250"/>
                    <a:pt x="202597" y="67056"/>
                    <a:pt x="172688" y="67056"/>
                  </a:cubicBezTo>
                  <a:cubicBezTo>
                    <a:pt x="171355" y="67056"/>
                    <a:pt x="170116" y="67151"/>
                    <a:pt x="168878" y="67247"/>
                  </a:cubicBezTo>
                  <a:cubicBezTo>
                    <a:pt x="174498" y="60198"/>
                    <a:pt x="177832" y="51245"/>
                    <a:pt x="177832" y="41529"/>
                  </a:cubicBezTo>
                  <a:cubicBezTo>
                    <a:pt x="177832" y="18574"/>
                    <a:pt x="159258" y="0"/>
                    <a:pt x="136303" y="0"/>
                  </a:cubicBezTo>
                  <a:cubicBezTo>
                    <a:pt x="113347" y="0"/>
                    <a:pt x="94774" y="18574"/>
                    <a:pt x="94774" y="41529"/>
                  </a:cubicBezTo>
                  <a:cubicBezTo>
                    <a:pt x="94774" y="46673"/>
                    <a:pt x="95726" y="51530"/>
                    <a:pt x="97441" y="56102"/>
                  </a:cubicBezTo>
                  <a:cubicBezTo>
                    <a:pt x="91916" y="53816"/>
                    <a:pt x="85915" y="52483"/>
                    <a:pt x="79629" y="52483"/>
                  </a:cubicBezTo>
                  <a:cubicBezTo>
                    <a:pt x="54102" y="52483"/>
                    <a:pt x="33338" y="73247"/>
                    <a:pt x="33338" y="98774"/>
                  </a:cubicBezTo>
                  <a:cubicBezTo>
                    <a:pt x="33338" y="114300"/>
                    <a:pt x="40957" y="127921"/>
                    <a:pt x="52673" y="136303"/>
                  </a:cubicBezTo>
                  <a:cubicBezTo>
                    <a:pt x="22288" y="144971"/>
                    <a:pt x="0" y="172879"/>
                    <a:pt x="0" y="206121"/>
                  </a:cubicBezTo>
                  <a:close/>
                </a:path>
              </a:pathLst>
            </a:custGeom>
            <a:noFill/>
            <a:ln w="9525" cap="sq">
              <a:solidFill>
                <a:srgbClr val="15003C"/>
              </a:solidFill>
              <a:prstDash val="solid"/>
              <a:round/>
            </a:ln>
          </p:spPr>
          <p:txBody>
            <a:bodyPr rtlCol="0" anchor="ctr"/>
            <a:lstStyle/>
            <a:p>
              <a:endParaRPr lang="da-DK"/>
            </a:p>
          </p:txBody>
        </p:sp>
        <p:sp>
          <p:nvSpPr>
            <p:cNvPr id="133" name="Kombinationstegning: figur 132">
              <a:extLst>
                <a:ext uri="{FF2B5EF4-FFF2-40B4-BE49-F238E27FC236}">
                  <a16:creationId xmlns:a16="http://schemas.microsoft.com/office/drawing/2014/main" id="{6953FB14-8789-ECC2-FBB6-8FAEBE19EA54}"/>
                </a:ext>
              </a:extLst>
            </p:cNvPr>
            <p:cNvSpPr/>
            <p:nvPr/>
          </p:nvSpPr>
          <p:spPr>
            <a:xfrm>
              <a:off x="8575509" y="5535571"/>
              <a:ext cx="61055" cy="30956"/>
            </a:xfrm>
            <a:custGeom>
              <a:avLst/>
              <a:gdLst>
                <a:gd name="connsiteX0" fmla="*/ 0 w 61055"/>
                <a:gd name="connsiteY0" fmla="*/ 30956 h 30956"/>
                <a:gd name="connsiteX1" fmla="*/ 40958 w 61055"/>
                <a:gd name="connsiteY1" fmla="*/ 15526 h 30956"/>
                <a:gd name="connsiteX2" fmla="*/ 61055 w 61055"/>
                <a:gd name="connsiteY2" fmla="*/ 0 h 30956"/>
              </a:gdLst>
              <a:ahLst/>
              <a:cxnLst>
                <a:cxn ang="0">
                  <a:pos x="connsiteX0" y="connsiteY0"/>
                </a:cxn>
                <a:cxn ang="0">
                  <a:pos x="connsiteX1" y="connsiteY1"/>
                </a:cxn>
                <a:cxn ang="0">
                  <a:pos x="connsiteX2" y="connsiteY2"/>
                </a:cxn>
              </a:cxnLst>
              <a:rect l="l" t="t" r="r" b="b"/>
              <a:pathLst>
                <a:path w="61055" h="30956">
                  <a:moveTo>
                    <a:pt x="0" y="30956"/>
                  </a:moveTo>
                  <a:lnTo>
                    <a:pt x="40958" y="15526"/>
                  </a:lnTo>
                  <a:lnTo>
                    <a:pt x="61055" y="0"/>
                  </a:lnTo>
                </a:path>
              </a:pathLst>
            </a:custGeom>
            <a:noFill/>
            <a:ln w="9525" cap="sq">
              <a:solidFill>
                <a:srgbClr val="15003C"/>
              </a:solidFill>
              <a:prstDash val="solid"/>
              <a:round/>
            </a:ln>
          </p:spPr>
          <p:txBody>
            <a:bodyPr rtlCol="0" anchor="ctr"/>
            <a:lstStyle/>
            <a:p>
              <a:endParaRPr lang="da-DK"/>
            </a:p>
          </p:txBody>
        </p:sp>
        <p:sp>
          <p:nvSpPr>
            <p:cNvPr id="134" name="Kombinationstegning: figur 133">
              <a:extLst>
                <a:ext uri="{FF2B5EF4-FFF2-40B4-BE49-F238E27FC236}">
                  <a16:creationId xmlns:a16="http://schemas.microsoft.com/office/drawing/2014/main" id="{C5D3BD88-269C-C96B-C3F7-8B73F35DAF9A}"/>
                </a:ext>
              </a:extLst>
            </p:cNvPr>
            <p:cNvSpPr/>
            <p:nvPr/>
          </p:nvSpPr>
          <p:spPr>
            <a:xfrm>
              <a:off x="8575509" y="5437655"/>
              <a:ext cx="9525" cy="233076"/>
            </a:xfrm>
            <a:custGeom>
              <a:avLst/>
              <a:gdLst>
                <a:gd name="connsiteX0" fmla="*/ 0 w 9525"/>
                <a:gd name="connsiteY0" fmla="*/ 233077 h 233076"/>
                <a:gd name="connsiteX1" fmla="*/ 0 w 9525"/>
                <a:gd name="connsiteY1" fmla="*/ 0 h 233076"/>
              </a:gdLst>
              <a:ahLst/>
              <a:cxnLst>
                <a:cxn ang="0">
                  <a:pos x="connsiteX0" y="connsiteY0"/>
                </a:cxn>
                <a:cxn ang="0">
                  <a:pos x="connsiteX1" y="connsiteY1"/>
                </a:cxn>
              </a:cxnLst>
              <a:rect l="l" t="t" r="r" b="b"/>
              <a:pathLst>
                <a:path w="9525" h="233076">
                  <a:moveTo>
                    <a:pt x="0" y="233077"/>
                  </a:moveTo>
                  <a:lnTo>
                    <a:pt x="0" y="0"/>
                  </a:lnTo>
                </a:path>
              </a:pathLst>
            </a:custGeom>
            <a:ln w="9525" cap="sq">
              <a:solidFill>
                <a:srgbClr val="15003C"/>
              </a:solidFill>
              <a:prstDash val="solid"/>
              <a:round/>
            </a:ln>
          </p:spPr>
          <p:txBody>
            <a:bodyPr rtlCol="0" anchor="ctr"/>
            <a:lstStyle/>
            <a:p>
              <a:endParaRPr lang="da-DK"/>
            </a:p>
          </p:txBody>
        </p:sp>
        <p:sp>
          <p:nvSpPr>
            <p:cNvPr id="135" name="Kombinationstegning: figur 134">
              <a:extLst>
                <a:ext uri="{FF2B5EF4-FFF2-40B4-BE49-F238E27FC236}">
                  <a16:creationId xmlns:a16="http://schemas.microsoft.com/office/drawing/2014/main" id="{460B614F-9C14-5B7D-308C-2ECC13FA549A}"/>
                </a:ext>
              </a:extLst>
            </p:cNvPr>
            <p:cNvSpPr/>
            <p:nvPr/>
          </p:nvSpPr>
          <p:spPr>
            <a:xfrm>
              <a:off x="8537599" y="5463848"/>
              <a:ext cx="79724" cy="23621"/>
            </a:xfrm>
            <a:custGeom>
              <a:avLst/>
              <a:gdLst>
                <a:gd name="connsiteX0" fmla="*/ 0 w 79724"/>
                <a:gd name="connsiteY0" fmla="*/ 0 h 23621"/>
                <a:gd name="connsiteX1" fmla="*/ 37909 w 79724"/>
                <a:gd name="connsiteY1" fmla="*/ 23622 h 23621"/>
                <a:gd name="connsiteX2" fmla="*/ 79724 w 79724"/>
                <a:gd name="connsiteY2" fmla="*/ 0 h 23621"/>
              </a:gdLst>
              <a:ahLst/>
              <a:cxnLst>
                <a:cxn ang="0">
                  <a:pos x="connsiteX0" y="connsiteY0"/>
                </a:cxn>
                <a:cxn ang="0">
                  <a:pos x="connsiteX1" y="connsiteY1"/>
                </a:cxn>
                <a:cxn ang="0">
                  <a:pos x="connsiteX2" y="connsiteY2"/>
                </a:cxn>
              </a:cxnLst>
              <a:rect l="l" t="t" r="r" b="b"/>
              <a:pathLst>
                <a:path w="79724" h="23621">
                  <a:moveTo>
                    <a:pt x="0" y="0"/>
                  </a:moveTo>
                  <a:lnTo>
                    <a:pt x="37909" y="23622"/>
                  </a:lnTo>
                  <a:lnTo>
                    <a:pt x="79724" y="0"/>
                  </a:lnTo>
                </a:path>
              </a:pathLst>
            </a:custGeom>
            <a:noFill/>
            <a:ln w="9525" cap="sq">
              <a:solidFill>
                <a:srgbClr val="15003C"/>
              </a:solidFill>
              <a:prstDash val="solid"/>
              <a:round/>
            </a:ln>
          </p:spPr>
          <p:txBody>
            <a:bodyPr rtlCol="0" anchor="ctr"/>
            <a:lstStyle/>
            <a:p>
              <a:endParaRPr lang="da-DK"/>
            </a:p>
          </p:txBody>
        </p:sp>
        <p:sp>
          <p:nvSpPr>
            <p:cNvPr id="136" name="Kombinationstegning: figur 135">
              <a:extLst>
                <a:ext uri="{FF2B5EF4-FFF2-40B4-BE49-F238E27FC236}">
                  <a16:creationId xmlns:a16="http://schemas.microsoft.com/office/drawing/2014/main" id="{285A95DB-9B74-289B-FCD3-8A4BFEC396FA}"/>
                </a:ext>
              </a:extLst>
            </p:cNvPr>
            <p:cNvSpPr/>
            <p:nvPr/>
          </p:nvSpPr>
          <p:spPr>
            <a:xfrm>
              <a:off x="8503881" y="5535571"/>
              <a:ext cx="71627" cy="30956"/>
            </a:xfrm>
            <a:custGeom>
              <a:avLst/>
              <a:gdLst>
                <a:gd name="connsiteX0" fmla="*/ 71628 w 71627"/>
                <a:gd name="connsiteY0" fmla="*/ 30956 h 30956"/>
                <a:gd name="connsiteX1" fmla="*/ 23431 w 71627"/>
                <a:gd name="connsiteY1" fmla="*/ 18098 h 30956"/>
                <a:gd name="connsiteX2" fmla="*/ 0 w 71627"/>
                <a:gd name="connsiteY2" fmla="*/ 0 h 30956"/>
              </a:gdLst>
              <a:ahLst/>
              <a:cxnLst>
                <a:cxn ang="0">
                  <a:pos x="connsiteX0" y="connsiteY0"/>
                </a:cxn>
                <a:cxn ang="0">
                  <a:pos x="connsiteX1" y="connsiteY1"/>
                </a:cxn>
                <a:cxn ang="0">
                  <a:pos x="connsiteX2" y="connsiteY2"/>
                </a:cxn>
              </a:cxnLst>
              <a:rect l="l" t="t" r="r" b="b"/>
              <a:pathLst>
                <a:path w="71627" h="30956">
                  <a:moveTo>
                    <a:pt x="71628" y="30956"/>
                  </a:moveTo>
                  <a:lnTo>
                    <a:pt x="23431" y="18098"/>
                  </a:lnTo>
                  <a:lnTo>
                    <a:pt x="0" y="0"/>
                  </a:lnTo>
                </a:path>
              </a:pathLst>
            </a:custGeom>
            <a:noFill/>
            <a:ln w="9525" cap="sq">
              <a:solidFill>
                <a:srgbClr val="15003C"/>
              </a:solidFill>
              <a:prstDash val="solid"/>
              <a:round/>
            </a:ln>
          </p:spPr>
          <p:txBody>
            <a:bodyPr rtlCol="0" anchor="ctr"/>
            <a:lstStyle/>
            <a:p>
              <a:endParaRPr lang="da-DK"/>
            </a:p>
          </p:txBody>
        </p:sp>
        <p:sp>
          <p:nvSpPr>
            <p:cNvPr id="137" name="Kombinationstegning: figur 136">
              <a:extLst>
                <a:ext uri="{FF2B5EF4-FFF2-40B4-BE49-F238E27FC236}">
                  <a16:creationId xmlns:a16="http://schemas.microsoft.com/office/drawing/2014/main" id="{48AD2169-6077-C1E7-74C1-F379B3834FF8}"/>
                </a:ext>
              </a:extLst>
            </p:cNvPr>
            <p:cNvSpPr/>
            <p:nvPr/>
          </p:nvSpPr>
          <p:spPr>
            <a:xfrm>
              <a:off x="8616466" y="5551097"/>
              <a:ext cx="30575" cy="22002"/>
            </a:xfrm>
            <a:custGeom>
              <a:avLst/>
              <a:gdLst>
                <a:gd name="connsiteX0" fmla="*/ 30575 w 30575"/>
                <a:gd name="connsiteY0" fmla="*/ 22003 h 22002"/>
                <a:gd name="connsiteX1" fmla="*/ 0 w 30575"/>
                <a:gd name="connsiteY1" fmla="*/ 0 h 22002"/>
              </a:gdLst>
              <a:ahLst/>
              <a:cxnLst>
                <a:cxn ang="0">
                  <a:pos x="connsiteX0" y="connsiteY0"/>
                </a:cxn>
                <a:cxn ang="0">
                  <a:pos x="connsiteX1" y="connsiteY1"/>
                </a:cxn>
              </a:cxnLst>
              <a:rect l="l" t="t" r="r" b="b"/>
              <a:pathLst>
                <a:path w="30575" h="22002">
                  <a:moveTo>
                    <a:pt x="30575" y="22003"/>
                  </a:moveTo>
                  <a:lnTo>
                    <a:pt x="0" y="0"/>
                  </a:lnTo>
                </a:path>
              </a:pathLst>
            </a:custGeom>
            <a:ln w="9525" cap="sq">
              <a:solidFill>
                <a:srgbClr val="15003C"/>
              </a:solidFill>
              <a:prstDash val="solid"/>
              <a:round/>
            </a:ln>
          </p:spPr>
          <p:txBody>
            <a:bodyPr rtlCol="0" anchor="ctr"/>
            <a:lstStyle/>
            <a:p>
              <a:endParaRPr lang="da-DK"/>
            </a:p>
          </p:txBody>
        </p:sp>
        <p:sp>
          <p:nvSpPr>
            <p:cNvPr id="138" name="Kombinationstegning: figur 137">
              <a:extLst>
                <a:ext uri="{FF2B5EF4-FFF2-40B4-BE49-F238E27FC236}">
                  <a16:creationId xmlns:a16="http://schemas.microsoft.com/office/drawing/2014/main" id="{048DF4B3-68D1-21CC-6C97-222FB1F798A0}"/>
                </a:ext>
              </a:extLst>
            </p:cNvPr>
            <p:cNvSpPr/>
            <p:nvPr/>
          </p:nvSpPr>
          <p:spPr>
            <a:xfrm>
              <a:off x="8514263" y="5554526"/>
              <a:ext cx="12858" cy="19145"/>
            </a:xfrm>
            <a:custGeom>
              <a:avLst/>
              <a:gdLst>
                <a:gd name="connsiteX0" fmla="*/ 12859 w 12858"/>
                <a:gd name="connsiteY0" fmla="*/ 0 h 19145"/>
                <a:gd name="connsiteX1" fmla="*/ 0 w 12858"/>
                <a:gd name="connsiteY1" fmla="*/ 19145 h 19145"/>
              </a:gdLst>
              <a:ahLst/>
              <a:cxnLst>
                <a:cxn ang="0">
                  <a:pos x="connsiteX0" y="connsiteY0"/>
                </a:cxn>
                <a:cxn ang="0">
                  <a:pos x="connsiteX1" y="connsiteY1"/>
                </a:cxn>
              </a:cxnLst>
              <a:rect l="l" t="t" r="r" b="b"/>
              <a:pathLst>
                <a:path w="12858" h="19145">
                  <a:moveTo>
                    <a:pt x="12859" y="0"/>
                  </a:moveTo>
                  <a:lnTo>
                    <a:pt x="0" y="19145"/>
                  </a:lnTo>
                </a:path>
              </a:pathLst>
            </a:custGeom>
            <a:ln w="9525" cap="sq">
              <a:solidFill>
                <a:srgbClr val="15003C"/>
              </a:solidFill>
              <a:prstDash val="solid"/>
              <a:round/>
            </a:ln>
          </p:spPr>
          <p:txBody>
            <a:bodyPr rtlCol="0" anchor="ctr"/>
            <a:lstStyle/>
            <a:p>
              <a:endParaRPr lang="da-DK"/>
            </a:p>
          </p:txBody>
        </p:sp>
        <p:sp>
          <p:nvSpPr>
            <p:cNvPr id="139" name="Kombinationstegning: figur 138">
              <a:extLst>
                <a:ext uri="{FF2B5EF4-FFF2-40B4-BE49-F238E27FC236}">
                  <a16:creationId xmlns:a16="http://schemas.microsoft.com/office/drawing/2014/main" id="{2B7F1DC8-7901-EE0F-9AE3-A8CE739F89B4}"/>
                </a:ext>
              </a:extLst>
            </p:cNvPr>
            <p:cNvSpPr/>
            <p:nvPr/>
          </p:nvSpPr>
          <p:spPr>
            <a:xfrm>
              <a:off x="9552583" y="5185242"/>
              <a:ext cx="238791" cy="144875"/>
            </a:xfrm>
            <a:custGeom>
              <a:avLst/>
              <a:gdLst>
                <a:gd name="connsiteX0" fmla="*/ 0 w 238791"/>
                <a:gd name="connsiteY0" fmla="*/ 65818 h 144875"/>
                <a:gd name="connsiteX1" fmla="*/ 6953 w 238791"/>
                <a:gd name="connsiteY1" fmla="*/ 65246 h 144875"/>
                <a:gd name="connsiteX2" fmla="*/ 24765 w 238791"/>
                <a:gd name="connsiteY2" fmla="*/ 69628 h 144875"/>
                <a:gd name="connsiteX3" fmla="*/ 96964 w 238791"/>
                <a:gd name="connsiteY3" fmla="*/ 0 h 144875"/>
                <a:gd name="connsiteX4" fmla="*/ 168021 w 238791"/>
                <a:gd name="connsiteY4" fmla="*/ 58388 h 144875"/>
                <a:gd name="connsiteX5" fmla="*/ 192119 w 238791"/>
                <a:gd name="connsiteY5" fmla="*/ 51530 h 144875"/>
                <a:gd name="connsiteX6" fmla="*/ 238792 w 238791"/>
                <a:gd name="connsiteY6" fmla="*/ 98203 h 144875"/>
                <a:gd name="connsiteX7" fmla="*/ 192119 w 238791"/>
                <a:gd name="connsiteY7" fmla="*/ 144875 h 144875"/>
                <a:gd name="connsiteX8" fmla="*/ 27527 w 238791"/>
                <a:gd name="connsiteY8" fmla="*/ 144875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91" h="144875">
                  <a:moveTo>
                    <a:pt x="0" y="65818"/>
                  </a:moveTo>
                  <a:cubicBezTo>
                    <a:pt x="2286" y="65437"/>
                    <a:pt x="4572" y="65246"/>
                    <a:pt x="6953" y="65246"/>
                  </a:cubicBezTo>
                  <a:cubicBezTo>
                    <a:pt x="13430" y="65246"/>
                    <a:pt x="19431" y="66961"/>
                    <a:pt x="24765" y="69628"/>
                  </a:cubicBezTo>
                  <a:cubicBezTo>
                    <a:pt x="26289" y="30956"/>
                    <a:pt x="57912" y="0"/>
                    <a:pt x="96964" y="0"/>
                  </a:cubicBezTo>
                  <a:cubicBezTo>
                    <a:pt x="132207" y="0"/>
                    <a:pt x="161449" y="25146"/>
                    <a:pt x="168021" y="58388"/>
                  </a:cubicBezTo>
                  <a:cubicBezTo>
                    <a:pt x="175069" y="54102"/>
                    <a:pt x="183261" y="51530"/>
                    <a:pt x="192119" y="51530"/>
                  </a:cubicBezTo>
                  <a:cubicBezTo>
                    <a:pt x="217932" y="51530"/>
                    <a:pt x="238792" y="72390"/>
                    <a:pt x="238792" y="98203"/>
                  </a:cubicBezTo>
                  <a:cubicBezTo>
                    <a:pt x="238792" y="124016"/>
                    <a:pt x="217932" y="144875"/>
                    <a:pt x="192119" y="144875"/>
                  </a:cubicBezTo>
                  <a:lnTo>
                    <a:pt x="27527" y="144875"/>
                  </a:lnTo>
                </a:path>
              </a:pathLst>
            </a:custGeom>
            <a:noFill/>
            <a:ln w="9525" cap="sq">
              <a:solidFill>
                <a:srgbClr val="15003C"/>
              </a:solidFill>
              <a:prstDash val="solid"/>
              <a:round/>
            </a:ln>
          </p:spPr>
          <p:txBody>
            <a:bodyPr rtlCol="0" anchor="ctr"/>
            <a:lstStyle/>
            <a:p>
              <a:endParaRPr lang="da-DK"/>
            </a:p>
          </p:txBody>
        </p:sp>
        <p:sp>
          <p:nvSpPr>
            <p:cNvPr id="140" name="Kombinationstegning: figur 139">
              <a:extLst>
                <a:ext uri="{FF2B5EF4-FFF2-40B4-BE49-F238E27FC236}">
                  <a16:creationId xmlns:a16="http://schemas.microsoft.com/office/drawing/2014/main" id="{FEAE79C4-E063-F301-7409-D1865A4ADE3C}"/>
                </a:ext>
              </a:extLst>
            </p:cNvPr>
            <p:cNvSpPr/>
            <p:nvPr/>
          </p:nvSpPr>
          <p:spPr>
            <a:xfrm>
              <a:off x="9649548" y="5219627"/>
              <a:ext cx="35528" cy="29241"/>
            </a:xfrm>
            <a:custGeom>
              <a:avLst/>
              <a:gdLst>
                <a:gd name="connsiteX0" fmla="*/ 0 w 35528"/>
                <a:gd name="connsiteY0" fmla="*/ 0 h 29241"/>
                <a:gd name="connsiteX1" fmla="*/ 35528 w 35528"/>
                <a:gd name="connsiteY1" fmla="*/ 29242 h 29241"/>
              </a:gdLst>
              <a:ahLst/>
              <a:cxnLst>
                <a:cxn ang="0">
                  <a:pos x="connsiteX0" y="connsiteY0"/>
                </a:cxn>
                <a:cxn ang="0">
                  <a:pos x="connsiteX1" y="connsiteY1"/>
                </a:cxn>
              </a:cxnLst>
              <a:rect l="l" t="t" r="r" b="b"/>
              <a:pathLst>
                <a:path w="35528" h="29241">
                  <a:moveTo>
                    <a:pt x="0" y="0"/>
                  </a:moveTo>
                  <a:cubicBezTo>
                    <a:pt x="17240" y="0"/>
                    <a:pt x="32195" y="12287"/>
                    <a:pt x="35528" y="29242"/>
                  </a:cubicBezTo>
                </a:path>
              </a:pathLst>
            </a:custGeom>
            <a:noFill/>
            <a:ln w="9525" cap="sq">
              <a:solidFill>
                <a:srgbClr val="15003C"/>
              </a:solidFill>
              <a:prstDash val="solid"/>
              <a:round/>
            </a:ln>
          </p:spPr>
          <p:txBody>
            <a:bodyPr rtlCol="0" anchor="ctr"/>
            <a:lstStyle/>
            <a:p>
              <a:endParaRPr lang="da-DK"/>
            </a:p>
          </p:txBody>
        </p:sp>
        <p:sp>
          <p:nvSpPr>
            <p:cNvPr id="141" name="Kombinationstegning: figur 140">
              <a:extLst>
                <a:ext uri="{FF2B5EF4-FFF2-40B4-BE49-F238E27FC236}">
                  <a16:creationId xmlns:a16="http://schemas.microsoft.com/office/drawing/2014/main" id="{D2E7EC54-FF83-6EE9-9DC4-66E3AE7A9A46}"/>
                </a:ext>
              </a:extLst>
            </p:cNvPr>
            <p:cNvSpPr/>
            <p:nvPr/>
          </p:nvSpPr>
          <p:spPr>
            <a:xfrm>
              <a:off x="9742131" y="5270015"/>
              <a:ext cx="16097" cy="16097"/>
            </a:xfrm>
            <a:custGeom>
              <a:avLst/>
              <a:gdLst>
                <a:gd name="connsiteX0" fmla="*/ 0 w 16097"/>
                <a:gd name="connsiteY0" fmla="*/ 0 h 16097"/>
                <a:gd name="connsiteX1" fmla="*/ 16097 w 16097"/>
                <a:gd name="connsiteY1" fmla="*/ 16097 h 16097"/>
              </a:gdLst>
              <a:ahLst/>
              <a:cxnLst>
                <a:cxn ang="0">
                  <a:pos x="connsiteX0" y="connsiteY0"/>
                </a:cxn>
                <a:cxn ang="0">
                  <a:pos x="connsiteX1" y="connsiteY1"/>
                </a:cxn>
              </a:cxnLst>
              <a:rect l="l" t="t" r="r" b="b"/>
              <a:pathLst>
                <a:path w="16097" h="16097">
                  <a:moveTo>
                    <a:pt x="0" y="0"/>
                  </a:moveTo>
                  <a:cubicBezTo>
                    <a:pt x="8858" y="0"/>
                    <a:pt x="16097" y="7239"/>
                    <a:pt x="16097" y="16097"/>
                  </a:cubicBezTo>
                </a:path>
              </a:pathLst>
            </a:custGeom>
            <a:noFill/>
            <a:ln w="9525" cap="sq">
              <a:solidFill>
                <a:srgbClr val="15003C"/>
              </a:solidFill>
              <a:prstDash val="solid"/>
              <a:round/>
            </a:ln>
          </p:spPr>
          <p:txBody>
            <a:bodyPr rtlCol="0" anchor="ctr"/>
            <a:lstStyle/>
            <a:p>
              <a:endParaRPr lang="da-DK"/>
            </a:p>
          </p:txBody>
        </p:sp>
        <p:sp>
          <p:nvSpPr>
            <p:cNvPr id="142" name="Kombinationstegning: figur 141">
              <a:extLst>
                <a:ext uri="{FF2B5EF4-FFF2-40B4-BE49-F238E27FC236}">
                  <a16:creationId xmlns:a16="http://schemas.microsoft.com/office/drawing/2014/main" id="{57B1E3CF-219B-5466-3031-D44B948EB65D}"/>
                </a:ext>
              </a:extLst>
            </p:cNvPr>
            <p:cNvSpPr/>
            <p:nvPr/>
          </p:nvSpPr>
          <p:spPr>
            <a:xfrm>
              <a:off x="7791601" y="5783983"/>
              <a:ext cx="255079" cy="295275"/>
            </a:xfrm>
            <a:custGeom>
              <a:avLst/>
              <a:gdLst>
                <a:gd name="connsiteX0" fmla="*/ 0 w 255079"/>
                <a:gd name="connsiteY0" fmla="*/ 206121 h 295275"/>
                <a:gd name="connsiteX1" fmla="*/ 72580 w 255079"/>
                <a:gd name="connsiteY1" fmla="*/ 278701 h 295275"/>
                <a:gd name="connsiteX2" fmla="*/ 127540 w 255079"/>
                <a:gd name="connsiteY2" fmla="*/ 257937 h 295275"/>
                <a:gd name="connsiteX3" fmla="*/ 185166 w 255079"/>
                <a:gd name="connsiteY3" fmla="*/ 295275 h 295275"/>
                <a:gd name="connsiteX4" fmla="*/ 255079 w 255079"/>
                <a:gd name="connsiteY4" fmla="*/ 225362 h 295275"/>
                <a:gd name="connsiteX5" fmla="*/ 210217 w 255079"/>
                <a:gd name="connsiteY5" fmla="*/ 160115 h 295275"/>
                <a:gd name="connsiteX6" fmla="*/ 226790 w 255079"/>
                <a:gd name="connsiteY6" fmla="*/ 121158 h 295275"/>
                <a:gd name="connsiteX7" fmla="*/ 172688 w 255079"/>
                <a:gd name="connsiteY7" fmla="*/ 67056 h 295275"/>
                <a:gd name="connsiteX8" fmla="*/ 168878 w 255079"/>
                <a:gd name="connsiteY8" fmla="*/ 67246 h 295275"/>
                <a:gd name="connsiteX9" fmla="*/ 177832 w 255079"/>
                <a:gd name="connsiteY9" fmla="*/ 41529 h 295275"/>
                <a:gd name="connsiteX10" fmla="*/ 136303 w 255079"/>
                <a:gd name="connsiteY10" fmla="*/ 0 h 295275"/>
                <a:gd name="connsiteX11" fmla="*/ 94774 w 255079"/>
                <a:gd name="connsiteY11" fmla="*/ 41529 h 295275"/>
                <a:gd name="connsiteX12" fmla="*/ 97441 w 255079"/>
                <a:gd name="connsiteY12" fmla="*/ 56102 h 295275"/>
                <a:gd name="connsiteX13" fmla="*/ 79629 w 255079"/>
                <a:gd name="connsiteY13" fmla="*/ 52483 h 295275"/>
                <a:gd name="connsiteX14" fmla="*/ 33338 w 255079"/>
                <a:gd name="connsiteY14" fmla="*/ 98774 h 295275"/>
                <a:gd name="connsiteX15" fmla="*/ 52673 w 255079"/>
                <a:gd name="connsiteY15" fmla="*/ 136303 h 295275"/>
                <a:gd name="connsiteX16" fmla="*/ 0 w 255079"/>
                <a:gd name="connsiteY16" fmla="*/ 206121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5079" h="295275">
                  <a:moveTo>
                    <a:pt x="0" y="206121"/>
                  </a:moveTo>
                  <a:cubicBezTo>
                    <a:pt x="0" y="246221"/>
                    <a:pt x="32480" y="278701"/>
                    <a:pt x="72580" y="278701"/>
                  </a:cubicBezTo>
                  <a:cubicBezTo>
                    <a:pt x="92392" y="278701"/>
                    <a:pt x="114490" y="270796"/>
                    <a:pt x="127540" y="257937"/>
                  </a:cubicBezTo>
                  <a:cubicBezTo>
                    <a:pt x="139255" y="280130"/>
                    <a:pt x="158305" y="295275"/>
                    <a:pt x="185166" y="295275"/>
                  </a:cubicBezTo>
                  <a:cubicBezTo>
                    <a:pt x="223838" y="295275"/>
                    <a:pt x="255079" y="263938"/>
                    <a:pt x="255079" y="225362"/>
                  </a:cubicBezTo>
                  <a:cubicBezTo>
                    <a:pt x="255079" y="195643"/>
                    <a:pt x="236506" y="170212"/>
                    <a:pt x="210217" y="160115"/>
                  </a:cubicBezTo>
                  <a:cubicBezTo>
                    <a:pt x="220409" y="150304"/>
                    <a:pt x="226790" y="136493"/>
                    <a:pt x="226790" y="121158"/>
                  </a:cubicBezTo>
                  <a:cubicBezTo>
                    <a:pt x="226790" y="91250"/>
                    <a:pt x="202597" y="67056"/>
                    <a:pt x="172688" y="67056"/>
                  </a:cubicBezTo>
                  <a:cubicBezTo>
                    <a:pt x="171355" y="67056"/>
                    <a:pt x="170117" y="67151"/>
                    <a:pt x="168878" y="67246"/>
                  </a:cubicBezTo>
                  <a:cubicBezTo>
                    <a:pt x="174498" y="60198"/>
                    <a:pt x="177832" y="51245"/>
                    <a:pt x="177832" y="41529"/>
                  </a:cubicBezTo>
                  <a:cubicBezTo>
                    <a:pt x="177832" y="18574"/>
                    <a:pt x="159258" y="0"/>
                    <a:pt x="136303" y="0"/>
                  </a:cubicBezTo>
                  <a:cubicBezTo>
                    <a:pt x="113347" y="0"/>
                    <a:pt x="94774" y="18574"/>
                    <a:pt x="94774" y="41529"/>
                  </a:cubicBezTo>
                  <a:cubicBezTo>
                    <a:pt x="94774" y="46672"/>
                    <a:pt x="95726" y="51530"/>
                    <a:pt x="97441" y="56102"/>
                  </a:cubicBezTo>
                  <a:cubicBezTo>
                    <a:pt x="91916" y="53816"/>
                    <a:pt x="85915" y="52483"/>
                    <a:pt x="79629" y="52483"/>
                  </a:cubicBezTo>
                  <a:cubicBezTo>
                    <a:pt x="54102" y="52483"/>
                    <a:pt x="33338" y="73247"/>
                    <a:pt x="33338" y="98774"/>
                  </a:cubicBezTo>
                  <a:cubicBezTo>
                    <a:pt x="33338" y="114300"/>
                    <a:pt x="40957" y="127921"/>
                    <a:pt x="52673" y="136303"/>
                  </a:cubicBezTo>
                  <a:cubicBezTo>
                    <a:pt x="22288" y="144971"/>
                    <a:pt x="0" y="172879"/>
                    <a:pt x="0" y="206121"/>
                  </a:cubicBezTo>
                  <a:close/>
                </a:path>
              </a:pathLst>
            </a:custGeom>
            <a:noFill/>
            <a:ln w="9525" cap="sq">
              <a:solidFill>
                <a:srgbClr val="15003C"/>
              </a:solidFill>
              <a:prstDash val="solid"/>
              <a:round/>
            </a:ln>
          </p:spPr>
          <p:txBody>
            <a:bodyPr rtlCol="0" anchor="ctr"/>
            <a:lstStyle/>
            <a:p>
              <a:endParaRPr lang="da-DK"/>
            </a:p>
          </p:txBody>
        </p:sp>
        <p:sp>
          <p:nvSpPr>
            <p:cNvPr id="143" name="Kombinationstegning: figur 142">
              <a:extLst>
                <a:ext uri="{FF2B5EF4-FFF2-40B4-BE49-F238E27FC236}">
                  <a16:creationId xmlns:a16="http://schemas.microsoft.com/office/drawing/2014/main" id="{39628265-67D9-558B-A8AC-4C4E6AAAE032}"/>
                </a:ext>
              </a:extLst>
            </p:cNvPr>
            <p:cNvSpPr/>
            <p:nvPr/>
          </p:nvSpPr>
          <p:spPr>
            <a:xfrm>
              <a:off x="7919141" y="5965721"/>
              <a:ext cx="61055" cy="30956"/>
            </a:xfrm>
            <a:custGeom>
              <a:avLst/>
              <a:gdLst>
                <a:gd name="connsiteX0" fmla="*/ 0 w 61055"/>
                <a:gd name="connsiteY0" fmla="*/ 30956 h 30956"/>
                <a:gd name="connsiteX1" fmla="*/ 41053 w 61055"/>
                <a:gd name="connsiteY1" fmla="*/ 15526 h 30956"/>
                <a:gd name="connsiteX2" fmla="*/ 61055 w 61055"/>
                <a:gd name="connsiteY2" fmla="*/ 0 h 30956"/>
              </a:gdLst>
              <a:ahLst/>
              <a:cxnLst>
                <a:cxn ang="0">
                  <a:pos x="connsiteX0" y="connsiteY0"/>
                </a:cxn>
                <a:cxn ang="0">
                  <a:pos x="connsiteX1" y="connsiteY1"/>
                </a:cxn>
                <a:cxn ang="0">
                  <a:pos x="connsiteX2" y="connsiteY2"/>
                </a:cxn>
              </a:cxnLst>
              <a:rect l="l" t="t" r="r" b="b"/>
              <a:pathLst>
                <a:path w="61055" h="30956">
                  <a:moveTo>
                    <a:pt x="0" y="30956"/>
                  </a:moveTo>
                  <a:lnTo>
                    <a:pt x="41053" y="15526"/>
                  </a:lnTo>
                  <a:lnTo>
                    <a:pt x="61055" y="0"/>
                  </a:lnTo>
                </a:path>
              </a:pathLst>
            </a:custGeom>
            <a:noFill/>
            <a:ln w="9525" cap="sq">
              <a:solidFill>
                <a:srgbClr val="15003C"/>
              </a:solidFill>
              <a:prstDash val="solid"/>
              <a:round/>
            </a:ln>
          </p:spPr>
          <p:txBody>
            <a:bodyPr rtlCol="0" anchor="ctr"/>
            <a:lstStyle/>
            <a:p>
              <a:endParaRPr lang="da-DK"/>
            </a:p>
          </p:txBody>
        </p:sp>
        <p:sp>
          <p:nvSpPr>
            <p:cNvPr id="144" name="Kombinationstegning: figur 143">
              <a:extLst>
                <a:ext uri="{FF2B5EF4-FFF2-40B4-BE49-F238E27FC236}">
                  <a16:creationId xmlns:a16="http://schemas.microsoft.com/office/drawing/2014/main" id="{BC3D8BF1-0202-3ABE-FD31-D0BE3DE90441}"/>
                </a:ext>
              </a:extLst>
            </p:cNvPr>
            <p:cNvSpPr/>
            <p:nvPr/>
          </p:nvSpPr>
          <p:spPr>
            <a:xfrm>
              <a:off x="7919141" y="5867804"/>
              <a:ext cx="9525" cy="256413"/>
            </a:xfrm>
            <a:custGeom>
              <a:avLst/>
              <a:gdLst>
                <a:gd name="connsiteX0" fmla="*/ 0 w 9525"/>
                <a:gd name="connsiteY0" fmla="*/ 256413 h 256413"/>
                <a:gd name="connsiteX1" fmla="*/ 0 w 9525"/>
                <a:gd name="connsiteY1" fmla="*/ 0 h 256413"/>
              </a:gdLst>
              <a:ahLst/>
              <a:cxnLst>
                <a:cxn ang="0">
                  <a:pos x="connsiteX0" y="connsiteY0"/>
                </a:cxn>
                <a:cxn ang="0">
                  <a:pos x="connsiteX1" y="connsiteY1"/>
                </a:cxn>
              </a:cxnLst>
              <a:rect l="l" t="t" r="r" b="b"/>
              <a:pathLst>
                <a:path w="9525" h="256413">
                  <a:moveTo>
                    <a:pt x="0" y="256413"/>
                  </a:moveTo>
                  <a:lnTo>
                    <a:pt x="0" y="0"/>
                  </a:lnTo>
                </a:path>
              </a:pathLst>
            </a:custGeom>
            <a:ln w="9525" cap="sq">
              <a:solidFill>
                <a:srgbClr val="15003C"/>
              </a:solidFill>
              <a:prstDash val="solid"/>
              <a:round/>
            </a:ln>
          </p:spPr>
          <p:txBody>
            <a:bodyPr rtlCol="0" anchor="ctr"/>
            <a:lstStyle/>
            <a:p>
              <a:endParaRPr lang="da-DK"/>
            </a:p>
          </p:txBody>
        </p:sp>
        <p:sp>
          <p:nvSpPr>
            <p:cNvPr id="145" name="Kombinationstegning: figur 144">
              <a:extLst>
                <a:ext uri="{FF2B5EF4-FFF2-40B4-BE49-F238E27FC236}">
                  <a16:creationId xmlns:a16="http://schemas.microsoft.com/office/drawing/2014/main" id="{1DC7CC98-3ED0-3409-F7A3-77774847197E}"/>
                </a:ext>
              </a:extLst>
            </p:cNvPr>
            <p:cNvSpPr/>
            <p:nvPr/>
          </p:nvSpPr>
          <p:spPr>
            <a:xfrm>
              <a:off x="7881327" y="5893997"/>
              <a:ext cx="79724" cy="23621"/>
            </a:xfrm>
            <a:custGeom>
              <a:avLst/>
              <a:gdLst>
                <a:gd name="connsiteX0" fmla="*/ 0 w 79724"/>
                <a:gd name="connsiteY0" fmla="*/ 0 h 23621"/>
                <a:gd name="connsiteX1" fmla="*/ 37814 w 79724"/>
                <a:gd name="connsiteY1" fmla="*/ 23622 h 23621"/>
                <a:gd name="connsiteX2" fmla="*/ 79724 w 79724"/>
                <a:gd name="connsiteY2" fmla="*/ 0 h 23621"/>
              </a:gdLst>
              <a:ahLst/>
              <a:cxnLst>
                <a:cxn ang="0">
                  <a:pos x="connsiteX0" y="connsiteY0"/>
                </a:cxn>
                <a:cxn ang="0">
                  <a:pos x="connsiteX1" y="connsiteY1"/>
                </a:cxn>
                <a:cxn ang="0">
                  <a:pos x="connsiteX2" y="connsiteY2"/>
                </a:cxn>
              </a:cxnLst>
              <a:rect l="l" t="t" r="r" b="b"/>
              <a:pathLst>
                <a:path w="79724" h="23621">
                  <a:moveTo>
                    <a:pt x="0" y="0"/>
                  </a:moveTo>
                  <a:lnTo>
                    <a:pt x="37814" y="23622"/>
                  </a:lnTo>
                  <a:lnTo>
                    <a:pt x="79724" y="0"/>
                  </a:lnTo>
                </a:path>
              </a:pathLst>
            </a:custGeom>
            <a:noFill/>
            <a:ln w="9525" cap="sq">
              <a:solidFill>
                <a:srgbClr val="15003C"/>
              </a:solidFill>
              <a:prstDash val="solid"/>
              <a:round/>
            </a:ln>
          </p:spPr>
          <p:txBody>
            <a:bodyPr rtlCol="0" anchor="ctr"/>
            <a:lstStyle/>
            <a:p>
              <a:endParaRPr lang="da-DK"/>
            </a:p>
          </p:txBody>
        </p:sp>
        <p:sp>
          <p:nvSpPr>
            <p:cNvPr id="146" name="Kombinationstegning: figur 145">
              <a:extLst>
                <a:ext uri="{FF2B5EF4-FFF2-40B4-BE49-F238E27FC236}">
                  <a16:creationId xmlns:a16="http://schemas.microsoft.com/office/drawing/2014/main" id="{63F46EED-01F4-352C-214D-3F7AE0B36E84}"/>
                </a:ext>
              </a:extLst>
            </p:cNvPr>
            <p:cNvSpPr/>
            <p:nvPr/>
          </p:nvSpPr>
          <p:spPr>
            <a:xfrm>
              <a:off x="7847513" y="5965721"/>
              <a:ext cx="71628" cy="30956"/>
            </a:xfrm>
            <a:custGeom>
              <a:avLst/>
              <a:gdLst>
                <a:gd name="connsiteX0" fmla="*/ 71628 w 71628"/>
                <a:gd name="connsiteY0" fmla="*/ 30956 h 30956"/>
                <a:gd name="connsiteX1" fmla="*/ 23527 w 71628"/>
                <a:gd name="connsiteY1" fmla="*/ 18097 h 30956"/>
                <a:gd name="connsiteX2" fmla="*/ 0 w 71628"/>
                <a:gd name="connsiteY2" fmla="*/ 0 h 30956"/>
              </a:gdLst>
              <a:ahLst/>
              <a:cxnLst>
                <a:cxn ang="0">
                  <a:pos x="connsiteX0" y="connsiteY0"/>
                </a:cxn>
                <a:cxn ang="0">
                  <a:pos x="connsiteX1" y="connsiteY1"/>
                </a:cxn>
                <a:cxn ang="0">
                  <a:pos x="connsiteX2" y="connsiteY2"/>
                </a:cxn>
              </a:cxnLst>
              <a:rect l="l" t="t" r="r" b="b"/>
              <a:pathLst>
                <a:path w="71628" h="30956">
                  <a:moveTo>
                    <a:pt x="71628" y="30956"/>
                  </a:moveTo>
                  <a:lnTo>
                    <a:pt x="23527" y="18097"/>
                  </a:lnTo>
                  <a:lnTo>
                    <a:pt x="0" y="0"/>
                  </a:lnTo>
                </a:path>
              </a:pathLst>
            </a:custGeom>
            <a:noFill/>
            <a:ln w="9525" cap="sq">
              <a:solidFill>
                <a:srgbClr val="15003C"/>
              </a:solidFill>
              <a:prstDash val="solid"/>
              <a:round/>
            </a:ln>
          </p:spPr>
          <p:txBody>
            <a:bodyPr rtlCol="0" anchor="ctr"/>
            <a:lstStyle/>
            <a:p>
              <a:endParaRPr lang="da-DK"/>
            </a:p>
          </p:txBody>
        </p:sp>
        <p:sp>
          <p:nvSpPr>
            <p:cNvPr id="147" name="Kombinationstegning: figur 146">
              <a:extLst>
                <a:ext uri="{FF2B5EF4-FFF2-40B4-BE49-F238E27FC236}">
                  <a16:creationId xmlns:a16="http://schemas.microsoft.com/office/drawing/2014/main" id="{24B6D08D-F1CF-E4E8-BC53-9B0FBEC3FE64}"/>
                </a:ext>
              </a:extLst>
            </p:cNvPr>
            <p:cNvSpPr/>
            <p:nvPr/>
          </p:nvSpPr>
          <p:spPr>
            <a:xfrm>
              <a:off x="7960194" y="5981246"/>
              <a:ext cx="30575" cy="22002"/>
            </a:xfrm>
            <a:custGeom>
              <a:avLst/>
              <a:gdLst>
                <a:gd name="connsiteX0" fmla="*/ 30575 w 30575"/>
                <a:gd name="connsiteY0" fmla="*/ 22003 h 22002"/>
                <a:gd name="connsiteX1" fmla="*/ 0 w 30575"/>
                <a:gd name="connsiteY1" fmla="*/ 0 h 22002"/>
              </a:gdLst>
              <a:ahLst/>
              <a:cxnLst>
                <a:cxn ang="0">
                  <a:pos x="connsiteX0" y="connsiteY0"/>
                </a:cxn>
                <a:cxn ang="0">
                  <a:pos x="connsiteX1" y="connsiteY1"/>
                </a:cxn>
              </a:cxnLst>
              <a:rect l="l" t="t" r="r" b="b"/>
              <a:pathLst>
                <a:path w="30575" h="22002">
                  <a:moveTo>
                    <a:pt x="30575" y="22003"/>
                  </a:moveTo>
                  <a:lnTo>
                    <a:pt x="0" y="0"/>
                  </a:lnTo>
                </a:path>
              </a:pathLst>
            </a:custGeom>
            <a:ln w="9525" cap="sq">
              <a:solidFill>
                <a:srgbClr val="15003C"/>
              </a:solidFill>
              <a:prstDash val="solid"/>
              <a:round/>
            </a:ln>
          </p:spPr>
          <p:txBody>
            <a:bodyPr rtlCol="0" anchor="ctr"/>
            <a:lstStyle/>
            <a:p>
              <a:endParaRPr lang="da-DK"/>
            </a:p>
          </p:txBody>
        </p:sp>
        <p:sp>
          <p:nvSpPr>
            <p:cNvPr id="148" name="Kombinationstegning: figur 147">
              <a:extLst>
                <a:ext uri="{FF2B5EF4-FFF2-40B4-BE49-F238E27FC236}">
                  <a16:creationId xmlns:a16="http://schemas.microsoft.com/office/drawing/2014/main" id="{E9854C26-1D18-A422-21C9-87F7B3C353C9}"/>
                </a:ext>
              </a:extLst>
            </p:cNvPr>
            <p:cNvSpPr/>
            <p:nvPr/>
          </p:nvSpPr>
          <p:spPr>
            <a:xfrm>
              <a:off x="7857991" y="5984675"/>
              <a:ext cx="12858" cy="19145"/>
            </a:xfrm>
            <a:custGeom>
              <a:avLst/>
              <a:gdLst>
                <a:gd name="connsiteX0" fmla="*/ 12859 w 12858"/>
                <a:gd name="connsiteY0" fmla="*/ 0 h 19145"/>
                <a:gd name="connsiteX1" fmla="*/ 0 w 12858"/>
                <a:gd name="connsiteY1" fmla="*/ 19145 h 19145"/>
              </a:gdLst>
              <a:ahLst/>
              <a:cxnLst>
                <a:cxn ang="0">
                  <a:pos x="connsiteX0" y="connsiteY0"/>
                </a:cxn>
                <a:cxn ang="0">
                  <a:pos x="connsiteX1" y="connsiteY1"/>
                </a:cxn>
              </a:cxnLst>
              <a:rect l="l" t="t" r="r" b="b"/>
              <a:pathLst>
                <a:path w="12858" h="19145">
                  <a:moveTo>
                    <a:pt x="12859" y="0"/>
                  </a:moveTo>
                  <a:lnTo>
                    <a:pt x="0" y="19145"/>
                  </a:lnTo>
                </a:path>
              </a:pathLst>
            </a:custGeom>
            <a:ln w="9525" cap="sq">
              <a:solidFill>
                <a:srgbClr val="15003C"/>
              </a:solidFill>
              <a:prstDash val="solid"/>
              <a:round/>
            </a:ln>
          </p:spPr>
          <p:txBody>
            <a:bodyPr rtlCol="0" anchor="ctr"/>
            <a:lstStyle/>
            <a:p>
              <a:endParaRPr lang="da-DK"/>
            </a:p>
          </p:txBody>
        </p:sp>
        <p:sp>
          <p:nvSpPr>
            <p:cNvPr id="149" name="Kombinationstegning: figur 148">
              <a:extLst>
                <a:ext uri="{FF2B5EF4-FFF2-40B4-BE49-F238E27FC236}">
                  <a16:creationId xmlns:a16="http://schemas.microsoft.com/office/drawing/2014/main" id="{30C2297E-480F-9003-CBD9-6BF447BE5DCD}"/>
                </a:ext>
              </a:extLst>
            </p:cNvPr>
            <p:cNvSpPr/>
            <p:nvPr/>
          </p:nvSpPr>
          <p:spPr>
            <a:xfrm>
              <a:off x="9552583" y="5707300"/>
              <a:ext cx="1273396" cy="110878"/>
            </a:xfrm>
            <a:custGeom>
              <a:avLst/>
              <a:gdLst>
                <a:gd name="connsiteX0" fmla="*/ 0 w 1273396"/>
                <a:gd name="connsiteY0" fmla="*/ 110878 h 110878"/>
                <a:gd name="connsiteX1" fmla="*/ 642366 w 1273396"/>
                <a:gd name="connsiteY1" fmla="*/ 2293 h 110878"/>
                <a:gd name="connsiteX2" fmla="*/ 1273397 w 1273396"/>
                <a:gd name="connsiteY2" fmla="*/ 76779 h 110878"/>
              </a:gdLst>
              <a:ahLst/>
              <a:cxnLst>
                <a:cxn ang="0">
                  <a:pos x="connsiteX0" y="connsiteY0"/>
                </a:cxn>
                <a:cxn ang="0">
                  <a:pos x="connsiteX1" y="connsiteY1"/>
                </a:cxn>
                <a:cxn ang="0">
                  <a:pos x="connsiteX2" y="connsiteY2"/>
                </a:cxn>
              </a:cxnLst>
              <a:rect l="l" t="t" r="r" b="b"/>
              <a:pathLst>
                <a:path w="1273396" h="110878">
                  <a:moveTo>
                    <a:pt x="0" y="110878"/>
                  </a:moveTo>
                  <a:cubicBezTo>
                    <a:pt x="0" y="110878"/>
                    <a:pt x="363093" y="-18662"/>
                    <a:pt x="642366" y="2293"/>
                  </a:cubicBezTo>
                  <a:cubicBezTo>
                    <a:pt x="921639" y="23153"/>
                    <a:pt x="1097566" y="140596"/>
                    <a:pt x="1273397" y="76779"/>
                  </a:cubicBezTo>
                </a:path>
              </a:pathLst>
            </a:custGeom>
            <a:noFill/>
            <a:ln w="9525" cap="rnd">
              <a:solidFill>
                <a:srgbClr val="15003C"/>
              </a:solidFill>
              <a:prstDash val="solid"/>
              <a:round/>
            </a:ln>
          </p:spPr>
          <p:txBody>
            <a:bodyPr rtlCol="0" anchor="ctr"/>
            <a:lstStyle/>
            <a:p>
              <a:endParaRPr lang="da-DK"/>
            </a:p>
          </p:txBody>
        </p:sp>
        <p:sp>
          <p:nvSpPr>
            <p:cNvPr id="150" name="Kombinationstegning: figur 149">
              <a:extLst>
                <a:ext uri="{FF2B5EF4-FFF2-40B4-BE49-F238E27FC236}">
                  <a16:creationId xmlns:a16="http://schemas.microsoft.com/office/drawing/2014/main" id="{58B1BCDA-A914-AD8B-D330-792A93C83310}"/>
                </a:ext>
              </a:extLst>
            </p:cNvPr>
            <p:cNvSpPr/>
            <p:nvPr/>
          </p:nvSpPr>
          <p:spPr>
            <a:xfrm>
              <a:off x="10363732" y="5667009"/>
              <a:ext cx="924401" cy="44003"/>
            </a:xfrm>
            <a:custGeom>
              <a:avLst/>
              <a:gdLst>
                <a:gd name="connsiteX0" fmla="*/ 924401 w 924401"/>
                <a:gd name="connsiteY0" fmla="*/ 15533 h 44003"/>
                <a:gd name="connsiteX1" fmla="*/ 790289 w 924401"/>
                <a:gd name="connsiteY1" fmla="*/ 26296 h 44003"/>
                <a:gd name="connsiteX2" fmla="*/ 731615 w 924401"/>
                <a:gd name="connsiteY2" fmla="*/ 3341 h 44003"/>
                <a:gd name="connsiteX3" fmla="*/ 650557 w 924401"/>
                <a:gd name="connsiteY3" fmla="*/ 39250 h 44003"/>
                <a:gd name="connsiteX4" fmla="*/ 609219 w 924401"/>
                <a:gd name="connsiteY4" fmla="*/ 42108 h 44003"/>
                <a:gd name="connsiteX5" fmla="*/ 448913 w 924401"/>
                <a:gd name="connsiteY5" fmla="*/ 28582 h 44003"/>
                <a:gd name="connsiteX6" fmla="*/ 351949 w 924401"/>
                <a:gd name="connsiteY6" fmla="*/ 31535 h 44003"/>
                <a:gd name="connsiteX7" fmla="*/ 258223 w 924401"/>
                <a:gd name="connsiteY7" fmla="*/ 9532 h 44003"/>
                <a:gd name="connsiteX8" fmla="*/ 113633 w 924401"/>
                <a:gd name="connsiteY8" fmla="*/ 23058 h 44003"/>
                <a:gd name="connsiteX9" fmla="*/ 79629 w 924401"/>
                <a:gd name="connsiteY9" fmla="*/ 2769 h 44003"/>
                <a:gd name="connsiteX10" fmla="*/ 0 w 924401"/>
                <a:gd name="connsiteY10" fmla="*/ 16200 h 4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4401" h="44003">
                  <a:moveTo>
                    <a:pt x="924401" y="15533"/>
                  </a:moveTo>
                  <a:cubicBezTo>
                    <a:pt x="881253" y="46203"/>
                    <a:pt x="835343" y="55538"/>
                    <a:pt x="790289" y="26296"/>
                  </a:cubicBezTo>
                  <a:cubicBezTo>
                    <a:pt x="772001" y="16200"/>
                    <a:pt x="753237" y="2960"/>
                    <a:pt x="731615" y="3341"/>
                  </a:cubicBezTo>
                  <a:cubicBezTo>
                    <a:pt x="703421" y="3912"/>
                    <a:pt x="680085" y="31440"/>
                    <a:pt x="650557" y="39250"/>
                  </a:cubicBezTo>
                  <a:cubicBezTo>
                    <a:pt x="637222" y="43155"/>
                    <a:pt x="623030" y="44012"/>
                    <a:pt x="609219" y="42108"/>
                  </a:cubicBezTo>
                  <a:cubicBezTo>
                    <a:pt x="530637" y="25058"/>
                    <a:pt x="537400" y="-28282"/>
                    <a:pt x="448913" y="28582"/>
                  </a:cubicBezTo>
                  <a:cubicBezTo>
                    <a:pt x="417290" y="47061"/>
                    <a:pt x="385286" y="49346"/>
                    <a:pt x="351949" y="31535"/>
                  </a:cubicBezTo>
                  <a:cubicBezTo>
                    <a:pt x="322421" y="16485"/>
                    <a:pt x="291846" y="-11042"/>
                    <a:pt x="258223" y="9532"/>
                  </a:cubicBezTo>
                  <a:cubicBezTo>
                    <a:pt x="211264" y="36678"/>
                    <a:pt x="163258" y="57633"/>
                    <a:pt x="113633" y="23058"/>
                  </a:cubicBezTo>
                  <a:cubicBezTo>
                    <a:pt x="102679" y="16009"/>
                    <a:pt x="91535" y="7722"/>
                    <a:pt x="79629" y="2769"/>
                  </a:cubicBezTo>
                  <a:cubicBezTo>
                    <a:pt x="60103" y="-5708"/>
                    <a:pt x="18097" y="7151"/>
                    <a:pt x="0" y="16200"/>
                  </a:cubicBezTo>
                </a:path>
              </a:pathLst>
            </a:custGeom>
            <a:noFill/>
            <a:ln w="9525" cap="rnd">
              <a:solidFill>
                <a:srgbClr val="15003C"/>
              </a:solidFill>
              <a:prstDash val="solid"/>
              <a:round/>
            </a:ln>
          </p:spPr>
          <p:txBody>
            <a:bodyPr rtlCol="0" anchor="ctr"/>
            <a:lstStyle/>
            <a:p>
              <a:endParaRPr lang="da-DK"/>
            </a:p>
          </p:txBody>
        </p:sp>
        <p:sp>
          <p:nvSpPr>
            <p:cNvPr id="151" name="Kombinationstegning: figur 150">
              <a:extLst>
                <a:ext uri="{FF2B5EF4-FFF2-40B4-BE49-F238E27FC236}">
                  <a16:creationId xmlns:a16="http://schemas.microsoft.com/office/drawing/2014/main" id="{590737D5-1D2C-FC31-EB96-FD2D4BA7836A}"/>
                </a:ext>
              </a:extLst>
            </p:cNvPr>
            <p:cNvSpPr/>
            <p:nvPr/>
          </p:nvSpPr>
          <p:spPr>
            <a:xfrm>
              <a:off x="10588808" y="5721302"/>
              <a:ext cx="924401" cy="44003"/>
            </a:xfrm>
            <a:custGeom>
              <a:avLst/>
              <a:gdLst>
                <a:gd name="connsiteX0" fmla="*/ 924401 w 924401"/>
                <a:gd name="connsiteY0" fmla="*/ 15533 h 44003"/>
                <a:gd name="connsiteX1" fmla="*/ 790289 w 924401"/>
                <a:gd name="connsiteY1" fmla="*/ 26296 h 44003"/>
                <a:gd name="connsiteX2" fmla="*/ 731615 w 924401"/>
                <a:gd name="connsiteY2" fmla="*/ 3341 h 44003"/>
                <a:gd name="connsiteX3" fmla="*/ 650557 w 924401"/>
                <a:gd name="connsiteY3" fmla="*/ 39250 h 44003"/>
                <a:gd name="connsiteX4" fmla="*/ 609219 w 924401"/>
                <a:gd name="connsiteY4" fmla="*/ 42107 h 44003"/>
                <a:gd name="connsiteX5" fmla="*/ 448913 w 924401"/>
                <a:gd name="connsiteY5" fmla="*/ 28582 h 44003"/>
                <a:gd name="connsiteX6" fmla="*/ 351948 w 924401"/>
                <a:gd name="connsiteY6" fmla="*/ 31535 h 44003"/>
                <a:gd name="connsiteX7" fmla="*/ 258223 w 924401"/>
                <a:gd name="connsiteY7" fmla="*/ 9532 h 44003"/>
                <a:gd name="connsiteX8" fmla="*/ 113633 w 924401"/>
                <a:gd name="connsiteY8" fmla="*/ 23057 h 44003"/>
                <a:gd name="connsiteX9" fmla="*/ 79629 w 924401"/>
                <a:gd name="connsiteY9" fmla="*/ 2769 h 44003"/>
                <a:gd name="connsiteX10" fmla="*/ 0 w 924401"/>
                <a:gd name="connsiteY10" fmla="*/ 16199 h 4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4401" h="44003">
                  <a:moveTo>
                    <a:pt x="924401" y="15533"/>
                  </a:moveTo>
                  <a:cubicBezTo>
                    <a:pt x="881253" y="46203"/>
                    <a:pt x="835342" y="55538"/>
                    <a:pt x="790289" y="26296"/>
                  </a:cubicBezTo>
                  <a:cubicBezTo>
                    <a:pt x="772001" y="16199"/>
                    <a:pt x="753237" y="2960"/>
                    <a:pt x="731615" y="3341"/>
                  </a:cubicBezTo>
                  <a:cubicBezTo>
                    <a:pt x="703421" y="3912"/>
                    <a:pt x="680085" y="31439"/>
                    <a:pt x="650557" y="39250"/>
                  </a:cubicBezTo>
                  <a:cubicBezTo>
                    <a:pt x="637222" y="43155"/>
                    <a:pt x="623030" y="44012"/>
                    <a:pt x="609219" y="42107"/>
                  </a:cubicBezTo>
                  <a:cubicBezTo>
                    <a:pt x="530637" y="25058"/>
                    <a:pt x="537400" y="-28282"/>
                    <a:pt x="448913" y="28582"/>
                  </a:cubicBezTo>
                  <a:cubicBezTo>
                    <a:pt x="417290" y="47060"/>
                    <a:pt x="385286" y="49346"/>
                    <a:pt x="351948" y="31535"/>
                  </a:cubicBezTo>
                  <a:cubicBezTo>
                    <a:pt x="322421" y="16485"/>
                    <a:pt x="291846" y="-11042"/>
                    <a:pt x="258223" y="9532"/>
                  </a:cubicBezTo>
                  <a:cubicBezTo>
                    <a:pt x="211264" y="36678"/>
                    <a:pt x="163258" y="57633"/>
                    <a:pt x="113633" y="23057"/>
                  </a:cubicBezTo>
                  <a:cubicBezTo>
                    <a:pt x="102679" y="16009"/>
                    <a:pt x="91535" y="7722"/>
                    <a:pt x="79629" y="2769"/>
                  </a:cubicBezTo>
                  <a:cubicBezTo>
                    <a:pt x="60103" y="-5708"/>
                    <a:pt x="18097" y="7151"/>
                    <a:pt x="0" y="16199"/>
                  </a:cubicBezTo>
                </a:path>
              </a:pathLst>
            </a:custGeom>
            <a:noFill/>
            <a:ln w="9525" cap="rnd">
              <a:solidFill>
                <a:srgbClr val="15003C"/>
              </a:solidFill>
              <a:prstDash val="solid"/>
              <a:round/>
            </a:ln>
          </p:spPr>
          <p:txBody>
            <a:bodyPr rtlCol="0" anchor="ctr"/>
            <a:lstStyle/>
            <a:p>
              <a:endParaRPr lang="da-DK"/>
            </a:p>
          </p:txBody>
        </p:sp>
        <p:sp>
          <p:nvSpPr>
            <p:cNvPr id="152" name="Kombinationstegning: figur 151">
              <a:extLst>
                <a:ext uri="{FF2B5EF4-FFF2-40B4-BE49-F238E27FC236}">
                  <a16:creationId xmlns:a16="http://schemas.microsoft.com/office/drawing/2014/main" id="{B71DD059-37F7-DDB1-F4E6-3C0A738323AA}"/>
                </a:ext>
              </a:extLst>
            </p:cNvPr>
            <p:cNvSpPr/>
            <p:nvPr/>
          </p:nvSpPr>
          <p:spPr>
            <a:xfrm>
              <a:off x="9908386" y="5287102"/>
              <a:ext cx="180492" cy="426586"/>
            </a:xfrm>
            <a:custGeom>
              <a:avLst/>
              <a:gdLst>
                <a:gd name="connsiteX0" fmla="*/ 88062 w 180492"/>
                <a:gd name="connsiteY0" fmla="*/ 148076 h 426586"/>
                <a:gd name="connsiteX1" fmla="*/ 89777 w 180492"/>
                <a:gd name="connsiteY1" fmla="*/ 149790 h 426586"/>
                <a:gd name="connsiteX2" fmla="*/ 91396 w 180492"/>
                <a:gd name="connsiteY2" fmla="*/ 255994 h 426586"/>
                <a:gd name="connsiteX3" fmla="*/ 87777 w 180492"/>
                <a:gd name="connsiteY3" fmla="*/ 324098 h 426586"/>
                <a:gd name="connsiteX4" fmla="*/ 140640 w 180492"/>
                <a:gd name="connsiteY4" fmla="*/ 296190 h 426586"/>
                <a:gd name="connsiteX5" fmla="*/ 174740 w 180492"/>
                <a:gd name="connsiteY5" fmla="*/ 219227 h 426586"/>
                <a:gd name="connsiteX6" fmla="*/ 168168 w 180492"/>
                <a:gd name="connsiteY6" fmla="*/ 81782 h 426586"/>
                <a:gd name="connsiteX7" fmla="*/ 124734 w 180492"/>
                <a:gd name="connsiteY7" fmla="*/ 12059 h 426586"/>
                <a:gd name="connsiteX8" fmla="*/ 42628 w 180492"/>
                <a:gd name="connsiteY8" fmla="*/ 24060 h 426586"/>
                <a:gd name="connsiteX9" fmla="*/ 1766 w 180492"/>
                <a:gd name="connsiteY9" fmla="*/ 130550 h 426586"/>
                <a:gd name="connsiteX10" fmla="*/ 25483 w 180492"/>
                <a:gd name="connsiteY10" fmla="*/ 275044 h 426586"/>
                <a:gd name="connsiteX11" fmla="*/ 89967 w 180492"/>
                <a:gd name="connsiteY11" fmla="*/ 324002 h 426586"/>
                <a:gd name="connsiteX12" fmla="*/ 89967 w 180492"/>
                <a:gd name="connsiteY12" fmla="*/ 426587 h 42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492" h="426586">
                  <a:moveTo>
                    <a:pt x="88062" y="148076"/>
                  </a:moveTo>
                  <a:cubicBezTo>
                    <a:pt x="88634" y="148647"/>
                    <a:pt x="89682" y="149219"/>
                    <a:pt x="89777" y="149790"/>
                  </a:cubicBezTo>
                  <a:cubicBezTo>
                    <a:pt x="90634" y="185223"/>
                    <a:pt x="91968" y="220942"/>
                    <a:pt x="91396" y="255994"/>
                  </a:cubicBezTo>
                  <a:cubicBezTo>
                    <a:pt x="91015" y="277711"/>
                    <a:pt x="95016" y="300380"/>
                    <a:pt x="87777" y="324098"/>
                  </a:cubicBezTo>
                  <a:cubicBezTo>
                    <a:pt x="112161" y="324002"/>
                    <a:pt x="127210" y="312858"/>
                    <a:pt x="140640" y="296190"/>
                  </a:cubicBezTo>
                  <a:cubicBezTo>
                    <a:pt x="159024" y="273425"/>
                    <a:pt x="169406" y="246945"/>
                    <a:pt x="174740" y="219227"/>
                  </a:cubicBezTo>
                  <a:cubicBezTo>
                    <a:pt x="183598" y="173222"/>
                    <a:pt x="182836" y="126835"/>
                    <a:pt x="168168" y="81782"/>
                  </a:cubicBezTo>
                  <a:cubicBezTo>
                    <a:pt x="159500" y="55112"/>
                    <a:pt x="148165" y="29680"/>
                    <a:pt x="124734" y="12059"/>
                  </a:cubicBezTo>
                  <a:cubicBezTo>
                    <a:pt x="97968" y="-8039"/>
                    <a:pt x="65393" y="-2324"/>
                    <a:pt x="42628" y="24060"/>
                  </a:cubicBezTo>
                  <a:cubicBezTo>
                    <a:pt x="16053" y="54921"/>
                    <a:pt x="5481" y="92164"/>
                    <a:pt x="1766" y="130550"/>
                  </a:cubicBezTo>
                  <a:cubicBezTo>
                    <a:pt x="-2997" y="180175"/>
                    <a:pt x="909" y="229705"/>
                    <a:pt x="25483" y="275044"/>
                  </a:cubicBezTo>
                  <a:cubicBezTo>
                    <a:pt x="43581" y="308382"/>
                    <a:pt x="60059" y="321240"/>
                    <a:pt x="89967" y="324002"/>
                  </a:cubicBezTo>
                  <a:lnTo>
                    <a:pt x="89967" y="426587"/>
                  </a:lnTo>
                </a:path>
              </a:pathLst>
            </a:custGeom>
            <a:noFill/>
            <a:ln w="9525" cap="sq">
              <a:solidFill>
                <a:srgbClr val="15003C"/>
              </a:solidFill>
              <a:prstDash val="solid"/>
              <a:round/>
            </a:ln>
          </p:spPr>
          <p:txBody>
            <a:bodyPr rtlCol="0" anchor="ctr"/>
            <a:lstStyle/>
            <a:p>
              <a:endParaRPr lang="da-DK"/>
            </a:p>
          </p:txBody>
        </p:sp>
        <p:sp>
          <p:nvSpPr>
            <p:cNvPr id="153" name="Kombinationstegning: figur 152">
              <a:extLst>
                <a:ext uri="{FF2B5EF4-FFF2-40B4-BE49-F238E27FC236}">
                  <a16:creationId xmlns:a16="http://schemas.microsoft.com/office/drawing/2014/main" id="{332E9A5C-94FC-C293-6E0F-7EE6004F6342}"/>
                </a:ext>
              </a:extLst>
            </p:cNvPr>
            <p:cNvSpPr/>
            <p:nvPr/>
          </p:nvSpPr>
          <p:spPr>
            <a:xfrm>
              <a:off x="9958158" y="5529190"/>
              <a:ext cx="36575" cy="31337"/>
            </a:xfrm>
            <a:custGeom>
              <a:avLst/>
              <a:gdLst>
                <a:gd name="connsiteX0" fmla="*/ 0 w 36575"/>
                <a:gd name="connsiteY0" fmla="*/ 0 h 31337"/>
                <a:gd name="connsiteX1" fmla="*/ 36576 w 36575"/>
                <a:gd name="connsiteY1" fmla="*/ 31337 h 31337"/>
              </a:gdLst>
              <a:ahLst/>
              <a:cxnLst>
                <a:cxn ang="0">
                  <a:pos x="connsiteX0" y="connsiteY0"/>
                </a:cxn>
                <a:cxn ang="0">
                  <a:pos x="connsiteX1" y="connsiteY1"/>
                </a:cxn>
              </a:cxnLst>
              <a:rect l="l" t="t" r="r" b="b"/>
              <a:pathLst>
                <a:path w="36575" h="31337">
                  <a:moveTo>
                    <a:pt x="0" y="0"/>
                  </a:moveTo>
                  <a:cubicBezTo>
                    <a:pt x="12763" y="9811"/>
                    <a:pt x="19812" y="26194"/>
                    <a:pt x="36576" y="31337"/>
                  </a:cubicBezTo>
                </a:path>
              </a:pathLst>
            </a:custGeom>
            <a:noFill/>
            <a:ln w="9525" cap="sq">
              <a:solidFill>
                <a:srgbClr val="15003C"/>
              </a:solidFill>
              <a:prstDash val="solid"/>
              <a:round/>
            </a:ln>
          </p:spPr>
          <p:txBody>
            <a:bodyPr rtlCol="0" anchor="ctr"/>
            <a:lstStyle/>
            <a:p>
              <a:endParaRPr lang="da-DK"/>
            </a:p>
          </p:txBody>
        </p:sp>
        <p:sp>
          <p:nvSpPr>
            <p:cNvPr id="154" name="Kombinationstegning: figur 153">
              <a:extLst>
                <a:ext uri="{FF2B5EF4-FFF2-40B4-BE49-F238E27FC236}">
                  <a16:creationId xmlns:a16="http://schemas.microsoft.com/office/drawing/2014/main" id="{221988A0-E036-54C3-ED42-B3CCFE7AD267}"/>
                </a:ext>
              </a:extLst>
            </p:cNvPr>
            <p:cNvSpPr/>
            <p:nvPr/>
          </p:nvSpPr>
          <p:spPr>
            <a:xfrm>
              <a:off x="10003401" y="5518808"/>
              <a:ext cx="27908" cy="24383"/>
            </a:xfrm>
            <a:custGeom>
              <a:avLst/>
              <a:gdLst>
                <a:gd name="connsiteX0" fmla="*/ 27908 w 27908"/>
                <a:gd name="connsiteY0" fmla="*/ 0 h 24383"/>
                <a:gd name="connsiteX1" fmla="*/ 0 w 27908"/>
                <a:gd name="connsiteY1" fmla="*/ 24384 h 24383"/>
              </a:gdLst>
              <a:ahLst/>
              <a:cxnLst>
                <a:cxn ang="0">
                  <a:pos x="connsiteX0" y="connsiteY0"/>
                </a:cxn>
                <a:cxn ang="0">
                  <a:pos x="connsiteX1" y="connsiteY1"/>
                </a:cxn>
              </a:cxnLst>
              <a:rect l="l" t="t" r="r" b="b"/>
              <a:pathLst>
                <a:path w="27908" h="24383">
                  <a:moveTo>
                    <a:pt x="27908" y="0"/>
                  </a:moveTo>
                  <a:cubicBezTo>
                    <a:pt x="18383" y="7906"/>
                    <a:pt x="12097" y="19431"/>
                    <a:pt x="0" y="24384"/>
                  </a:cubicBezTo>
                </a:path>
              </a:pathLst>
            </a:custGeom>
            <a:noFill/>
            <a:ln w="9525" cap="sq">
              <a:solidFill>
                <a:srgbClr val="15003C"/>
              </a:solidFill>
              <a:prstDash val="solid"/>
              <a:round/>
            </a:ln>
          </p:spPr>
          <p:txBody>
            <a:bodyPr rtlCol="0" anchor="ctr"/>
            <a:lstStyle/>
            <a:p>
              <a:endParaRPr lang="da-DK"/>
            </a:p>
          </p:txBody>
        </p:sp>
        <p:sp>
          <p:nvSpPr>
            <p:cNvPr id="155" name="Kombinationstegning: figur 154">
              <a:extLst>
                <a:ext uri="{FF2B5EF4-FFF2-40B4-BE49-F238E27FC236}">
                  <a16:creationId xmlns:a16="http://schemas.microsoft.com/office/drawing/2014/main" id="{220F20CB-2A75-921A-268D-7A117C23D59A}"/>
                </a:ext>
              </a:extLst>
            </p:cNvPr>
            <p:cNvSpPr/>
            <p:nvPr/>
          </p:nvSpPr>
          <p:spPr>
            <a:xfrm>
              <a:off x="10001687" y="5469944"/>
              <a:ext cx="19145" cy="20859"/>
            </a:xfrm>
            <a:custGeom>
              <a:avLst/>
              <a:gdLst>
                <a:gd name="connsiteX0" fmla="*/ 19145 w 19145"/>
                <a:gd name="connsiteY0" fmla="*/ 0 h 20859"/>
                <a:gd name="connsiteX1" fmla="*/ 0 w 19145"/>
                <a:gd name="connsiteY1" fmla="*/ 20860 h 20859"/>
              </a:gdLst>
              <a:ahLst/>
              <a:cxnLst>
                <a:cxn ang="0">
                  <a:pos x="connsiteX0" y="connsiteY0"/>
                </a:cxn>
                <a:cxn ang="0">
                  <a:pos x="connsiteX1" y="connsiteY1"/>
                </a:cxn>
              </a:cxnLst>
              <a:rect l="l" t="t" r="r" b="b"/>
              <a:pathLst>
                <a:path w="19145" h="20859">
                  <a:moveTo>
                    <a:pt x="19145" y="0"/>
                  </a:moveTo>
                  <a:cubicBezTo>
                    <a:pt x="19145" y="12859"/>
                    <a:pt x="10478" y="17717"/>
                    <a:pt x="0" y="20860"/>
                  </a:cubicBezTo>
                </a:path>
              </a:pathLst>
            </a:custGeom>
            <a:noFill/>
            <a:ln w="9525" cap="sq">
              <a:solidFill>
                <a:srgbClr val="15003C"/>
              </a:solidFill>
              <a:prstDash val="solid"/>
              <a:round/>
            </a:ln>
          </p:spPr>
          <p:txBody>
            <a:bodyPr rtlCol="0" anchor="ctr"/>
            <a:lstStyle/>
            <a:p>
              <a:endParaRPr lang="da-DK"/>
            </a:p>
          </p:txBody>
        </p:sp>
        <p:sp>
          <p:nvSpPr>
            <p:cNvPr id="156" name="Kombinationstegning: figur 155">
              <a:extLst>
                <a:ext uri="{FF2B5EF4-FFF2-40B4-BE49-F238E27FC236}">
                  <a16:creationId xmlns:a16="http://schemas.microsoft.com/office/drawing/2014/main" id="{3E1E5D52-986A-740A-0636-4CA92F8456E4}"/>
                </a:ext>
              </a:extLst>
            </p:cNvPr>
            <p:cNvSpPr/>
            <p:nvPr/>
          </p:nvSpPr>
          <p:spPr>
            <a:xfrm>
              <a:off x="9779555" y="5415028"/>
              <a:ext cx="138037" cy="326187"/>
            </a:xfrm>
            <a:custGeom>
              <a:avLst/>
              <a:gdLst>
                <a:gd name="connsiteX0" fmla="*/ 67447 w 138037"/>
                <a:gd name="connsiteY0" fmla="*/ 113019 h 326187"/>
                <a:gd name="connsiteX1" fmla="*/ 68685 w 138037"/>
                <a:gd name="connsiteY1" fmla="*/ 114352 h 326187"/>
                <a:gd name="connsiteX2" fmla="*/ 69923 w 138037"/>
                <a:gd name="connsiteY2" fmla="*/ 195600 h 326187"/>
                <a:gd name="connsiteX3" fmla="*/ 67161 w 138037"/>
                <a:gd name="connsiteY3" fmla="*/ 247702 h 326187"/>
                <a:gd name="connsiteX4" fmla="*/ 107547 w 138037"/>
                <a:gd name="connsiteY4" fmla="*/ 226366 h 326187"/>
                <a:gd name="connsiteX5" fmla="*/ 133645 w 138037"/>
                <a:gd name="connsiteY5" fmla="*/ 167597 h 326187"/>
                <a:gd name="connsiteX6" fmla="*/ 128597 w 138037"/>
                <a:gd name="connsiteY6" fmla="*/ 62536 h 326187"/>
                <a:gd name="connsiteX7" fmla="*/ 95355 w 138037"/>
                <a:gd name="connsiteY7" fmla="*/ 9196 h 326187"/>
                <a:gd name="connsiteX8" fmla="*/ 32585 w 138037"/>
                <a:gd name="connsiteY8" fmla="*/ 18340 h 326187"/>
                <a:gd name="connsiteX9" fmla="*/ 1343 w 138037"/>
                <a:gd name="connsiteY9" fmla="*/ 99779 h 326187"/>
                <a:gd name="connsiteX10" fmla="*/ 19440 w 138037"/>
                <a:gd name="connsiteY10" fmla="*/ 210269 h 326187"/>
                <a:gd name="connsiteX11" fmla="*/ 68685 w 138037"/>
                <a:gd name="connsiteY11" fmla="*/ 247702 h 326187"/>
                <a:gd name="connsiteX12" fmla="*/ 68685 w 138037"/>
                <a:gd name="connsiteY12" fmla="*/ 326188 h 32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7" h="326187">
                  <a:moveTo>
                    <a:pt x="67447" y="113019"/>
                  </a:moveTo>
                  <a:cubicBezTo>
                    <a:pt x="67447" y="113019"/>
                    <a:pt x="68685" y="113876"/>
                    <a:pt x="68685" y="114352"/>
                  </a:cubicBezTo>
                  <a:cubicBezTo>
                    <a:pt x="69351" y="141403"/>
                    <a:pt x="70304" y="168740"/>
                    <a:pt x="69923" y="195600"/>
                  </a:cubicBezTo>
                  <a:cubicBezTo>
                    <a:pt x="69637" y="212174"/>
                    <a:pt x="72685" y="229509"/>
                    <a:pt x="67161" y="247702"/>
                  </a:cubicBezTo>
                  <a:cubicBezTo>
                    <a:pt x="85830" y="247607"/>
                    <a:pt x="97355" y="239034"/>
                    <a:pt x="107547" y="226366"/>
                  </a:cubicBezTo>
                  <a:cubicBezTo>
                    <a:pt x="121644" y="208935"/>
                    <a:pt x="129549" y="188742"/>
                    <a:pt x="133645" y="167597"/>
                  </a:cubicBezTo>
                  <a:cubicBezTo>
                    <a:pt x="140408" y="132449"/>
                    <a:pt x="139836" y="97016"/>
                    <a:pt x="128597" y="62536"/>
                  </a:cubicBezTo>
                  <a:cubicBezTo>
                    <a:pt x="121929" y="42152"/>
                    <a:pt x="113357" y="22721"/>
                    <a:pt x="95355" y="9196"/>
                  </a:cubicBezTo>
                  <a:cubicBezTo>
                    <a:pt x="74876" y="-6139"/>
                    <a:pt x="49920" y="-1758"/>
                    <a:pt x="32585" y="18340"/>
                  </a:cubicBezTo>
                  <a:cubicBezTo>
                    <a:pt x="12297" y="41962"/>
                    <a:pt x="4105" y="70442"/>
                    <a:pt x="1343" y="99779"/>
                  </a:cubicBezTo>
                  <a:cubicBezTo>
                    <a:pt x="-2276" y="137688"/>
                    <a:pt x="676" y="175598"/>
                    <a:pt x="19440" y="210269"/>
                  </a:cubicBezTo>
                  <a:cubicBezTo>
                    <a:pt x="33252" y="235796"/>
                    <a:pt x="45920" y="245606"/>
                    <a:pt x="68685" y="247702"/>
                  </a:cubicBezTo>
                  <a:lnTo>
                    <a:pt x="68685" y="326188"/>
                  </a:lnTo>
                </a:path>
              </a:pathLst>
            </a:custGeom>
            <a:noFill/>
            <a:ln w="9525" cap="sq">
              <a:solidFill>
                <a:srgbClr val="15003C"/>
              </a:solidFill>
              <a:prstDash val="solid"/>
              <a:round/>
            </a:ln>
          </p:spPr>
          <p:txBody>
            <a:bodyPr rtlCol="0" anchor="ctr"/>
            <a:lstStyle/>
            <a:p>
              <a:endParaRPr lang="da-DK"/>
            </a:p>
          </p:txBody>
        </p:sp>
        <p:sp>
          <p:nvSpPr>
            <p:cNvPr id="157" name="Kombinationstegning: figur 156">
              <a:extLst>
                <a:ext uri="{FF2B5EF4-FFF2-40B4-BE49-F238E27FC236}">
                  <a16:creationId xmlns:a16="http://schemas.microsoft.com/office/drawing/2014/main" id="{000C5DC5-0697-3047-0814-AF0E165A5267}"/>
                </a:ext>
              </a:extLst>
            </p:cNvPr>
            <p:cNvSpPr/>
            <p:nvPr/>
          </p:nvSpPr>
          <p:spPr>
            <a:xfrm>
              <a:off x="9817664" y="5599961"/>
              <a:ext cx="28003" cy="24002"/>
            </a:xfrm>
            <a:custGeom>
              <a:avLst/>
              <a:gdLst>
                <a:gd name="connsiteX0" fmla="*/ 0 w 28003"/>
                <a:gd name="connsiteY0" fmla="*/ 0 h 24002"/>
                <a:gd name="connsiteX1" fmla="*/ 28004 w 28003"/>
                <a:gd name="connsiteY1" fmla="*/ 24003 h 24002"/>
              </a:gdLst>
              <a:ahLst/>
              <a:cxnLst>
                <a:cxn ang="0">
                  <a:pos x="connsiteX0" y="connsiteY0"/>
                </a:cxn>
                <a:cxn ang="0">
                  <a:pos x="connsiteX1" y="connsiteY1"/>
                </a:cxn>
              </a:cxnLst>
              <a:rect l="l" t="t" r="r" b="b"/>
              <a:pathLst>
                <a:path w="28003" h="24002">
                  <a:moveTo>
                    <a:pt x="0" y="0"/>
                  </a:moveTo>
                  <a:cubicBezTo>
                    <a:pt x="9715" y="7525"/>
                    <a:pt x="15145" y="20002"/>
                    <a:pt x="28004" y="24003"/>
                  </a:cubicBezTo>
                </a:path>
              </a:pathLst>
            </a:custGeom>
            <a:noFill/>
            <a:ln w="9525" cap="sq">
              <a:solidFill>
                <a:srgbClr val="15003C"/>
              </a:solidFill>
              <a:prstDash val="solid"/>
              <a:round/>
            </a:ln>
          </p:spPr>
          <p:txBody>
            <a:bodyPr rtlCol="0" anchor="ctr"/>
            <a:lstStyle/>
            <a:p>
              <a:endParaRPr lang="da-DK"/>
            </a:p>
          </p:txBody>
        </p:sp>
        <p:sp>
          <p:nvSpPr>
            <p:cNvPr id="159" name="Kombinationstegning: figur 158">
              <a:extLst>
                <a:ext uri="{FF2B5EF4-FFF2-40B4-BE49-F238E27FC236}">
                  <a16:creationId xmlns:a16="http://schemas.microsoft.com/office/drawing/2014/main" id="{75944138-FE21-B204-929F-F44E51BA76EC}"/>
                </a:ext>
              </a:extLst>
            </p:cNvPr>
            <p:cNvSpPr/>
            <p:nvPr/>
          </p:nvSpPr>
          <p:spPr>
            <a:xfrm>
              <a:off x="9852240" y="5591959"/>
              <a:ext cx="21335" cy="18669"/>
            </a:xfrm>
            <a:custGeom>
              <a:avLst/>
              <a:gdLst>
                <a:gd name="connsiteX0" fmla="*/ 21336 w 21335"/>
                <a:gd name="connsiteY0" fmla="*/ 0 h 18669"/>
                <a:gd name="connsiteX1" fmla="*/ 0 w 21335"/>
                <a:gd name="connsiteY1" fmla="*/ 18669 h 18669"/>
              </a:gdLst>
              <a:ahLst/>
              <a:cxnLst>
                <a:cxn ang="0">
                  <a:pos x="connsiteX0" y="connsiteY0"/>
                </a:cxn>
                <a:cxn ang="0">
                  <a:pos x="connsiteX1" y="connsiteY1"/>
                </a:cxn>
              </a:cxnLst>
              <a:rect l="l" t="t" r="r" b="b"/>
              <a:pathLst>
                <a:path w="21335" h="18669">
                  <a:moveTo>
                    <a:pt x="21336" y="0"/>
                  </a:moveTo>
                  <a:cubicBezTo>
                    <a:pt x="14097" y="6096"/>
                    <a:pt x="9239" y="14859"/>
                    <a:pt x="0" y="18669"/>
                  </a:cubicBezTo>
                </a:path>
              </a:pathLst>
            </a:custGeom>
            <a:noFill/>
            <a:ln w="9525" cap="sq">
              <a:solidFill>
                <a:srgbClr val="15003C"/>
              </a:solidFill>
              <a:prstDash val="solid"/>
              <a:round/>
            </a:ln>
          </p:spPr>
          <p:txBody>
            <a:bodyPr rtlCol="0" anchor="ctr"/>
            <a:lstStyle/>
            <a:p>
              <a:endParaRPr lang="da-DK"/>
            </a:p>
          </p:txBody>
        </p:sp>
        <p:sp>
          <p:nvSpPr>
            <p:cNvPr id="160" name="Kombinationstegning: figur 159">
              <a:extLst>
                <a:ext uri="{FF2B5EF4-FFF2-40B4-BE49-F238E27FC236}">
                  <a16:creationId xmlns:a16="http://schemas.microsoft.com/office/drawing/2014/main" id="{D179E4E8-3B10-C17E-B03F-483CC301C231}"/>
                </a:ext>
              </a:extLst>
            </p:cNvPr>
            <p:cNvSpPr/>
            <p:nvPr/>
          </p:nvSpPr>
          <p:spPr>
            <a:xfrm>
              <a:off x="9850906" y="5554621"/>
              <a:ext cx="14668" cy="16002"/>
            </a:xfrm>
            <a:custGeom>
              <a:avLst/>
              <a:gdLst>
                <a:gd name="connsiteX0" fmla="*/ 14669 w 14668"/>
                <a:gd name="connsiteY0" fmla="*/ 0 h 16002"/>
                <a:gd name="connsiteX1" fmla="*/ 0 w 14668"/>
                <a:gd name="connsiteY1" fmla="*/ 16002 h 16002"/>
              </a:gdLst>
              <a:ahLst/>
              <a:cxnLst>
                <a:cxn ang="0">
                  <a:pos x="connsiteX0" y="connsiteY0"/>
                </a:cxn>
                <a:cxn ang="0">
                  <a:pos x="connsiteX1" y="connsiteY1"/>
                </a:cxn>
              </a:cxnLst>
              <a:rect l="l" t="t" r="r" b="b"/>
              <a:pathLst>
                <a:path w="14668" h="16002">
                  <a:moveTo>
                    <a:pt x="14669" y="0"/>
                  </a:moveTo>
                  <a:cubicBezTo>
                    <a:pt x="14669" y="9811"/>
                    <a:pt x="8001" y="13525"/>
                    <a:pt x="0" y="16002"/>
                  </a:cubicBezTo>
                </a:path>
              </a:pathLst>
            </a:custGeom>
            <a:solidFill>
              <a:srgbClr val="15003C"/>
            </a:solidFill>
            <a:ln w="0" cap="flat">
              <a:noFill/>
              <a:prstDash val="solid"/>
              <a:miter/>
            </a:ln>
          </p:spPr>
          <p:txBody>
            <a:bodyPr rtlCol="0" anchor="ctr"/>
            <a:lstStyle/>
            <a:p>
              <a:endParaRPr lang="da-DK"/>
            </a:p>
          </p:txBody>
        </p:sp>
        <p:sp>
          <p:nvSpPr>
            <p:cNvPr id="161" name="Kombinationstegning: figur 160">
              <a:extLst>
                <a:ext uri="{FF2B5EF4-FFF2-40B4-BE49-F238E27FC236}">
                  <a16:creationId xmlns:a16="http://schemas.microsoft.com/office/drawing/2014/main" id="{3B3372EB-B2DC-B067-69A9-F04D0B47A751}"/>
                </a:ext>
              </a:extLst>
            </p:cNvPr>
            <p:cNvSpPr/>
            <p:nvPr/>
          </p:nvSpPr>
          <p:spPr>
            <a:xfrm>
              <a:off x="8567801" y="4887471"/>
              <a:ext cx="390078" cy="206749"/>
            </a:xfrm>
            <a:custGeom>
              <a:avLst/>
              <a:gdLst>
                <a:gd name="connsiteX0" fmla="*/ 127152 w 390078"/>
                <a:gd name="connsiteY0" fmla="*/ 62884 h 206749"/>
                <a:gd name="connsiteX1" fmla="*/ 51809 w 390078"/>
                <a:gd name="connsiteY1" fmla="*/ 87459 h 206749"/>
                <a:gd name="connsiteX2" fmla="*/ 27901 w 390078"/>
                <a:gd name="connsiteY2" fmla="*/ 114319 h 206749"/>
                <a:gd name="connsiteX3" fmla="*/ 1612 w 390078"/>
                <a:gd name="connsiteY3" fmla="*/ 168993 h 206749"/>
                <a:gd name="connsiteX4" fmla="*/ 49237 w 390078"/>
                <a:gd name="connsiteY4" fmla="*/ 205759 h 206749"/>
                <a:gd name="connsiteX5" fmla="*/ 139534 w 390078"/>
                <a:gd name="connsiteY5" fmla="*/ 206235 h 206749"/>
                <a:gd name="connsiteX6" fmla="*/ 335845 w 390078"/>
                <a:gd name="connsiteY6" fmla="*/ 206616 h 206749"/>
                <a:gd name="connsiteX7" fmla="*/ 388041 w 390078"/>
                <a:gd name="connsiteY7" fmla="*/ 177851 h 206749"/>
                <a:gd name="connsiteX8" fmla="*/ 363753 w 390078"/>
                <a:gd name="connsiteY8" fmla="*/ 131845 h 206749"/>
                <a:gd name="connsiteX9" fmla="*/ 351846 w 390078"/>
                <a:gd name="connsiteY9" fmla="*/ 109557 h 206749"/>
                <a:gd name="connsiteX10" fmla="*/ 269360 w 390078"/>
                <a:gd name="connsiteY10" fmla="*/ 53740 h 206749"/>
                <a:gd name="connsiteX11" fmla="*/ 204971 w 390078"/>
                <a:gd name="connsiteY11" fmla="*/ 781 h 206749"/>
                <a:gd name="connsiteX12" fmla="*/ 124008 w 390078"/>
                <a:gd name="connsiteY12" fmla="*/ 56693 h 20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078" h="206749">
                  <a:moveTo>
                    <a:pt x="127152" y="62884"/>
                  </a:moveTo>
                  <a:cubicBezTo>
                    <a:pt x="91147" y="48501"/>
                    <a:pt x="72193" y="55836"/>
                    <a:pt x="51809" y="87459"/>
                  </a:cubicBezTo>
                  <a:cubicBezTo>
                    <a:pt x="45808" y="96698"/>
                    <a:pt x="44856" y="109176"/>
                    <a:pt x="27901" y="114319"/>
                  </a:cubicBezTo>
                  <a:cubicBezTo>
                    <a:pt x="5137" y="121177"/>
                    <a:pt x="-4007" y="141561"/>
                    <a:pt x="1612" y="168993"/>
                  </a:cubicBezTo>
                  <a:cubicBezTo>
                    <a:pt x="7518" y="197568"/>
                    <a:pt x="26663" y="204235"/>
                    <a:pt x="49237" y="205759"/>
                  </a:cubicBezTo>
                  <a:cubicBezTo>
                    <a:pt x="79241" y="207664"/>
                    <a:pt x="109435" y="206235"/>
                    <a:pt x="139534" y="206235"/>
                  </a:cubicBezTo>
                  <a:cubicBezTo>
                    <a:pt x="204971" y="206235"/>
                    <a:pt x="270408" y="205473"/>
                    <a:pt x="335845" y="206616"/>
                  </a:cubicBezTo>
                  <a:cubicBezTo>
                    <a:pt x="360038" y="207093"/>
                    <a:pt x="380231" y="200425"/>
                    <a:pt x="388041" y="177851"/>
                  </a:cubicBezTo>
                  <a:cubicBezTo>
                    <a:pt x="394995" y="157563"/>
                    <a:pt x="383470" y="140132"/>
                    <a:pt x="363753" y="131845"/>
                  </a:cubicBezTo>
                  <a:cubicBezTo>
                    <a:pt x="352323" y="126987"/>
                    <a:pt x="353371" y="117272"/>
                    <a:pt x="351846" y="109557"/>
                  </a:cubicBezTo>
                  <a:cubicBezTo>
                    <a:pt x="342607" y="63456"/>
                    <a:pt x="316413" y="44882"/>
                    <a:pt x="269360" y="53740"/>
                  </a:cubicBezTo>
                  <a:cubicBezTo>
                    <a:pt x="255930" y="26880"/>
                    <a:pt x="236880" y="5258"/>
                    <a:pt x="204971" y="781"/>
                  </a:cubicBezTo>
                  <a:cubicBezTo>
                    <a:pt x="161346" y="-5410"/>
                    <a:pt x="142868" y="26308"/>
                    <a:pt x="124008" y="56693"/>
                  </a:cubicBezTo>
                </a:path>
              </a:pathLst>
            </a:custGeom>
            <a:noFill/>
            <a:ln w="9525" cap="rnd">
              <a:solidFill>
                <a:srgbClr val="15003C"/>
              </a:solidFill>
              <a:prstDash val="solid"/>
              <a:round/>
            </a:ln>
          </p:spPr>
          <p:txBody>
            <a:bodyPr rtlCol="0" anchor="ctr"/>
            <a:lstStyle/>
            <a:p>
              <a:endParaRPr lang="da-DK"/>
            </a:p>
          </p:txBody>
        </p:sp>
        <p:sp>
          <p:nvSpPr>
            <p:cNvPr id="162" name="Kombinationstegning: figur 161">
              <a:extLst>
                <a:ext uri="{FF2B5EF4-FFF2-40B4-BE49-F238E27FC236}">
                  <a16:creationId xmlns:a16="http://schemas.microsoft.com/office/drawing/2014/main" id="{2FD0C84C-1B90-6D79-6439-FA6EBFCE886A}"/>
                </a:ext>
              </a:extLst>
            </p:cNvPr>
            <p:cNvSpPr/>
            <p:nvPr/>
          </p:nvSpPr>
          <p:spPr>
            <a:xfrm>
              <a:off x="10465364" y="5574624"/>
              <a:ext cx="36385" cy="17525"/>
            </a:xfrm>
            <a:custGeom>
              <a:avLst/>
              <a:gdLst>
                <a:gd name="connsiteX0" fmla="*/ 36386 w 36385"/>
                <a:gd name="connsiteY0" fmla="*/ 0 h 17525"/>
                <a:gd name="connsiteX1" fmla="*/ 12859 w 36385"/>
                <a:gd name="connsiteY1" fmla="*/ 17526 h 17525"/>
                <a:gd name="connsiteX2" fmla="*/ 0 w 36385"/>
                <a:gd name="connsiteY2" fmla="*/ 1810 h 17525"/>
              </a:gdLst>
              <a:ahLst/>
              <a:cxnLst>
                <a:cxn ang="0">
                  <a:pos x="connsiteX0" y="connsiteY0"/>
                </a:cxn>
                <a:cxn ang="0">
                  <a:pos x="connsiteX1" y="connsiteY1"/>
                </a:cxn>
                <a:cxn ang="0">
                  <a:pos x="connsiteX2" y="connsiteY2"/>
                </a:cxn>
              </a:cxnLst>
              <a:rect l="l" t="t" r="r" b="b"/>
              <a:pathLst>
                <a:path w="36385" h="17525">
                  <a:moveTo>
                    <a:pt x="36386" y="0"/>
                  </a:moveTo>
                  <a:cubicBezTo>
                    <a:pt x="26765" y="1333"/>
                    <a:pt x="22003" y="9906"/>
                    <a:pt x="12859" y="17526"/>
                  </a:cubicBezTo>
                  <a:cubicBezTo>
                    <a:pt x="8192" y="11811"/>
                    <a:pt x="4096" y="6763"/>
                    <a:pt x="0" y="1810"/>
                  </a:cubicBezTo>
                </a:path>
              </a:pathLst>
            </a:custGeom>
            <a:noFill/>
            <a:ln w="9525" cap="rnd">
              <a:solidFill>
                <a:srgbClr val="15003C"/>
              </a:solidFill>
              <a:prstDash val="solid"/>
              <a:round/>
            </a:ln>
          </p:spPr>
          <p:txBody>
            <a:bodyPr rtlCol="0" anchor="ctr"/>
            <a:lstStyle/>
            <a:p>
              <a:endParaRPr lang="da-DK"/>
            </a:p>
          </p:txBody>
        </p:sp>
        <p:sp>
          <p:nvSpPr>
            <p:cNvPr id="163" name="Kombinationstegning: figur 162">
              <a:extLst>
                <a:ext uri="{FF2B5EF4-FFF2-40B4-BE49-F238E27FC236}">
                  <a16:creationId xmlns:a16="http://schemas.microsoft.com/office/drawing/2014/main" id="{C2D3E8F5-B8E8-0F3B-E44A-5607600CA504}"/>
                </a:ext>
              </a:extLst>
            </p:cNvPr>
            <p:cNvSpPr/>
            <p:nvPr/>
          </p:nvSpPr>
          <p:spPr>
            <a:xfrm>
              <a:off x="10382877" y="5495408"/>
              <a:ext cx="57912" cy="22542"/>
            </a:xfrm>
            <a:custGeom>
              <a:avLst/>
              <a:gdLst>
                <a:gd name="connsiteX0" fmla="*/ 57912 w 57912"/>
                <a:gd name="connsiteY0" fmla="*/ 540 h 22542"/>
                <a:gd name="connsiteX1" fmla="*/ 39910 w 57912"/>
                <a:gd name="connsiteY1" fmla="*/ 22542 h 22542"/>
                <a:gd name="connsiteX2" fmla="*/ 0 w 57912"/>
                <a:gd name="connsiteY2" fmla="*/ 540 h 22542"/>
              </a:gdLst>
              <a:ahLst/>
              <a:cxnLst>
                <a:cxn ang="0">
                  <a:pos x="connsiteX0" y="connsiteY0"/>
                </a:cxn>
                <a:cxn ang="0">
                  <a:pos x="connsiteX1" y="connsiteY1"/>
                </a:cxn>
                <a:cxn ang="0">
                  <a:pos x="connsiteX2" y="connsiteY2"/>
                </a:cxn>
              </a:cxnLst>
              <a:rect l="l" t="t" r="r" b="b"/>
              <a:pathLst>
                <a:path w="57912" h="22542">
                  <a:moveTo>
                    <a:pt x="57912" y="540"/>
                  </a:moveTo>
                  <a:cubicBezTo>
                    <a:pt x="51435" y="8541"/>
                    <a:pt x="44863" y="16542"/>
                    <a:pt x="39910" y="22542"/>
                  </a:cubicBezTo>
                  <a:cubicBezTo>
                    <a:pt x="21527" y="16827"/>
                    <a:pt x="17907" y="-3556"/>
                    <a:pt x="0" y="540"/>
                  </a:cubicBezTo>
                </a:path>
              </a:pathLst>
            </a:custGeom>
            <a:noFill/>
            <a:ln w="9525" cap="rnd">
              <a:solidFill>
                <a:srgbClr val="15003C"/>
              </a:solidFill>
              <a:prstDash val="solid"/>
              <a:round/>
            </a:ln>
          </p:spPr>
          <p:txBody>
            <a:bodyPr rtlCol="0" anchor="ctr"/>
            <a:lstStyle/>
            <a:p>
              <a:endParaRPr lang="da-DK"/>
            </a:p>
          </p:txBody>
        </p:sp>
        <p:sp>
          <p:nvSpPr>
            <p:cNvPr id="164" name="Kombinationstegning: figur 163">
              <a:extLst>
                <a:ext uri="{FF2B5EF4-FFF2-40B4-BE49-F238E27FC236}">
                  <a16:creationId xmlns:a16="http://schemas.microsoft.com/office/drawing/2014/main" id="{4ECA9C34-020F-0246-97B6-AB5768746E9D}"/>
                </a:ext>
              </a:extLst>
            </p:cNvPr>
            <p:cNvSpPr/>
            <p:nvPr/>
          </p:nvSpPr>
          <p:spPr>
            <a:xfrm>
              <a:off x="10532610" y="5478326"/>
              <a:ext cx="29146" cy="10858"/>
            </a:xfrm>
            <a:custGeom>
              <a:avLst/>
              <a:gdLst>
                <a:gd name="connsiteX0" fmla="*/ 0 w 29146"/>
                <a:gd name="connsiteY0" fmla="*/ 0 h 10858"/>
                <a:gd name="connsiteX1" fmla="*/ 14574 w 29146"/>
                <a:gd name="connsiteY1" fmla="*/ 10858 h 10858"/>
                <a:gd name="connsiteX2" fmla="*/ 29146 w 29146"/>
                <a:gd name="connsiteY2" fmla="*/ 0 h 10858"/>
              </a:gdLst>
              <a:ahLst/>
              <a:cxnLst>
                <a:cxn ang="0">
                  <a:pos x="connsiteX0" y="connsiteY0"/>
                </a:cxn>
                <a:cxn ang="0">
                  <a:pos x="connsiteX1" y="connsiteY1"/>
                </a:cxn>
                <a:cxn ang="0">
                  <a:pos x="connsiteX2" y="connsiteY2"/>
                </a:cxn>
              </a:cxnLst>
              <a:rect l="l" t="t" r="r" b="b"/>
              <a:pathLst>
                <a:path w="29146" h="10858">
                  <a:moveTo>
                    <a:pt x="0" y="0"/>
                  </a:moveTo>
                  <a:cubicBezTo>
                    <a:pt x="4858" y="3619"/>
                    <a:pt x="9716" y="7239"/>
                    <a:pt x="14574" y="10858"/>
                  </a:cubicBezTo>
                  <a:cubicBezTo>
                    <a:pt x="19431" y="7239"/>
                    <a:pt x="24289" y="3619"/>
                    <a:pt x="29146" y="0"/>
                  </a:cubicBezTo>
                </a:path>
              </a:pathLst>
            </a:custGeom>
            <a:noFill/>
            <a:ln w="9525" cap="rnd">
              <a:solidFill>
                <a:srgbClr val="15003C"/>
              </a:solidFill>
              <a:prstDash val="solid"/>
              <a:round/>
            </a:ln>
          </p:spPr>
          <p:txBody>
            <a:bodyPr rtlCol="0" anchor="ctr"/>
            <a:lstStyle/>
            <a:p>
              <a:endParaRPr lang="da-DK"/>
            </a:p>
          </p:txBody>
        </p:sp>
        <p:sp>
          <p:nvSpPr>
            <p:cNvPr id="165" name="Kombinationstegning: figur 164">
              <a:extLst>
                <a:ext uri="{FF2B5EF4-FFF2-40B4-BE49-F238E27FC236}">
                  <a16:creationId xmlns:a16="http://schemas.microsoft.com/office/drawing/2014/main" id="{105875AE-6FB8-E266-E9F5-AAD80E94192A}"/>
                </a:ext>
              </a:extLst>
            </p:cNvPr>
            <p:cNvSpPr/>
            <p:nvPr/>
          </p:nvSpPr>
          <p:spPr>
            <a:xfrm>
              <a:off x="10336776" y="5368694"/>
              <a:ext cx="46291" cy="20295"/>
            </a:xfrm>
            <a:custGeom>
              <a:avLst/>
              <a:gdLst>
                <a:gd name="connsiteX0" fmla="*/ 0 w 46291"/>
                <a:gd name="connsiteY0" fmla="*/ 0 h 20295"/>
                <a:gd name="connsiteX1" fmla="*/ 46292 w 46291"/>
                <a:gd name="connsiteY1" fmla="*/ 5810 h 20295"/>
              </a:gdLst>
              <a:ahLst/>
              <a:cxnLst>
                <a:cxn ang="0">
                  <a:pos x="connsiteX0" y="connsiteY0"/>
                </a:cxn>
                <a:cxn ang="0">
                  <a:pos x="connsiteX1" y="connsiteY1"/>
                </a:cxn>
              </a:cxnLst>
              <a:rect l="l" t="t" r="r" b="b"/>
              <a:pathLst>
                <a:path w="46291" h="20295">
                  <a:moveTo>
                    <a:pt x="0" y="0"/>
                  </a:moveTo>
                  <a:cubicBezTo>
                    <a:pt x="14002" y="13621"/>
                    <a:pt x="26956" y="34766"/>
                    <a:pt x="46292" y="5810"/>
                  </a:cubicBezTo>
                </a:path>
              </a:pathLst>
            </a:custGeom>
            <a:noFill/>
            <a:ln w="9525" cap="rnd">
              <a:solidFill>
                <a:srgbClr val="15003C"/>
              </a:solidFill>
              <a:prstDash val="solid"/>
              <a:round/>
            </a:ln>
          </p:spPr>
          <p:txBody>
            <a:bodyPr rtlCol="0" anchor="ctr"/>
            <a:lstStyle/>
            <a:p>
              <a:endParaRPr lang="da-DK"/>
            </a:p>
          </p:txBody>
        </p:sp>
        <p:sp>
          <p:nvSpPr>
            <p:cNvPr id="166" name="Kombinationstegning: figur 165">
              <a:extLst>
                <a:ext uri="{FF2B5EF4-FFF2-40B4-BE49-F238E27FC236}">
                  <a16:creationId xmlns:a16="http://schemas.microsoft.com/office/drawing/2014/main" id="{527D4F11-D47D-2A42-10CF-F6CDCDD97466}"/>
                </a:ext>
              </a:extLst>
            </p:cNvPr>
            <p:cNvSpPr/>
            <p:nvPr/>
          </p:nvSpPr>
          <p:spPr>
            <a:xfrm>
              <a:off x="10264482" y="5559575"/>
              <a:ext cx="43338" cy="18002"/>
            </a:xfrm>
            <a:custGeom>
              <a:avLst/>
              <a:gdLst>
                <a:gd name="connsiteX0" fmla="*/ 0 w 43338"/>
                <a:gd name="connsiteY0" fmla="*/ 0 h 18002"/>
                <a:gd name="connsiteX1" fmla="*/ 24003 w 43338"/>
                <a:gd name="connsiteY1" fmla="*/ 18002 h 18002"/>
                <a:gd name="connsiteX2" fmla="*/ 43339 w 43338"/>
                <a:gd name="connsiteY2" fmla="*/ 0 h 18002"/>
              </a:gdLst>
              <a:ahLst/>
              <a:cxnLst>
                <a:cxn ang="0">
                  <a:pos x="connsiteX0" y="connsiteY0"/>
                </a:cxn>
                <a:cxn ang="0">
                  <a:pos x="connsiteX1" y="connsiteY1"/>
                </a:cxn>
                <a:cxn ang="0">
                  <a:pos x="connsiteX2" y="connsiteY2"/>
                </a:cxn>
              </a:cxnLst>
              <a:rect l="l" t="t" r="r" b="b"/>
              <a:pathLst>
                <a:path w="43338" h="18002">
                  <a:moveTo>
                    <a:pt x="0" y="0"/>
                  </a:moveTo>
                  <a:cubicBezTo>
                    <a:pt x="7715" y="5810"/>
                    <a:pt x="15430" y="11525"/>
                    <a:pt x="24003" y="18002"/>
                  </a:cubicBezTo>
                  <a:cubicBezTo>
                    <a:pt x="30385" y="12097"/>
                    <a:pt x="36862" y="6001"/>
                    <a:pt x="43339" y="0"/>
                  </a:cubicBezTo>
                </a:path>
              </a:pathLst>
            </a:custGeom>
            <a:noFill/>
            <a:ln w="9525" cap="rnd">
              <a:solidFill>
                <a:srgbClr val="15003C"/>
              </a:solidFill>
              <a:prstDash val="solid"/>
              <a:round/>
            </a:ln>
          </p:spPr>
          <p:txBody>
            <a:bodyPr rtlCol="0" anchor="ctr"/>
            <a:lstStyle/>
            <a:p>
              <a:endParaRPr lang="da-DK"/>
            </a:p>
          </p:txBody>
        </p:sp>
        <p:sp>
          <p:nvSpPr>
            <p:cNvPr id="167" name="Kombinationstegning: figur 166">
              <a:extLst>
                <a:ext uri="{FF2B5EF4-FFF2-40B4-BE49-F238E27FC236}">
                  <a16:creationId xmlns:a16="http://schemas.microsoft.com/office/drawing/2014/main" id="{C46B0ED7-93FD-9E65-067A-D2B4FDAFE816}"/>
                </a:ext>
              </a:extLst>
            </p:cNvPr>
            <p:cNvSpPr/>
            <p:nvPr/>
          </p:nvSpPr>
          <p:spPr>
            <a:xfrm>
              <a:off x="8192128" y="4533065"/>
              <a:ext cx="268223" cy="268223"/>
            </a:xfrm>
            <a:custGeom>
              <a:avLst/>
              <a:gdLst>
                <a:gd name="connsiteX0" fmla="*/ 268224 w 268223"/>
                <a:gd name="connsiteY0" fmla="*/ 134112 h 268223"/>
                <a:gd name="connsiteX1" fmla="*/ 134112 w 268223"/>
                <a:gd name="connsiteY1" fmla="*/ 268224 h 268223"/>
                <a:gd name="connsiteX2" fmla="*/ 0 w 268223"/>
                <a:gd name="connsiteY2" fmla="*/ 134112 h 268223"/>
                <a:gd name="connsiteX3" fmla="*/ 134112 w 268223"/>
                <a:gd name="connsiteY3" fmla="*/ 0 h 268223"/>
                <a:gd name="connsiteX4" fmla="*/ 268224 w 268223"/>
                <a:gd name="connsiteY4" fmla="*/ 134112 h 268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23" h="268223">
                  <a:moveTo>
                    <a:pt x="268224" y="134112"/>
                  </a:moveTo>
                  <a:cubicBezTo>
                    <a:pt x="268224" y="208180"/>
                    <a:pt x="208180" y="268224"/>
                    <a:pt x="134112" y="268224"/>
                  </a:cubicBezTo>
                  <a:cubicBezTo>
                    <a:pt x="60044" y="268224"/>
                    <a:pt x="0" y="208180"/>
                    <a:pt x="0" y="134112"/>
                  </a:cubicBezTo>
                  <a:cubicBezTo>
                    <a:pt x="0" y="60044"/>
                    <a:pt x="60044" y="0"/>
                    <a:pt x="134112" y="0"/>
                  </a:cubicBezTo>
                  <a:cubicBezTo>
                    <a:pt x="208180" y="0"/>
                    <a:pt x="268224" y="60044"/>
                    <a:pt x="268224" y="134112"/>
                  </a:cubicBezTo>
                  <a:close/>
                </a:path>
              </a:pathLst>
            </a:custGeom>
            <a:noFill/>
            <a:ln w="9525" cap="rnd">
              <a:solidFill>
                <a:srgbClr val="15003C"/>
              </a:solidFill>
              <a:prstDash val="solid"/>
              <a:round/>
            </a:ln>
          </p:spPr>
          <p:txBody>
            <a:bodyPr rtlCol="0" anchor="ctr"/>
            <a:lstStyle/>
            <a:p>
              <a:endParaRPr lang="da-DK"/>
            </a:p>
          </p:txBody>
        </p:sp>
        <p:grpSp>
          <p:nvGrpSpPr>
            <p:cNvPr id="168" name="Grafik 103">
              <a:extLst>
                <a:ext uri="{FF2B5EF4-FFF2-40B4-BE49-F238E27FC236}">
                  <a16:creationId xmlns:a16="http://schemas.microsoft.com/office/drawing/2014/main" id="{DEEFB3F1-24E4-2BC0-106E-706FD22AE3A3}"/>
                </a:ext>
              </a:extLst>
            </p:cNvPr>
            <p:cNvGrpSpPr/>
            <p:nvPr/>
          </p:nvGrpSpPr>
          <p:grpSpPr>
            <a:xfrm>
              <a:off x="5659417" y="4707361"/>
              <a:ext cx="921842" cy="1188350"/>
              <a:chOff x="5659417" y="4707361"/>
              <a:chExt cx="921842" cy="1188350"/>
            </a:xfrm>
            <a:noFill/>
          </p:grpSpPr>
          <p:sp>
            <p:nvSpPr>
              <p:cNvPr id="169" name="Kombinationstegning: figur 168">
                <a:extLst>
                  <a:ext uri="{FF2B5EF4-FFF2-40B4-BE49-F238E27FC236}">
                    <a16:creationId xmlns:a16="http://schemas.microsoft.com/office/drawing/2014/main" id="{53D1E9B5-9A40-E686-8F09-AFAD411C5B8D}"/>
                  </a:ext>
                </a:extLst>
              </p:cNvPr>
              <p:cNvSpPr/>
              <p:nvPr/>
            </p:nvSpPr>
            <p:spPr>
              <a:xfrm>
                <a:off x="5900487" y="5377266"/>
                <a:ext cx="680772" cy="518445"/>
              </a:xfrm>
              <a:custGeom>
                <a:avLst/>
                <a:gdLst>
                  <a:gd name="connsiteX0" fmla="*/ 680773 w 680772"/>
                  <a:gd name="connsiteY0" fmla="*/ 463201 h 518445"/>
                  <a:gd name="connsiteX1" fmla="*/ 680297 w 680772"/>
                  <a:gd name="connsiteY1" fmla="*/ 105823 h 518445"/>
                  <a:gd name="connsiteX2" fmla="*/ 680297 w 680772"/>
                  <a:gd name="connsiteY2" fmla="*/ 67818 h 518445"/>
                  <a:gd name="connsiteX3" fmla="*/ 336063 w 680772"/>
                  <a:gd name="connsiteY3" fmla="*/ 0 h 518445"/>
                  <a:gd name="connsiteX4" fmla="*/ 1259 w 680772"/>
                  <a:gd name="connsiteY4" fmla="*/ 67437 h 518445"/>
                  <a:gd name="connsiteX5" fmla="*/ 211 w 680772"/>
                  <a:gd name="connsiteY5" fmla="*/ 518446 h 518445"/>
                  <a:gd name="connsiteX6" fmla="*/ 211 w 680772"/>
                  <a:gd name="connsiteY6" fmla="*/ 518446 h 518445"/>
                  <a:gd name="connsiteX7" fmla="*/ 413596 w 680772"/>
                  <a:gd name="connsiteY7" fmla="*/ 518446 h 51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772" h="518445">
                    <a:moveTo>
                      <a:pt x="680773" y="463201"/>
                    </a:moveTo>
                    <a:cubicBezTo>
                      <a:pt x="680582" y="362807"/>
                      <a:pt x="679439" y="165925"/>
                      <a:pt x="680297" y="105823"/>
                    </a:cubicBezTo>
                    <a:cubicBezTo>
                      <a:pt x="680201" y="85058"/>
                      <a:pt x="680297" y="74295"/>
                      <a:pt x="680297" y="67818"/>
                    </a:cubicBezTo>
                    <a:cubicBezTo>
                      <a:pt x="624956" y="48577"/>
                      <a:pt x="480081" y="476"/>
                      <a:pt x="336063" y="0"/>
                    </a:cubicBezTo>
                    <a:cubicBezTo>
                      <a:pt x="224335" y="1619"/>
                      <a:pt x="103177" y="32290"/>
                      <a:pt x="1259" y="67437"/>
                    </a:cubicBezTo>
                    <a:cubicBezTo>
                      <a:pt x="307" y="60388"/>
                      <a:pt x="-360" y="424148"/>
                      <a:pt x="211" y="518446"/>
                    </a:cubicBezTo>
                    <a:lnTo>
                      <a:pt x="211" y="518446"/>
                    </a:lnTo>
                    <a:cubicBezTo>
                      <a:pt x="88699" y="518160"/>
                      <a:pt x="261196" y="518350"/>
                      <a:pt x="413596" y="518446"/>
                    </a:cubicBezTo>
                  </a:path>
                </a:pathLst>
              </a:custGeom>
              <a:noFill/>
              <a:ln w="9525" cap="rnd">
                <a:solidFill>
                  <a:srgbClr val="15003C"/>
                </a:solidFill>
                <a:prstDash val="solid"/>
                <a:round/>
              </a:ln>
            </p:spPr>
            <p:txBody>
              <a:bodyPr rtlCol="0" anchor="ctr"/>
              <a:lstStyle/>
              <a:p>
                <a:endParaRPr lang="da-DK"/>
              </a:p>
            </p:txBody>
          </p:sp>
          <p:sp>
            <p:nvSpPr>
              <p:cNvPr id="170" name="Kombinationstegning: figur 169">
                <a:extLst>
                  <a:ext uri="{FF2B5EF4-FFF2-40B4-BE49-F238E27FC236}">
                    <a16:creationId xmlns:a16="http://schemas.microsoft.com/office/drawing/2014/main" id="{E588D282-282B-34C6-0F22-97BCF7D27A48}"/>
                  </a:ext>
                </a:extLst>
              </p:cNvPr>
              <p:cNvSpPr/>
              <p:nvPr/>
            </p:nvSpPr>
            <p:spPr>
              <a:xfrm>
                <a:off x="5659417" y="5317165"/>
                <a:ext cx="654760" cy="578525"/>
              </a:xfrm>
              <a:custGeom>
                <a:avLst/>
                <a:gdLst>
                  <a:gd name="connsiteX0" fmla="*/ 654666 w 654760"/>
                  <a:gd name="connsiteY0" fmla="*/ 578452 h 578525"/>
                  <a:gd name="connsiteX1" fmla="*/ 108 w 654760"/>
                  <a:gd name="connsiteY1" fmla="*/ 578452 h 578525"/>
                  <a:gd name="connsiteX2" fmla="*/ 108 w 654760"/>
                  <a:gd name="connsiteY2" fmla="*/ 220693 h 578525"/>
                  <a:gd name="connsiteX3" fmla="*/ 108 w 654760"/>
                  <a:gd name="connsiteY3" fmla="*/ 94 h 578525"/>
                  <a:gd name="connsiteX4" fmla="*/ 654666 w 654760"/>
                  <a:gd name="connsiteY4" fmla="*/ 94 h 578525"/>
                  <a:gd name="connsiteX5" fmla="*/ 654666 w 654760"/>
                  <a:gd name="connsiteY5" fmla="*/ 63054 h 57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760" h="578525">
                    <a:moveTo>
                      <a:pt x="654666" y="578452"/>
                    </a:moveTo>
                    <a:cubicBezTo>
                      <a:pt x="523221" y="578071"/>
                      <a:pt x="-5797" y="578738"/>
                      <a:pt x="108" y="578452"/>
                    </a:cubicBezTo>
                    <a:cubicBezTo>
                      <a:pt x="-177" y="516539"/>
                      <a:pt x="204" y="222598"/>
                      <a:pt x="108" y="220693"/>
                    </a:cubicBezTo>
                    <a:cubicBezTo>
                      <a:pt x="108" y="165067"/>
                      <a:pt x="108" y="22859"/>
                      <a:pt x="108" y="94"/>
                    </a:cubicBezTo>
                    <a:cubicBezTo>
                      <a:pt x="141269" y="284"/>
                      <a:pt x="547034" y="-192"/>
                      <a:pt x="654666" y="94"/>
                    </a:cubicBezTo>
                    <a:cubicBezTo>
                      <a:pt x="654952" y="13524"/>
                      <a:pt x="654476" y="61816"/>
                      <a:pt x="654666" y="63054"/>
                    </a:cubicBezTo>
                  </a:path>
                </a:pathLst>
              </a:custGeom>
              <a:noFill/>
              <a:ln w="9525" cap="rnd">
                <a:solidFill>
                  <a:srgbClr val="15003C"/>
                </a:solidFill>
                <a:prstDash val="solid"/>
                <a:round/>
              </a:ln>
            </p:spPr>
            <p:txBody>
              <a:bodyPr rtlCol="0" anchor="ctr"/>
              <a:lstStyle/>
              <a:p>
                <a:endParaRPr lang="da-DK"/>
              </a:p>
            </p:txBody>
          </p:sp>
          <p:sp>
            <p:nvSpPr>
              <p:cNvPr id="171" name="Kombinationstegning: figur 170">
                <a:extLst>
                  <a:ext uri="{FF2B5EF4-FFF2-40B4-BE49-F238E27FC236}">
                    <a16:creationId xmlns:a16="http://schemas.microsoft.com/office/drawing/2014/main" id="{B3635D97-BF46-EC7E-8465-1EFB85B14136}"/>
                  </a:ext>
                </a:extLst>
              </p:cNvPr>
              <p:cNvSpPr/>
              <p:nvPr/>
            </p:nvSpPr>
            <p:spPr>
              <a:xfrm>
                <a:off x="6134156" y="5895617"/>
                <a:ext cx="160401" cy="9525"/>
              </a:xfrm>
              <a:custGeom>
                <a:avLst/>
                <a:gdLst>
                  <a:gd name="connsiteX0" fmla="*/ 160401 w 160401"/>
                  <a:gd name="connsiteY0" fmla="*/ 0 h 9525"/>
                  <a:gd name="connsiteX1" fmla="*/ 0 w 160401"/>
                  <a:gd name="connsiteY1" fmla="*/ 0 h 9525"/>
                </a:gdLst>
                <a:ahLst/>
                <a:cxnLst>
                  <a:cxn ang="0">
                    <a:pos x="connsiteX0" y="connsiteY0"/>
                  </a:cxn>
                  <a:cxn ang="0">
                    <a:pos x="connsiteX1" y="connsiteY1"/>
                  </a:cxn>
                </a:cxnLst>
                <a:rect l="l" t="t" r="r" b="b"/>
                <a:pathLst>
                  <a:path w="160401" h="9525">
                    <a:moveTo>
                      <a:pt x="160401" y="0"/>
                    </a:moveTo>
                    <a:cubicBezTo>
                      <a:pt x="160401" y="0"/>
                      <a:pt x="95" y="0"/>
                      <a:pt x="0" y="0"/>
                    </a:cubicBezTo>
                  </a:path>
                </a:pathLst>
              </a:custGeom>
              <a:noFill/>
              <a:ln w="9525" cap="sq">
                <a:solidFill>
                  <a:srgbClr val="15003C"/>
                </a:solidFill>
                <a:prstDash val="solid"/>
                <a:round/>
              </a:ln>
            </p:spPr>
            <p:txBody>
              <a:bodyPr rtlCol="0" anchor="ctr"/>
              <a:lstStyle/>
              <a:p>
                <a:endParaRPr lang="da-DK"/>
              </a:p>
            </p:txBody>
          </p:sp>
          <p:sp>
            <p:nvSpPr>
              <p:cNvPr id="172" name="Kombinationstegning: figur 171">
                <a:extLst>
                  <a:ext uri="{FF2B5EF4-FFF2-40B4-BE49-F238E27FC236}">
                    <a16:creationId xmlns:a16="http://schemas.microsoft.com/office/drawing/2014/main" id="{B5E53212-4508-A177-2CA0-ADEDCF9F3CB2}"/>
                  </a:ext>
                </a:extLst>
              </p:cNvPr>
              <p:cNvSpPr/>
              <p:nvPr/>
            </p:nvSpPr>
            <p:spPr>
              <a:xfrm>
                <a:off x="6152900" y="4707361"/>
                <a:ext cx="210713" cy="677429"/>
              </a:xfrm>
              <a:custGeom>
                <a:avLst/>
                <a:gdLst>
                  <a:gd name="connsiteX0" fmla="*/ 20 w 210713"/>
                  <a:gd name="connsiteY0" fmla="*/ 569035 h 677429"/>
                  <a:gd name="connsiteX1" fmla="*/ 20 w 210713"/>
                  <a:gd name="connsiteY1" fmla="*/ 107 h 677429"/>
                  <a:gd name="connsiteX2" fmla="*/ 20213 w 210713"/>
                  <a:gd name="connsiteY2" fmla="*/ 107 h 677429"/>
                  <a:gd name="connsiteX3" fmla="*/ 210713 w 210713"/>
                  <a:gd name="connsiteY3" fmla="*/ 107 h 677429"/>
                  <a:gd name="connsiteX4" fmla="*/ 210713 w 210713"/>
                  <a:gd name="connsiteY4" fmla="*/ 677430 h 677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13" h="677429">
                    <a:moveTo>
                      <a:pt x="20" y="569035"/>
                    </a:moveTo>
                    <a:cubicBezTo>
                      <a:pt x="211" y="456926"/>
                      <a:pt x="-75" y="-8085"/>
                      <a:pt x="20" y="107"/>
                    </a:cubicBezTo>
                    <a:cubicBezTo>
                      <a:pt x="4021" y="-179"/>
                      <a:pt x="9545" y="297"/>
                      <a:pt x="20213" y="107"/>
                    </a:cubicBezTo>
                    <a:cubicBezTo>
                      <a:pt x="61266" y="-84"/>
                      <a:pt x="165565" y="107"/>
                      <a:pt x="210713" y="107"/>
                    </a:cubicBezTo>
                    <a:cubicBezTo>
                      <a:pt x="210713" y="95452"/>
                      <a:pt x="210713" y="593800"/>
                      <a:pt x="210713" y="677430"/>
                    </a:cubicBezTo>
                  </a:path>
                </a:pathLst>
              </a:custGeom>
              <a:noFill/>
              <a:ln w="9525" cap="rnd">
                <a:solidFill>
                  <a:srgbClr val="15003C"/>
                </a:solidFill>
                <a:prstDash val="solid"/>
                <a:round/>
              </a:ln>
            </p:spPr>
            <p:txBody>
              <a:bodyPr rtlCol="0" anchor="ctr"/>
              <a:lstStyle/>
              <a:p>
                <a:endParaRPr lang="da-DK"/>
              </a:p>
            </p:txBody>
          </p:sp>
          <p:sp>
            <p:nvSpPr>
              <p:cNvPr id="173" name="Kombinationstegning: figur 172">
                <a:extLst>
                  <a:ext uri="{FF2B5EF4-FFF2-40B4-BE49-F238E27FC236}">
                    <a16:creationId xmlns:a16="http://schemas.microsoft.com/office/drawing/2014/main" id="{0F203CF3-3A53-3DA2-5340-6FE72FD57FDE}"/>
                  </a:ext>
                </a:extLst>
              </p:cNvPr>
              <p:cNvSpPr/>
              <p:nvPr/>
            </p:nvSpPr>
            <p:spPr>
              <a:xfrm>
                <a:off x="6173494" y="4766438"/>
                <a:ext cx="169848" cy="612923"/>
              </a:xfrm>
              <a:custGeom>
                <a:avLst/>
                <a:gdLst>
                  <a:gd name="connsiteX0" fmla="*/ 0 w 169848"/>
                  <a:gd name="connsiteY0" fmla="*/ 509958 h 612923"/>
                  <a:gd name="connsiteX1" fmla="*/ 0 w 169848"/>
                  <a:gd name="connsiteY1" fmla="*/ 85 h 612923"/>
                  <a:gd name="connsiteX2" fmla="*/ 14859 w 169848"/>
                  <a:gd name="connsiteY2" fmla="*/ 85 h 612923"/>
                  <a:gd name="connsiteX3" fmla="*/ 169545 w 169848"/>
                  <a:gd name="connsiteY3" fmla="*/ 85 h 612923"/>
                  <a:gd name="connsiteX4" fmla="*/ 169736 w 169848"/>
                  <a:gd name="connsiteY4" fmla="*/ 612923 h 612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848" h="612923">
                    <a:moveTo>
                      <a:pt x="0" y="509958"/>
                    </a:moveTo>
                    <a:cubicBezTo>
                      <a:pt x="0" y="410803"/>
                      <a:pt x="0" y="-6297"/>
                      <a:pt x="0" y="85"/>
                    </a:cubicBezTo>
                    <a:cubicBezTo>
                      <a:pt x="2572" y="-106"/>
                      <a:pt x="6858" y="85"/>
                      <a:pt x="14859" y="85"/>
                    </a:cubicBezTo>
                    <a:cubicBezTo>
                      <a:pt x="47053" y="-11"/>
                      <a:pt x="133064" y="85"/>
                      <a:pt x="169545" y="85"/>
                    </a:cubicBezTo>
                    <a:cubicBezTo>
                      <a:pt x="170212" y="5895"/>
                      <a:pt x="169545" y="612828"/>
                      <a:pt x="169736" y="612923"/>
                    </a:cubicBezTo>
                  </a:path>
                </a:pathLst>
              </a:custGeom>
              <a:noFill/>
              <a:ln w="9525" cap="rnd">
                <a:solidFill>
                  <a:srgbClr val="15003C"/>
                </a:solidFill>
                <a:prstDash val="solid"/>
                <a:round/>
              </a:ln>
            </p:spPr>
            <p:txBody>
              <a:bodyPr rtlCol="0" anchor="ctr"/>
              <a:lstStyle/>
              <a:p>
                <a:endParaRPr lang="da-DK"/>
              </a:p>
            </p:txBody>
          </p:sp>
          <p:sp>
            <p:nvSpPr>
              <p:cNvPr id="174" name="Kombinationstegning: figur 173">
                <a:extLst>
                  <a:ext uri="{FF2B5EF4-FFF2-40B4-BE49-F238E27FC236}">
                    <a16:creationId xmlns:a16="http://schemas.microsoft.com/office/drawing/2014/main" id="{2E90FC29-CBA5-8B62-3DDD-DAEDF6C2C7BB}"/>
                  </a:ext>
                </a:extLst>
              </p:cNvPr>
              <p:cNvSpPr/>
              <p:nvPr/>
            </p:nvSpPr>
            <p:spPr>
              <a:xfrm>
                <a:off x="5659525" y="5276427"/>
                <a:ext cx="654558" cy="40831"/>
              </a:xfrm>
              <a:custGeom>
                <a:avLst/>
                <a:gdLst>
                  <a:gd name="connsiteX0" fmla="*/ 0 w 654558"/>
                  <a:gd name="connsiteY0" fmla="*/ 40832 h 40831"/>
                  <a:gd name="connsiteX1" fmla="*/ 83153 w 654558"/>
                  <a:gd name="connsiteY1" fmla="*/ 255 h 40831"/>
                  <a:gd name="connsiteX2" fmla="*/ 362617 w 654558"/>
                  <a:gd name="connsiteY2" fmla="*/ 65 h 40831"/>
                  <a:gd name="connsiteX3" fmla="*/ 592360 w 654558"/>
                  <a:gd name="connsiteY3" fmla="*/ 350 h 40831"/>
                  <a:gd name="connsiteX4" fmla="*/ 654558 w 654558"/>
                  <a:gd name="connsiteY4" fmla="*/ 40832 h 40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558" h="40831">
                    <a:moveTo>
                      <a:pt x="0" y="40832"/>
                    </a:moveTo>
                    <a:cubicBezTo>
                      <a:pt x="1905" y="39784"/>
                      <a:pt x="63246" y="10066"/>
                      <a:pt x="83153" y="255"/>
                    </a:cubicBezTo>
                    <a:cubicBezTo>
                      <a:pt x="94107" y="-221"/>
                      <a:pt x="298133" y="255"/>
                      <a:pt x="362617" y="65"/>
                    </a:cubicBezTo>
                    <a:cubicBezTo>
                      <a:pt x="418243" y="350"/>
                      <a:pt x="572643" y="-412"/>
                      <a:pt x="592360" y="350"/>
                    </a:cubicBezTo>
                    <a:cubicBezTo>
                      <a:pt x="607314" y="9971"/>
                      <a:pt x="653320" y="40070"/>
                      <a:pt x="654558" y="40832"/>
                    </a:cubicBezTo>
                  </a:path>
                </a:pathLst>
              </a:custGeom>
              <a:noFill/>
              <a:ln w="9525" cap="rnd">
                <a:solidFill>
                  <a:srgbClr val="15003C"/>
                </a:solidFill>
                <a:prstDash val="solid"/>
                <a:round/>
              </a:ln>
            </p:spPr>
            <p:txBody>
              <a:bodyPr rtlCol="0" anchor="ctr"/>
              <a:lstStyle/>
              <a:p>
                <a:endParaRPr lang="da-DK"/>
              </a:p>
            </p:txBody>
          </p:sp>
          <p:sp>
            <p:nvSpPr>
              <p:cNvPr id="175" name="Kombinationstegning: figur 174">
                <a:extLst>
                  <a:ext uri="{FF2B5EF4-FFF2-40B4-BE49-F238E27FC236}">
                    <a16:creationId xmlns:a16="http://schemas.microsoft.com/office/drawing/2014/main" id="{9AD3B608-2655-C70F-65A4-3A328A520210}"/>
                  </a:ext>
                </a:extLst>
              </p:cNvPr>
              <p:cNvSpPr/>
              <p:nvPr/>
            </p:nvSpPr>
            <p:spPr>
              <a:xfrm>
                <a:off x="6195439" y="5061863"/>
                <a:ext cx="125883" cy="124804"/>
              </a:xfrm>
              <a:custGeom>
                <a:avLst/>
                <a:gdLst>
                  <a:gd name="connsiteX0" fmla="*/ 125884 w 125883"/>
                  <a:gd name="connsiteY0" fmla="*/ 62800 h 124804"/>
                  <a:gd name="connsiteX1" fmla="*/ 58 w 125883"/>
                  <a:gd name="connsiteY1" fmla="*/ 57466 h 124804"/>
                  <a:gd name="connsiteX2" fmla="*/ 125884 w 125883"/>
                  <a:gd name="connsiteY2" fmla="*/ 61848 h 124804"/>
                  <a:gd name="connsiteX3" fmla="*/ 125884 w 125883"/>
                  <a:gd name="connsiteY3" fmla="*/ 62800 h 124804"/>
                </a:gdLst>
                <a:ahLst/>
                <a:cxnLst>
                  <a:cxn ang="0">
                    <a:pos x="connsiteX0" y="connsiteY0"/>
                  </a:cxn>
                  <a:cxn ang="0">
                    <a:pos x="connsiteX1" y="connsiteY1"/>
                  </a:cxn>
                  <a:cxn ang="0">
                    <a:pos x="connsiteX2" y="connsiteY2"/>
                  </a:cxn>
                  <a:cxn ang="0">
                    <a:pos x="connsiteX3" y="connsiteY3"/>
                  </a:cxn>
                </a:cxnLst>
                <a:rect l="l" t="t" r="r" b="b"/>
                <a:pathLst>
                  <a:path w="125883" h="124804">
                    <a:moveTo>
                      <a:pt x="125884" y="62800"/>
                    </a:moveTo>
                    <a:cubicBezTo>
                      <a:pt x="121978" y="148716"/>
                      <a:pt x="-3085" y="143858"/>
                      <a:pt x="58" y="57466"/>
                    </a:cubicBezTo>
                    <a:cubicBezTo>
                      <a:pt x="7774" y="-21877"/>
                      <a:pt x="123693" y="-17781"/>
                      <a:pt x="125884" y="61848"/>
                    </a:cubicBezTo>
                    <a:lnTo>
                      <a:pt x="125884" y="62800"/>
                    </a:lnTo>
                    <a:close/>
                  </a:path>
                </a:pathLst>
              </a:custGeom>
              <a:noFill/>
              <a:ln w="9525" cap="rnd">
                <a:solidFill>
                  <a:srgbClr val="15003C"/>
                </a:solidFill>
                <a:prstDash val="solid"/>
                <a:round/>
              </a:ln>
            </p:spPr>
            <p:txBody>
              <a:bodyPr rtlCol="0" anchor="ctr"/>
              <a:lstStyle/>
              <a:p>
                <a:endParaRPr lang="da-DK"/>
              </a:p>
            </p:txBody>
          </p:sp>
          <p:sp>
            <p:nvSpPr>
              <p:cNvPr id="176" name="Kombinationstegning: figur 175">
                <a:extLst>
                  <a:ext uri="{FF2B5EF4-FFF2-40B4-BE49-F238E27FC236}">
                    <a16:creationId xmlns:a16="http://schemas.microsoft.com/office/drawing/2014/main" id="{5CA4CEC5-0D62-C66C-4DDE-5104CF8CBD73}"/>
                  </a:ext>
                </a:extLst>
              </p:cNvPr>
              <p:cNvSpPr/>
              <p:nvPr/>
            </p:nvSpPr>
            <p:spPr>
              <a:xfrm>
                <a:off x="6152920" y="4811672"/>
                <a:ext cx="210788" cy="9525"/>
              </a:xfrm>
              <a:custGeom>
                <a:avLst/>
                <a:gdLst>
                  <a:gd name="connsiteX0" fmla="*/ 0 w 210788"/>
                  <a:gd name="connsiteY0" fmla="*/ 0 h 9525"/>
                  <a:gd name="connsiteX1" fmla="*/ 210788 w 210788"/>
                  <a:gd name="connsiteY1" fmla="*/ 0 h 9525"/>
                </a:gdLst>
                <a:ahLst/>
                <a:cxnLst>
                  <a:cxn ang="0">
                    <a:pos x="connsiteX0" y="connsiteY0"/>
                  </a:cxn>
                  <a:cxn ang="0">
                    <a:pos x="connsiteX1" y="connsiteY1"/>
                  </a:cxn>
                </a:cxnLst>
                <a:rect l="l" t="t" r="r" b="b"/>
                <a:pathLst>
                  <a:path w="210788" h="9525">
                    <a:moveTo>
                      <a:pt x="0" y="0"/>
                    </a:moveTo>
                    <a:lnTo>
                      <a:pt x="210788" y="0"/>
                    </a:lnTo>
                  </a:path>
                </a:pathLst>
              </a:custGeom>
              <a:ln w="9525" cap="rnd">
                <a:solidFill>
                  <a:srgbClr val="15003C"/>
                </a:solidFill>
                <a:prstDash val="solid"/>
                <a:round/>
              </a:ln>
            </p:spPr>
            <p:txBody>
              <a:bodyPr rtlCol="0" anchor="ctr"/>
              <a:lstStyle/>
              <a:p>
                <a:endParaRPr lang="da-DK"/>
              </a:p>
            </p:txBody>
          </p:sp>
          <p:sp>
            <p:nvSpPr>
              <p:cNvPr id="177" name="Kombinationstegning: figur 176">
                <a:extLst>
                  <a:ext uri="{FF2B5EF4-FFF2-40B4-BE49-F238E27FC236}">
                    <a16:creationId xmlns:a16="http://schemas.microsoft.com/office/drawing/2014/main" id="{102C8CEA-4995-93B0-1173-C315CE888BBD}"/>
                  </a:ext>
                </a:extLst>
              </p:cNvPr>
              <p:cNvSpPr/>
              <p:nvPr/>
            </p:nvSpPr>
            <p:spPr>
              <a:xfrm>
                <a:off x="6152920" y="4841866"/>
                <a:ext cx="210788" cy="9525"/>
              </a:xfrm>
              <a:custGeom>
                <a:avLst/>
                <a:gdLst>
                  <a:gd name="connsiteX0" fmla="*/ 210788 w 210788"/>
                  <a:gd name="connsiteY0" fmla="*/ 0 h 9525"/>
                  <a:gd name="connsiteX1" fmla="*/ 0 w 210788"/>
                  <a:gd name="connsiteY1" fmla="*/ 0 h 9525"/>
                </a:gdLst>
                <a:ahLst/>
                <a:cxnLst>
                  <a:cxn ang="0">
                    <a:pos x="connsiteX0" y="connsiteY0"/>
                  </a:cxn>
                  <a:cxn ang="0">
                    <a:pos x="connsiteX1" y="connsiteY1"/>
                  </a:cxn>
                </a:cxnLst>
                <a:rect l="l" t="t" r="r" b="b"/>
                <a:pathLst>
                  <a:path w="210788" h="9525">
                    <a:moveTo>
                      <a:pt x="210788" y="0"/>
                    </a:moveTo>
                    <a:lnTo>
                      <a:pt x="0" y="0"/>
                    </a:lnTo>
                  </a:path>
                </a:pathLst>
              </a:custGeom>
              <a:ln w="9525" cap="rnd">
                <a:solidFill>
                  <a:srgbClr val="15003C"/>
                </a:solidFill>
                <a:prstDash val="solid"/>
                <a:round/>
              </a:ln>
            </p:spPr>
            <p:txBody>
              <a:bodyPr rtlCol="0" anchor="ctr"/>
              <a:lstStyle/>
              <a:p>
                <a:endParaRPr lang="da-DK"/>
              </a:p>
            </p:txBody>
          </p:sp>
          <p:sp>
            <p:nvSpPr>
              <p:cNvPr id="178" name="Kombinationstegning: figur 177">
                <a:extLst>
                  <a:ext uri="{FF2B5EF4-FFF2-40B4-BE49-F238E27FC236}">
                    <a16:creationId xmlns:a16="http://schemas.microsoft.com/office/drawing/2014/main" id="{E0A6471A-B860-070A-4CEC-68F77A07C04C}"/>
                  </a:ext>
                </a:extLst>
              </p:cNvPr>
              <p:cNvSpPr/>
              <p:nvPr/>
            </p:nvSpPr>
            <p:spPr>
              <a:xfrm>
                <a:off x="6314083" y="5091802"/>
                <a:ext cx="49625" cy="9525"/>
              </a:xfrm>
              <a:custGeom>
                <a:avLst/>
                <a:gdLst>
                  <a:gd name="connsiteX0" fmla="*/ 0 w 49625"/>
                  <a:gd name="connsiteY0" fmla="*/ 0 h 9525"/>
                  <a:gd name="connsiteX1" fmla="*/ 49625 w 49625"/>
                  <a:gd name="connsiteY1" fmla="*/ 0 h 9525"/>
                </a:gdLst>
                <a:ahLst/>
                <a:cxnLst>
                  <a:cxn ang="0">
                    <a:pos x="connsiteX0" y="connsiteY0"/>
                  </a:cxn>
                  <a:cxn ang="0">
                    <a:pos x="connsiteX1" y="connsiteY1"/>
                  </a:cxn>
                </a:cxnLst>
                <a:rect l="l" t="t" r="r" b="b"/>
                <a:pathLst>
                  <a:path w="49625" h="9525">
                    <a:moveTo>
                      <a:pt x="0" y="0"/>
                    </a:moveTo>
                    <a:lnTo>
                      <a:pt x="49625" y="0"/>
                    </a:lnTo>
                  </a:path>
                </a:pathLst>
              </a:custGeom>
              <a:ln w="9525" cap="rnd">
                <a:solidFill>
                  <a:srgbClr val="15003C"/>
                </a:solidFill>
                <a:prstDash val="solid"/>
                <a:round/>
              </a:ln>
            </p:spPr>
            <p:txBody>
              <a:bodyPr rtlCol="0" anchor="ctr"/>
              <a:lstStyle/>
              <a:p>
                <a:endParaRPr lang="da-DK"/>
              </a:p>
            </p:txBody>
          </p:sp>
          <p:sp>
            <p:nvSpPr>
              <p:cNvPr id="179" name="Kombinationstegning: figur 178">
                <a:extLst>
                  <a:ext uri="{FF2B5EF4-FFF2-40B4-BE49-F238E27FC236}">
                    <a16:creationId xmlns:a16="http://schemas.microsoft.com/office/drawing/2014/main" id="{A2ADEE58-5A7A-2B1D-3035-D2CC8133A98C}"/>
                  </a:ext>
                </a:extLst>
              </p:cNvPr>
              <p:cNvSpPr/>
              <p:nvPr/>
            </p:nvSpPr>
            <p:spPr>
              <a:xfrm>
                <a:off x="6152920" y="5091802"/>
                <a:ext cx="51244" cy="9525"/>
              </a:xfrm>
              <a:custGeom>
                <a:avLst/>
                <a:gdLst>
                  <a:gd name="connsiteX0" fmla="*/ 0 w 51244"/>
                  <a:gd name="connsiteY0" fmla="*/ 0 h 9525"/>
                  <a:gd name="connsiteX1" fmla="*/ 36195 w 51244"/>
                  <a:gd name="connsiteY1" fmla="*/ 0 h 9525"/>
                  <a:gd name="connsiteX2" fmla="*/ 51244 w 51244"/>
                  <a:gd name="connsiteY2" fmla="*/ 0 h 9525"/>
                </a:gdLst>
                <a:ahLst/>
                <a:cxnLst>
                  <a:cxn ang="0">
                    <a:pos x="connsiteX0" y="connsiteY0"/>
                  </a:cxn>
                  <a:cxn ang="0">
                    <a:pos x="connsiteX1" y="connsiteY1"/>
                  </a:cxn>
                  <a:cxn ang="0">
                    <a:pos x="connsiteX2" y="connsiteY2"/>
                  </a:cxn>
                </a:cxnLst>
                <a:rect l="l" t="t" r="r" b="b"/>
                <a:pathLst>
                  <a:path w="51244" h="9525">
                    <a:moveTo>
                      <a:pt x="0" y="0"/>
                    </a:moveTo>
                    <a:lnTo>
                      <a:pt x="36195" y="0"/>
                    </a:lnTo>
                    <a:lnTo>
                      <a:pt x="51244" y="0"/>
                    </a:lnTo>
                  </a:path>
                </a:pathLst>
              </a:custGeom>
              <a:noFill/>
              <a:ln w="9525" cap="rnd">
                <a:solidFill>
                  <a:srgbClr val="15003C"/>
                </a:solidFill>
                <a:prstDash val="solid"/>
                <a:round/>
              </a:ln>
            </p:spPr>
            <p:txBody>
              <a:bodyPr rtlCol="0" anchor="ctr"/>
              <a:lstStyle/>
              <a:p>
                <a:endParaRPr lang="da-DK"/>
              </a:p>
            </p:txBody>
          </p:sp>
          <p:sp>
            <p:nvSpPr>
              <p:cNvPr id="180" name="Kombinationstegning: figur 179">
                <a:extLst>
                  <a:ext uri="{FF2B5EF4-FFF2-40B4-BE49-F238E27FC236}">
                    <a16:creationId xmlns:a16="http://schemas.microsoft.com/office/drawing/2014/main" id="{E2B89046-3F85-8B90-DF33-FEEAD685000E}"/>
                  </a:ext>
                </a:extLst>
              </p:cNvPr>
              <p:cNvSpPr/>
              <p:nvPr/>
            </p:nvSpPr>
            <p:spPr>
              <a:xfrm>
                <a:off x="6152920" y="5121996"/>
                <a:ext cx="42386" cy="9525"/>
              </a:xfrm>
              <a:custGeom>
                <a:avLst/>
                <a:gdLst>
                  <a:gd name="connsiteX0" fmla="*/ 42386 w 42386"/>
                  <a:gd name="connsiteY0" fmla="*/ 0 h 9525"/>
                  <a:gd name="connsiteX1" fmla="*/ 0 w 42386"/>
                  <a:gd name="connsiteY1" fmla="*/ 0 h 9525"/>
                </a:gdLst>
                <a:ahLst/>
                <a:cxnLst>
                  <a:cxn ang="0">
                    <a:pos x="connsiteX0" y="connsiteY0"/>
                  </a:cxn>
                  <a:cxn ang="0">
                    <a:pos x="connsiteX1" y="connsiteY1"/>
                  </a:cxn>
                </a:cxnLst>
                <a:rect l="l" t="t" r="r" b="b"/>
                <a:pathLst>
                  <a:path w="42386" h="9525">
                    <a:moveTo>
                      <a:pt x="42386" y="0"/>
                    </a:moveTo>
                    <a:lnTo>
                      <a:pt x="0" y="0"/>
                    </a:lnTo>
                  </a:path>
                </a:pathLst>
              </a:custGeom>
              <a:ln w="9525" cap="rnd">
                <a:solidFill>
                  <a:srgbClr val="15003C"/>
                </a:solidFill>
                <a:prstDash val="solid"/>
                <a:round/>
              </a:ln>
            </p:spPr>
            <p:txBody>
              <a:bodyPr rtlCol="0" anchor="ctr"/>
              <a:lstStyle/>
              <a:p>
                <a:endParaRPr lang="da-DK"/>
              </a:p>
            </p:txBody>
          </p:sp>
          <p:sp>
            <p:nvSpPr>
              <p:cNvPr id="181" name="Kombinationstegning: figur 180">
                <a:extLst>
                  <a:ext uri="{FF2B5EF4-FFF2-40B4-BE49-F238E27FC236}">
                    <a16:creationId xmlns:a16="http://schemas.microsoft.com/office/drawing/2014/main" id="{80E9CF72-4BC2-E3B7-DA76-0A646AE13A15}"/>
                  </a:ext>
                </a:extLst>
              </p:cNvPr>
              <p:cNvSpPr/>
              <p:nvPr/>
            </p:nvSpPr>
            <p:spPr>
              <a:xfrm>
                <a:off x="6321322" y="5121996"/>
                <a:ext cx="42386" cy="9525"/>
              </a:xfrm>
              <a:custGeom>
                <a:avLst/>
                <a:gdLst>
                  <a:gd name="connsiteX0" fmla="*/ 42386 w 42386"/>
                  <a:gd name="connsiteY0" fmla="*/ 0 h 9525"/>
                  <a:gd name="connsiteX1" fmla="*/ 0 w 42386"/>
                  <a:gd name="connsiteY1" fmla="*/ 0 h 9525"/>
                </a:gdLst>
                <a:ahLst/>
                <a:cxnLst>
                  <a:cxn ang="0">
                    <a:pos x="connsiteX0" y="connsiteY0"/>
                  </a:cxn>
                  <a:cxn ang="0">
                    <a:pos x="connsiteX1" y="connsiteY1"/>
                  </a:cxn>
                </a:cxnLst>
                <a:rect l="l" t="t" r="r" b="b"/>
                <a:pathLst>
                  <a:path w="42386" h="9525">
                    <a:moveTo>
                      <a:pt x="42386" y="0"/>
                    </a:moveTo>
                    <a:lnTo>
                      <a:pt x="0" y="0"/>
                    </a:lnTo>
                  </a:path>
                </a:pathLst>
              </a:custGeom>
              <a:ln w="9525" cap="rnd">
                <a:solidFill>
                  <a:srgbClr val="15003C"/>
                </a:solidFill>
                <a:prstDash val="solid"/>
                <a:round/>
              </a:ln>
            </p:spPr>
            <p:txBody>
              <a:bodyPr rtlCol="0" anchor="ctr"/>
              <a:lstStyle/>
              <a:p>
                <a:endParaRPr lang="da-DK"/>
              </a:p>
            </p:txBody>
          </p:sp>
          <p:grpSp>
            <p:nvGrpSpPr>
              <p:cNvPr id="182" name="Grafik 103">
                <a:extLst>
                  <a:ext uri="{FF2B5EF4-FFF2-40B4-BE49-F238E27FC236}">
                    <a16:creationId xmlns:a16="http://schemas.microsoft.com/office/drawing/2014/main" id="{F79BDC43-726F-95F9-38B6-3987A1217EA5}"/>
                  </a:ext>
                </a:extLst>
              </p:cNvPr>
              <p:cNvGrpSpPr/>
              <p:nvPr/>
            </p:nvGrpSpPr>
            <p:grpSpPr>
              <a:xfrm>
                <a:off x="6152920" y="5213912"/>
                <a:ext cx="210788" cy="30194"/>
                <a:chOff x="6152920" y="5213912"/>
                <a:chExt cx="210788" cy="30194"/>
              </a:xfrm>
              <a:noFill/>
            </p:grpSpPr>
            <p:sp>
              <p:nvSpPr>
                <p:cNvPr id="218" name="Kombinationstegning: figur 217">
                  <a:extLst>
                    <a:ext uri="{FF2B5EF4-FFF2-40B4-BE49-F238E27FC236}">
                      <a16:creationId xmlns:a16="http://schemas.microsoft.com/office/drawing/2014/main" id="{F02D0122-A2CB-34B2-9C73-53C836BEA460}"/>
                    </a:ext>
                  </a:extLst>
                </p:cNvPr>
                <p:cNvSpPr/>
                <p:nvPr/>
              </p:nvSpPr>
              <p:spPr>
                <a:xfrm>
                  <a:off x="6152920" y="5213912"/>
                  <a:ext cx="210788" cy="9525"/>
                </a:xfrm>
                <a:custGeom>
                  <a:avLst/>
                  <a:gdLst>
                    <a:gd name="connsiteX0" fmla="*/ 0 w 210788"/>
                    <a:gd name="connsiteY0" fmla="*/ 0 h 9525"/>
                    <a:gd name="connsiteX1" fmla="*/ 210788 w 210788"/>
                    <a:gd name="connsiteY1" fmla="*/ 0 h 9525"/>
                  </a:gdLst>
                  <a:ahLst/>
                  <a:cxnLst>
                    <a:cxn ang="0">
                      <a:pos x="connsiteX0" y="connsiteY0"/>
                    </a:cxn>
                    <a:cxn ang="0">
                      <a:pos x="connsiteX1" y="connsiteY1"/>
                    </a:cxn>
                  </a:cxnLst>
                  <a:rect l="l" t="t" r="r" b="b"/>
                  <a:pathLst>
                    <a:path w="210788" h="9525">
                      <a:moveTo>
                        <a:pt x="0" y="0"/>
                      </a:moveTo>
                      <a:cubicBezTo>
                        <a:pt x="0" y="0"/>
                        <a:pt x="210693" y="0"/>
                        <a:pt x="210788" y="0"/>
                      </a:cubicBezTo>
                    </a:path>
                  </a:pathLst>
                </a:custGeom>
                <a:noFill/>
                <a:ln w="9525" cap="rnd">
                  <a:solidFill>
                    <a:srgbClr val="15003C"/>
                  </a:solidFill>
                  <a:prstDash val="solid"/>
                  <a:round/>
                </a:ln>
              </p:spPr>
              <p:txBody>
                <a:bodyPr rtlCol="0" anchor="ctr"/>
                <a:lstStyle/>
                <a:p>
                  <a:endParaRPr lang="da-DK"/>
                </a:p>
              </p:txBody>
            </p:sp>
            <p:sp>
              <p:nvSpPr>
                <p:cNvPr id="219" name="Kombinationstegning: figur 218">
                  <a:extLst>
                    <a:ext uri="{FF2B5EF4-FFF2-40B4-BE49-F238E27FC236}">
                      <a16:creationId xmlns:a16="http://schemas.microsoft.com/office/drawing/2014/main" id="{BF42313F-4D0C-2621-D757-AA02D78B1E76}"/>
                    </a:ext>
                  </a:extLst>
                </p:cNvPr>
                <p:cNvSpPr/>
                <p:nvPr/>
              </p:nvSpPr>
              <p:spPr>
                <a:xfrm>
                  <a:off x="6152920" y="5244106"/>
                  <a:ext cx="210788" cy="9525"/>
                </a:xfrm>
                <a:custGeom>
                  <a:avLst/>
                  <a:gdLst>
                    <a:gd name="connsiteX0" fmla="*/ 210788 w 210788"/>
                    <a:gd name="connsiteY0" fmla="*/ 0 h 9525"/>
                    <a:gd name="connsiteX1" fmla="*/ 0 w 210788"/>
                    <a:gd name="connsiteY1" fmla="*/ 0 h 9525"/>
                  </a:gdLst>
                  <a:ahLst/>
                  <a:cxnLst>
                    <a:cxn ang="0">
                      <a:pos x="connsiteX0" y="connsiteY0"/>
                    </a:cxn>
                    <a:cxn ang="0">
                      <a:pos x="connsiteX1" y="connsiteY1"/>
                    </a:cxn>
                  </a:cxnLst>
                  <a:rect l="l" t="t" r="r" b="b"/>
                  <a:pathLst>
                    <a:path w="210788" h="9525">
                      <a:moveTo>
                        <a:pt x="210788" y="0"/>
                      </a:moveTo>
                      <a:cubicBezTo>
                        <a:pt x="210788" y="0"/>
                        <a:pt x="95" y="0"/>
                        <a:pt x="0" y="0"/>
                      </a:cubicBezTo>
                    </a:path>
                  </a:pathLst>
                </a:custGeom>
                <a:noFill/>
                <a:ln w="9525" cap="rnd">
                  <a:solidFill>
                    <a:srgbClr val="15003C"/>
                  </a:solidFill>
                  <a:prstDash val="solid"/>
                  <a:round/>
                </a:ln>
              </p:spPr>
              <p:txBody>
                <a:bodyPr rtlCol="0" anchor="ctr"/>
                <a:lstStyle/>
                <a:p>
                  <a:endParaRPr lang="da-DK"/>
                </a:p>
              </p:txBody>
            </p:sp>
          </p:grpSp>
          <p:sp>
            <p:nvSpPr>
              <p:cNvPr id="183" name="Kombinationstegning: figur 182">
                <a:extLst>
                  <a:ext uri="{FF2B5EF4-FFF2-40B4-BE49-F238E27FC236}">
                    <a16:creationId xmlns:a16="http://schemas.microsoft.com/office/drawing/2014/main" id="{4284DE10-1E43-E1BF-0F92-3684D66B57A9}"/>
                  </a:ext>
                </a:extLst>
              </p:cNvPr>
              <p:cNvSpPr/>
              <p:nvPr/>
            </p:nvSpPr>
            <p:spPr>
              <a:xfrm>
                <a:off x="6152920" y="4942069"/>
                <a:ext cx="210788" cy="9525"/>
              </a:xfrm>
              <a:custGeom>
                <a:avLst/>
                <a:gdLst>
                  <a:gd name="connsiteX0" fmla="*/ 0 w 210788"/>
                  <a:gd name="connsiteY0" fmla="*/ 0 h 9525"/>
                  <a:gd name="connsiteX1" fmla="*/ 210788 w 210788"/>
                  <a:gd name="connsiteY1" fmla="*/ 0 h 9525"/>
                </a:gdLst>
                <a:ahLst/>
                <a:cxnLst>
                  <a:cxn ang="0">
                    <a:pos x="connsiteX0" y="connsiteY0"/>
                  </a:cxn>
                  <a:cxn ang="0">
                    <a:pos x="connsiteX1" y="connsiteY1"/>
                  </a:cxn>
                </a:cxnLst>
                <a:rect l="l" t="t" r="r" b="b"/>
                <a:pathLst>
                  <a:path w="210788" h="9525">
                    <a:moveTo>
                      <a:pt x="0" y="0"/>
                    </a:moveTo>
                    <a:lnTo>
                      <a:pt x="210788" y="0"/>
                    </a:lnTo>
                  </a:path>
                </a:pathLst>
              </a:custGeom>
              <a:noFill/>
              <a:ln w="9525" cap="rnd">
                <a:solidFill>
                  <a:srgbClr val="15003C"/>
                </a:solidFill>
                <a:prstDash val="solid"/>
                <a:round/>
              </a:ln>
            </p:spPr>
            <p:txBody>
              <a:bodyPr rtlCol="0" anchor="ctr"/>
              <a:lstStyle/>
              <a:p>
                <a:endParaRPr lang="da-DK"/>
              </a:p>
            </p:txBody>
          </p:sp>
          <p:sp>
            <p:nvSpPr>
              <p:cNvPr id="184" name="Kombinationstegning: figur 183">
                <a:extLst>
                  <a:ext uri="{FF2B5EF4-FFF2-40B4-BE49-F238E27FC236}">
                    <a16:creationId xmlns:a16="http://schemas.microsoft.com/office/drawing/2014/main" id="{C3D1E3F2-3855-1155-C2F4-44F5541AE751}"/>
                  </a:ext>
                </a:extLst>
              </p:cNvPr>
              <p:cNvSpPr/>
              <p:nvPr/>
            </p:nvSpPr>
            <p:spPr>
              <a:xfrm>
                <a:off x="6152920" y="4972168"/>
                <a:ext cx="210788" cy="9525"/>
              </a:xfrm>
              <a:custGeom>
                <a:avLst/>
                <a:gdLst>
                  <a:gd name="connsiteX0" fmla="*/ 210788 w 210788"/>
                  <a:gd name="connsiteY0" fmla="*/ 0 h 9525"/>
                  <a:gd name="connsiteX1" fmla="*/ 0 w 210788"/>
                  <a:gd name="connsiteY1" fmla="*/ 0 h 9525"/>
                </a:gdLst>
                <a:ahLst/>
                <a:cxnLst>
                  <a:cxn ang="0">
                    <a:pos x="connsiteX0" y="connsiteY0"/>
                  </a:cxn>
                  <a:cxn ang="0">
                    <a:pos x="connsiteX1" y="connsiteY1"/>
                  </a:cxn>
                </a:cxnLst>
                <a:rect l="l" t="t" r="r" b="b"/>
                <a:pathLst>
                  <a:path w="210788" h="9525">
                    <a:moveTo>
                      <a:pt x="210788" y="0"/>
                    </a:moveTo>
                    <a:lnTo>
                      <a:pt x="0" y="0"/>
                    </a:lnTo>
                  </a:path>
                </a:pathLst>
              </a:custGeom>
              <a:noFill/>
              <a:ln w="9525" cap="rnd">
                <a:solidFill>
                  <a:srgbClr val="15003C"/>
                </a:solidFill>
                <a:prstDash val="solid"/>
                <a:round/>
              </a:ln>
            </p:spPr>
            <p:txBody>
              <a:bodyPr rtlCol="0" anchor="ctr"/>
              <a:lstStyle/>
              <a:p>
                <a:endParaRPr lang="da-DK"/>
              </a:p>
            </p:txBody>
          </p:sp>
          <p:grpSp>
            <p:nvGrpSpPr>
              <p:cNvPr id="185" name="Grafik 103">
                <a:extLst>
                  <a:ext uri="{FF2B5EF4-FFF2-40B4-BE49-F238E27FC236}">
                    <a16:creationId xmlns:a16="http://schemas.microsoft.com/office/drawing/2014/main" id="{9B47AA00-62A6-3065-1749-148C435E5C55}"/>
                  </a:ext>
                </a:extLst>
              </p:cNvPr>
              <p:cNvGrpSpPr/>
              <p:nvPr/>
            </p:nvGrpSpPr>
            <p:grpSpPr>
              <a:xfrm>
                <a:off x="6239217" y="4710040"/>
                <a:ext cx="38195" cy="583977"/>
                <a:chOff x="6239217" y="4710040"/>
                <a:chExt cx="38195" cy="583977"/>
              </a:xfrm>
              <a:noFill/>
            </p:grpSpPr>
            <p:sp>
              <p:nvSpPr>
                <p:cNvPr id="208" name="Kombinationstegning: figur 207">
                  <a:extLst>
                    <a:ext uri="{FF2B5EF4-FFF2-40B4-BE49-F238E27FC236}">
                      <a16:creationId xmlns:a16="http://schemas.microsoft.com/office/drawing/2014/main" id="{D06F0EE4-D588-F593-4E15-6AEE7CE9B2C1}"/>
                    </a:ext>
                  </a:extLst>
                </p:cNvPr>
                <p:cNvSpPr/>
                <p:nvPr/>
              </p:nvSpPr>
              <p:spPr>
                <a:xfrm>
                  <a:off x="6277412" y="5246583"/>
                  <a:ext cx="9525" cy="47434"/>
                </a:xfrm>
                <a:custGeom>
                  <a:avLst/>
                  <a:gdLst>
                    <a:gd name="connsiteX0" fmla="*/ 0 w 9525"/>
                    <a:gd name="connsiteY0" fmla="*/ 0 h 47434"/>
                    <a:gd name="connsiteX1" fmla="*/ 0 w 9525"/>
                    <a:gd name="connsiteY1" fmla="*/ 47434 h 47434"/>
                  </a:gdLst>
                  <a:ahLst/>
                  <a:cxnLst>
                    <a:cxn ang="0">
                      <a:pos x="connsiteX0" y="connsiteY0"/>
                    </a:cxn>
                    <a:cxn ang="0">
                      <a:pos x="connsiteX1" y="connsiteY1"/>
                    </a:cxn>
                  </a:cxnLst>
                  <a:rect l="l" t="t" r="r" b="b"/>
                  <a:pathLst>
                    <a:path w="9525" h="47434">
                      <a:moveTo>
                        <a:pt x="0" y="0"/>
                      </a:moveTo>
                      <a:lnTo>
                        <a:pt x="0" y="47434"/>
                      </a:lnTo>
                    </a:path>
                  </a:pathLst>
                </a:custGeom>
                <a:ln w="9525" cap="rnd">
                  <a:solidFill>
                    <a:srgbClr val="15003C"/>
                  </a:solidFill>
                  <a:prstDash val="solid"/>
                  <a:round/>
                </a:ln>
              </p:spPr>
              <p:txBody>
                <a:bodyPr rtlCol="0" anchor="ctr"/>
                <a:lstStyle/>
                <a:p>
                  <a:endParaRPr lang="da-DK"/>
                </a:p>
              </p:txBody>
            </p:sp>
            <p:sp>
              <p:nvSpPr>
                <p:cNvPr id="209" name="Kombinationstegning: figur 208">
                  <a:extLst>
                    <a:ext uri="{FF2B5EF4-FFF2-40B4-BE49-F238E27FC236}">
                      <a16:creationId xmlns:a16="http://schemas.microsoft.com/office/drawing/2014/main" id="{3DF50698-AFA7-63D4-B6AE-5552E07E2373}"/>
                    </a:ext>
                  </a:extLst>
                </p:cNvPr>
                <p:cNvSpPr/>
                <p:nvPr/>
              </p:nvSpPr>
              <p:spPr>
                <a:xfrm>
                  <a:off x="6277412" y="5187147"/>
                  <a:ext cx="9525" cy="22097"/>
                </a:xfrm>
                <a:custGeom>
                  <a:avLst/>
                  <a:gdLst>
                    <a:gd name="connsiteX0" fmla="*/ 0 w 9525"/>
                    <a:gd name="connsiteY0" fmla="*/ 0 h 22097"/>
                    <a:gd name="connsiteX1" fmla="*/ 0 w 9525"/>
                    <a:gd name="connsiteY1" fmla="*/ 22098 h 22097"/>
                  </a:gdLst>
                  <a:ahLst/>
                  <a:cxnLst>
                    <a:cxn ang="0">
                      <a:pos x="connsiteX0" y="connsiteY0"/>
                    </a:cxn>
                    <a:cxn ang="0">
                      <a:pos x="connsiteX1" y="connsiteY1"/>
                    </a:cxn>
                  </a:cxnLst>
                  <a:rect l="l" t="t" r="r" b="b"/>
                  <a:pathLst>
                    <a:path w="9525" h="22097">
                      <a:moveTo>
                        <a:pt x="0" y="0"/>
                      </a:moveTo>
                      <a:lnTo>
                        <a:pt x="0" y="22098"/>
                      </a:lnTo>
                    </a:path>
                  </a:pathLst>
                </a:custGeom>
                <a:ln w="9525" cap="rnd">
                  <a:solidFill>
                    <a:srgbClr val="15003C"/>
                  </a:solidFill>
                  <a:prstDash val="solid"/>
                  <a:round/>
                </a:ln>
              </p:spPr>
              <p:txBody>
                <a:bodyPr rtlCol="0" anchor="ctr"/>
                <a:lstStyle/>
                <a:p>
                  <a:endParaRPr lang="da-DK"/>
                </a:p>
              </p:txBody>
            </p:sp>
            <p:sp>
              <p:nvSpPr>
                <p:cNvPr id="210" name="Kombinationstegning: figur 209">
                  <a:extLst>
                    <a:ext uri="{FF2B5EF4-FFF2-40B4-BE49-F238E27FC236}">
                      <a16:creationId xmlns:a16="http://schemas.microsoft.com/office/drawing/2014/main" id="{2F325136-5734-FCF1-935C-2D71AA711A02}"/>
                    </a:ext>
                  </a:extLst>
                </p:cNvPr>
                <p:cNvSpPr/>
                <p:nvPr/>
              </p:nvSpPr>
              <p:spPr>
                <a:xfrm>
                  <a:off x="6277412" y="4972168"/>
                  <a:ext cx="9525" cy="92011"/>
                </a:xfrm>
                <a:custGeom>
                  <a:avLst/>
                  <a:gdLst>
                    <a:gd name="connsiteX0" fmla="*/ 0 w 9525"/>
                    <a:gd name="connsiteY0" fmla="*/ 0 h 92011"/>
                    <a:gd name="connsiteX1" fmla="*/ 0 w 9525"/>
                    <a:gd name="connsiteY1" fmla="*/ 92012 h 92011"/>
                  </a:gdLst>
                  <a:ahLst/>
                  <a:cxnLst>
                    <a:cxn ang="0">
                      <a:pos x="connsiteX0" y="connsiteY0"/>
                    </a:cxn>
                    <a:cxn ang="0">
                      <a:pos x="connsiteX1" y="connsiteY1"/>
                    </a:cxn>
                  </a:cxnLst>
                  <a:rect l="l" t="t" r="r" b="b"/>
                  <a:pathLst>
                    <a:path w="9525" h="92011">
                      <a:moveTo>
                        <a:pt x="0" y="0"/>
                      </a:moveTo>
                      <a:lnTo>
                        <a:pt x="0" y="92012"/>
                      </a:lnTo>
                    </a:path>
                  </a:pathLst>
                </a:custGeom>
                <a:ln w="9525" cap="rnd">
                  <a:solidFill>
                    <a:srgbClr val="15003C"/>
                  </a:solidFill>
                  <a:prstDash val="solid"/>
                  <a:round/>
                </a:ln>
              </p:spPr>
              <p:txBody>
                <a:bodyPr rtlCol="0" anchor="ctr"/>
                <a:lstStyle/>
                <a:p>
                  <a:endParaRPr lang="da-DK"/>
                </a:p>
              </p:txBody>
            </p:sp>
            <p:sp>
              <p:nvSpPr>
                <p:cNvPr id="211" name="Kombinationstegning: figur 210">
                  <a:extLst>
                    <a:ext uri="{FF2B5EF4-FFF2-40B4-BE49-F238E27FC236}">
                      <a16:creationId xmlns:a16="http://schemas.microsoft.com/office/drawing/2014/main" id="{2F3F8CDB-D29A-A937-0C37-F4D65A6130C6}"/>
                    </a:ext>
                  </a:extLst>
                </p:cNvPr>
                <p:cNvSpPr/>
                <p:nvPr/>
              </p:nvSpPr>
              <p:spPr>
                <a:xfrm>
                  <a:off x="6277412" y="4841866"/>
                  <a:ext cx="9525" cy="100202"/>
                </a:xfrm>
                <a:custGeom>
                  <a:avLst/>
                  <a:gdLst>
                    <a:gd name="connsiteX0" fmla="*/ 0 w 9525"/>
                    <a:gd name="connsiteY0" fmla="*/ 0 h 100202"/>
                    <a:gd name="connsiteX1" fmla="*/ 0 w 9525"/>
                    <a:gd name="connsiteY1" fmla="*/ 100203 h 100202"/>
                  </a:gdLst>
                  <a:ahLst/>
                  <a:cxnLst>
                    <a:cxn ang="0">
                      <a:pos x="connsiteX0" y="connsiteY0"/>
                    </a:cxn>
                    <a:cxn ang="0">
                      <a:pos x="connsiteX1" y="connsiteY1"/>
                    </a:cxn>
                  </a:cxnLst>
                  <a:rect l="l" t="t" r="r" b="b"/>
                  <a:pathLst>
                    <a:path w="9525" h="100202">
                      <a:moveTo>
                        <a:pt x="0" y="0"/>
                      </a:moveTo>
                      <a:lnTo>
                        <a:pt x="0" y="100203"/>
                      </a:lnTo>
                    </a:path>
                  </a:pathLst>
                </a:custGeom>
                <a:ln w="9525" cap="rnd">
                  <a:solidFill>
                    <a:srgbClr val="15003C"/>
                  </a:solidFill>
                  <a:prstDash val="solid"/>
                  <a:round/>
                </a:ln>
              </p:spPr>
              <p:txBody>
                <a:bodyPr rtlCol="0" anchor="ctr"/>
                <a:lstStyle/>
                <a:p>
                  <a:endParaRPr lang="da-DK"/>
                </a:p>
              </p:txBody>
            </p:sp>
            <p:sp>
              <p:nvSpPr>
                <p:cNvPr id="212" name="Kombinationstegning: figur 211">
                  <a:extLst>
                    <a:ext uri="{FF2B5EF4-FFF2-40B4-BE49-F238E27FC236}">
                      <a16:creationId xmlns:a16="http://schemas.microsoft.com/office/drawing/2014/main" id="{6253C578-9D39-D584-0CC1-54D15866AEE4}"/>
                    </a:ext>
                  </a:extLst>
                </p:cNvPr>
                <p:cNvSpPr/>
                <p:nvPr/>
              </p:nvSpPr>
              <p:spPr>
                <a:xfrm>
                  <a:off x="6277412" y="4710040"/>
                  <a:ext cx="9525" cy="101631"/>
                </a:xfrm>
                <a:custGeom>
                  <a:avLst/>
                  <a:gdLst>
                    <a:gd name="connsiteX0" fmla="*/ 0 w 9525"/>
                    <a:gd name="connsiteY0" fmla="*/ 0 h 101631"/>
                    <a:gd name="connsiteX1" fmla="*/ 0 w 9525"/>
                    <a:gd name="connsiteY1" fmla="*/ 83344 h 101631"/>
                    <a:gd name="connsiteX2" fmla="*/ 0 w 9525"/>
                    <a:gd name="connsiteY2" fmla="*/ 101632 h 101631"/>
                  </a:gdLst>
                  <a:ahLst/>
                  <a:cxnLst>
                    <a:cxn ang="0">
                      <a:pos x="connsiteX0" y="connsiteY0"/>
                    </a:cxn>
                    <a:cxn ang="0">
                      <a:pos x="connsiteX1" y="connsiteY1"/>
                    </a:cxn>
                    <a:cxn ang="0">
                      <a:pos x="connsiteX2" y="connsiteY2"/>
                    </a:cxn>
                  </a:cxnLst>
                  <a:rect l="l" t="t" r="r" b="b"/>
                  <a:pathLst>
                    <a:path w="9525" h="101631">
                      <a:moveTo>
                        <a:pt x="0" y="0"/>
                      </a:moveTo>
                      <a:lnTo>
                        <a:pt x="0" y="83344"/>
                      </a:lnTo>
                      <a:lnTo>
                        <a:pt x="0" y="101632"/>
                      </a:lnTo>
                    </a:path>
                  </a:pathLst>
                </a:custGeom>
                <a:noFill/>
                <a:ln w="9525" cap="rnd">
                  <a:solidFill>
                    <a:srgbClr val="15003C"/>
                  </a:solidFill>
                  <a:prstDash val="solid"/>
                  <a:round/>
                </a:ln>
              </p:spPr>
              <p:txBody>
                <a:bodyPr rtlCol="0" anchor="ctr"/>
                <a:lstStyle/>
                <a:p>
                  <a:endParaRPr lang="da-DK"/>
                </a:p>
              </p:txBody>
            </p:sp>
            <p:sp>
              <p:nvSpPr>
                <p:cNvPr id="213" name="Kombinationstegning: figur 212">
                  <a:extLst>
                    <a:ext uri="{FF2B5EF4-FFF2-40B4-BE49-F238E27FC236}">
                      <a16:creationId xmlns:a16="http://schemas.microsoft.com/office/drawing/2014/main" id="{02E5E7C1-4792-2D8E-1D3D-FD87A4F10A62}"/>
                    </a:ext>
                  </a:extLst>
                </p:cNvPr>
                <p:cNvSpPr/>
                <p:nvPr/>
              </p:nvSpPr>
              <p:spPr>
                <a:xfrm>
                  <a:off x="6239217" y="5244107"/>
                  <a:ext cx="9525" cy="32289"/>
                </a:xfrm>
                <a:custGeom>
                  <a:avLst/>
                  <a:gdLst>
                    <a:gd name="connsiteX0" fmla="*/ 0 w 9525"/>
                    <a:gd name="connsiteY0" fmla="*/ 0 h 32289"/>
                    <a:gd name="connsiteX1" fmla="*/ 0 w 9525"/>
                    <a:gd name="connsiteY1" fmla="*/ 32290 h 32289"/>
                  </a:gdLst>
                  <a:ahLst/>
                  <a:cxnLst>
                    <a:cxn ang="0">
                      <a:pos x="connsiteX0" y="connsiteY0"/>
                    </a:cxn>
                    <a:cxn ang="0">
                      <a:pos x="connsiteX1" y="connsiteY1"/>
                    </a:cxn>
                  </a:cxnLst>
                  <a:rect l="l" t="t" r="r" b="b"/>
                  <a:pathLst>
                    <a:path w="9525" h="32289">
                      <a:moveTo>
                        <a:pt x="0" y="0"/>
                      </a:moveTo>
                      <a:lnTo>
                        <a:pt x="0" y="32290"/>
                      </a:lnTo>
                    </a:path>
                  </a:pathLst>
                </a:custGeom>
                <a:ln w="9525" cap="rnd">
                  <a:solidFill>
                    <a:srgbClr val="15003C"/>
                  </a:solidFill>
                  <a:prstDash val="solid"/>
                  <a:round/>
                </a:ln>
              </p:spPr>
              <p:txBody>
                <a:bodyPr rtlCol="0" anchor="ctr"/>
                <a:lstStyle/>
                <a:p>
                  <a:endParaRPr lang="da-DK"/>
                </a:p>
              </p:txBody>
            </p:sp>
            <p:sp>
              <p:nvSpPr>
                <p:cNvPr id="214" name="Kombinationstegning: figur 213">
                  <a:extLst>
                    <a:ext uri="{FF2B5EF4-FFF2-40B4-BE49-F238E27FC236}">
                      <a16:creationId xmlns:a16="http://schemas.microsoft.com/office/drawing/2014/main" id="{417E9735-F24E-C763-FA90-E2343373A047}"/>
                    </a:ext>
                  </a:extLst>
                </p:cNvPr>
                <p:cNvSpPr/>
                <p:nvPr/>
              </p:nvSpPr>
              <p:spPr>
                <a:xfrm>
                  <a:off x="6239217" y="5184194"/>
                  <a:ext cx="9525" cy="25050"/>
                </a:xfrm>
                <a:custGeom>
                  <a:avLst/>
                  <a:gdLst>
                    <a:gd name="connsiteX0" fmla="*/ 0 w 9525"/>
                    <a:gd name="connsiteY0" fmla="*/ 0 h 25050"/>
                    <a:gd name="connsiteX1" fmla="*/ 0 w 9525"/>
                    <a:gd name="connsiteY1" fmla="*/ 25051 h 25050"/>
                  </a:gdLst>
                  <a:ahLst/>
                  <a:cxnLst>
                    <a:cxn ang="0">
                      <a:pos x="connsiteX0" y="connsiteY0"/>
                    </a:cxn>
                    <a:cxn ang="0">
                      <a:pos x="connsiteX1" y="connsiteY1"/>
                    </a:cxn>
                  </a:cxnLst>
                  <a:rect l="l" t="t" r="r" b="b"/>
                  <a:pathLst>
                    <a:path w="9525" h="25050">
                      <a:moveTo>
                        <a:pt x="0" y="0"/>
                      </a:moveTo>
                      <a:lnTo>
                        <a:pt x="0" y="25051"/>
                      </a:lnTo>
                    </a:path>
                  </a:pathLst>
                </a:custGeom>
                <a:ln w="9525" cap="rnd">
                  <a:solidFill>
                    <a:srgbClr val="15003C"/>
                  </a:solidFill>
                  <a:prstDash val="solid"/>
                  <a:round/>
                </a:ln>
              </p:spPr>
              <p:txBody>
                <a:bodyPr rtlCol="0" anchor="ctr"/>
                <a:lstStyle/>
                <a:p>
                  <a:endParaRPr lang="da-DK"/>
                </a:p>
              </p:txBody>
            </p:sp>
            <p:sp>
              <p:nvSpPr>
                <p:cNvPr id="215" name="Kombinationstegning: figur 214">
                  <a:extLst>
                    <a:ext uri="{FF2B5EF4-FFF2-40B4-BE49-F238E27FC236}">
                      <a16:creationId xmlns:a16="http://schemas.microsoft.com/office/drawing/2014/main" id="{2AA3CCA1-7FDC-2294-F5D5-55F144AC2AC2}"/>
                    </a:ext>
                  </a:extLst>
                </p:cNvPr>
                <p:cNvSpPr/>
                <p:nvPr/>
              </p:nvSpPr>
              <p:spPr>
                <a:xfrm>
                  <a:off x="6239217" y="4972168"/>
                  <a:ext cx="9525" cy="92011"/>
                </a:xfrm>
                <a:custGeom>
                  <a:avLst/>
                  <a:gdLst>
                    <a:gd name="connsiteX0" fmla="*/ 0 w 9525"/>
                    <a:gd name="connsiteY0" fmla="*/ 0 h 92011"/>
                    <a:gd name="connsiteX1" fmla="*/ 0 w 9525"/>
                    <a:gd name="connsiteY1" fmla="*/ 92012 h 92011"/>
                  </a:gdLst>
                  <a:ahLst/>
                  <a:cxnLst>
                    <a:cxn ang="0">
                      <a:pos x="connsiteX0" y="connsiteY0"/>
                    </a:cxn>
                    <a:cxn ang="0">
                      <a:pos x="connsiteX1" y="connsiteY1"/>
                    </a:cxn>
                  </a:cxnLst>
                  <a:rect l="l" t="t" r="r" b="b"/>
                  <a:pathLst>
                    <a:path w="9525" h="92011">
                      <a:moveTo>
                        <a:pt x="0" y="0"/>
                      </a:moveTo>
                      <a:lnTo>
                        <a:pt x="0" y="92012"/>
                      </a:lnTo>
                    </a:path>
                  </a:pathLst>
                </a:custGeom>
                <a:ln w="9525" cap="rnd">
                  <a:solidFill>
                    <a:srgbClr val="15003C"/>
                  </a:solidFill>
                  <a:prstDash val="solid"/>
                  <a:round/>
                </a:ln>
              </p:spPr>
              <p:txBody>
                <a:bodyPr rtlCol="0" anchor="ctr"/>
                <a:lstStyle/>
                <a:p>
                  <a:endParaRPr lang="da-DK"/>
                </a:p>
              </p:txBody>
            </p:sp>
            <p:sp>
              <p:nvSpPr>
                <p:cNvPr id="216" name="Kombinationstegning: figur 215">
                  <a:extLst>
                    <a:ext uri="{FF2B5EF4-FFF2-40B4-BE49-F238E27FC236}">
                      <a16:creationId xmlns:a16="http://schemas.microsoft.com/office/drawing/2014/main" id="{ACED92F4-D222-9710-F149-6126EA239239}"/>
                    </a:ext>
                  </a:extLst>
                </p:cNvPr>
                <p:cNvSpPr/>
                <p:nvPr/>
              </p:nvSpPr>
              <p:spPr>
                <a:xfrm>
                  <a:off x="6239217" y="4841866"/>
                  <a:ext cx="9525" cy="100202"/>
                </a:xfrm>
                <a:custGeom>
                  <a:avLst/>
                  <a:gdLst>
                    <a:gd name="connsiteX0" fmla="*/ 0 w 9525"/>
                    <a:gd name="connsiteY0" fmla="*/ 0 h 100202"/>
                    <a:gd name="connsiteX1" fmla="*/ 0 w 9525"/>
                    <a:gd name="connsiteY1" fmla="*/ 100203 h 100202"/>
                  </a:gdLst>
                  <a:ahLst/>
                  <a:cxnLst>
                    <a:cxn ang="0">
                      <a:pos x="connsiteX0" y="connsiteY0"/>
                    </a:cxn>
                    <a:cxn ang="0">
                      <a:pos x="connsiteX1" y="connsiteY1"/>
                    </a:cxn>
                  </a:cxnLst>
                  <a:rect l="l" t="t" r="r" b="b"/>
                  <a:pathLst>
                    <a:path w="9525" h="100202">
                      <a:moveTo>
                        <a:pt x="0" y="0"/>
                      </a:moveTo>
                      <a:lnTo>
                        <a:pt x="0" y="100203"/>
                      </a:lnTo>
                    </a:path>
                  </a:pathLst>
                </a:custGeom>
                <a:ln w="9525" cap="rnd">
                  <a:solidFill>
                    <a:srgbClr val="15003C"/>
                  </a:solidFill>
                  <a:prstDash val="solid"/>
                  <a:round/>
                </a:ln>
              </p:spPr>
              <p:txBody>
                <a:bodyPr rtlCol="0" anchor="ctr"/>
                <a:lstStyle/>
                <a:p>
                  <a:endParaRPr lang="da-DK"/>
                </a:p>
              </p:txBody>
            </p:sp>
            <p:sp>
              <p:nvSpPr>
                <p:cNvPr id="217" name="Kombinationstegning: figur 216">
                  <a:extLst>
                    <a:ext uri="{FF2B5EF4-FFF2-40B4-BE49-F238E27FC236}">
                      <a16:creationId xmlns:a16="http://schemas.microsoft.com/office/drawing/2014/main" id="{36443B97-8235-6F1D-76E1-757E324FBF75}"/>
                    </a:ext>
                  </a:extLst>
                </p:cNvPr>
                <p:cNvSpPr/>
                <p:nvPr/>
              </p:nvSpPr>
              <p:spPr>
                <a:xfrm>
                  <a:off x="6239217" y="4710040"/>
                  <a:ext cx="9525" cy="97059"/>
                </a:xfrm>
                <a:custGeom>
                  <a:avLst/>
                  <a:gdLst>
                    <a:gd name="connsiteX0" fmla="*/ 0 w 9525"/>
                    <a:gd name="connsiteY0" fmla="*/ 0 h 97059"/>
                    <a:gd name="connsiteX1" fmla="*/ 0 w 9525"/>
                    <a:gd name="connsiteY1" fmla="*/ 97060 h 97059"/>
                  </a:gdLst>
                  <a:ahLst/>
                  <a:cxnLst>
                    <a:cxn ang="0">
                      <a:pos x="connsiteX0" y="connsiteY0"/>
                    </a:cxn>
                    <a:cxn ang="0">
                      <a:pos x="connsiteX1" y="connsiteY1"/>
                    </a:cxn>
                  </a:cxnLst>
                  <a:rect l="l" t="t" r="r" b="b"/>
                  <a:pathLst>
                    <a:path w="9525" h="97059">
                      <a:moveTo>
                        <a:pt x="0" y="0"/>
                      </a:moveTo>
                      <a:lnTo>
                        <a:pt x="0" y="97060"/>
                      </a:lnTo>
                    </a:path>
                  </a:pathLst>
                </a:custGeom>
                <a:ln w="9525" cap="rnd">
                  <a:solidFill>
                    <a:srgbClr val="15003C"/>
                  </a:solidFill>
                  <a:prstDash val="solid"/>
                  <a:round/>
                </a:ln>
              </p:spPr>
              <p:txBody>
                <a:bodyPr rtlCol="0" anchor="ctr"/>
                <a:lstStyle/>
                <a:p>
                  <a:endParaRPr lang="da-DK"/>
                </a:p>
              </p:txBody>
            </p:sp>
          </p:grpSp>
          <p:sp>
            <p:nvSpPr>
              <p:cNvPr id="186" name="Kombinationstegning: figur 185">
                <a:extLst>
                  <a:ext uri="{FF2B5EF4-FFF2-40B4-BE49-F238E27FC236}">
                    <a16:creationId xmlns:a16="http://schemas.microsoft.com/office/drawing/2014/main" id="{EDAE13E7-ACF1-AE98-439A-34313C922D35}"/>
                  </a:ext>
                </a:extLst>
              </p:cNvPr>
              <p:cNvSpPr/>
              <p:nvPr/>
            </p:nvSpPr>
            <p:spPr>
              <a:xfrm>
                <a:off x="6112058" y="5317259"/>
                <a:ext cx="9525" cy="72104"/>
              </a:xfrm>
              <a:custGeom>
                <a:avLst/>
                <a:gdLst>
                  <a:gd name="connsiteX0" fmla="*/ 0 w 9525"/>
                  <a:gd name="connsiteY0" fmla="*/ 0 h 72104"/>
                  <a:gd name="connsiteX1" fmla="*/ 0 w 9525"/>
                  <a:gd name="connsiteY1" fmla="*/ 72104 h 72104"/>
                </a:gdLst>
                <a:ahLst/>
                <a:cxnLst>
                  <a:cxn ang="0">
                    <a:pos x="connsiteX0" y="connsiteY0"/>
                  </a:cxn>
                  <a:cxn ang="0">
                    <a:pos x="connsiteX1" y="connsiteY1"/>
                  </a:cxn>
                </a:cxnLst>
                <a:rect l="l" t="t" r="r" b="b"/>
                <a:pathLst>
                  <a:path w="9525" h="72104">
                    <a:moveTo>
                      <a:pt x="0" y="0"/>
                    </a:moveTo>
                    <a:lnTo>
                      <a:pt x="0" y="72104"/>
                    </a:lnTo>
                  </a:path>
                </a:pathLst>
              </a:custGeom>
              <a:ln w="9525" cap="rnd">
                <a:solidFill>
                  <a:srgbClr val="15003C"/>
                </a:solidFill>
                <a:prstDash val="solid"/>
                <a:round/>
              </a:ln>
            </p:spPr>
            <p:txBody>
              <a:bodyPr rtlCol="0" anchor="ctr"/>
              <a:lstStyle/>
              <a:p>
                <a:endParaRPr lang="da-DK"/>
              </a:p>
            </p:txBody>
          </p:sp>
          <p:sp>
            <p:nvSpPr>
              <p:cNvPr id="187" name="Kombinationstegning: figur 186">
                <a:extLst>
                  <a:ext uri="{FF2B5EF4-FFF2-40B4-BE49-F238E27FC236}">
                    <a16:creationId xmlns:a16="http://schemas.microsoft.com/office/drawing/2014/main" id="{32B42761-D115-6AA5-9E6D-C0E15AEF6476}"/>
                  </a:ext>
                </a:extLst>
              </p:cNvPr>
              <p:cNvSpPr/>
              <p:nvPr/>
            </p:nvSpPr>
            <p:spPr>
              <a:xfrm>
                <a:off x="5900698" y="5317258"/>
                <a:ext cx="9525" cy="578358"/>
              </a:xfrm>
              <a:custGeom>
                <a:avLst/>
                <a:gdLst>
                  <a:gd name="connsiteX0" fmla="*/ 0 w 9525"/>
                  <a:gd name="connsiteY0" fmla="*/ 0 h 578358"/>
                  <a:gd name="connsiteX1" fmla="*/ 0 w 9525"/>
                  <a:gd name="connsiteY1" fmla="*/ 578358 h 578358"/>
                </a:gdLst>
                <a:ahLst/>
                <a:cxnLst>
                  <a:cxn ang="0">
                    <a:pos x="connsiteX0" y="connsiteY0"/>
                  </a:cxn>
                  <a:cxn ang="0">
                    <a:pos x="connsiteX1" y="connsiteY1"/>
                  </a:cxn>
                </a:cxnLst>
                <a:rect l="l" t="t" r="r" b="b"/>
                <a:pathLst>
                  <a:path w="9525" h="578358">
                    <a:moveTo>
                      <a:pt x="0" y="0"/>
                    </a:moveTo>
                    <a:lnTo>
                      <a:pt x="0" y="578358"/>
                    </a:lnTo>
                  </a:path>
                </a:pathLst>
              </a:custGeom>
              <a:noFill/>
              <a:ln w="9525" cap="rnd">
                <a:solidFill>
                  <a:srgbClr val="15003C"/>
                </a:solidFill>
                <a:prstDash val="solid"/>
                <a:round/>
              </a:ln>
            </p:spPr>
            <p:txBody>
              <a:bodyPr rtlCol="0" anchor="ctr"/>
              <a:lstStyle/>
              <a:p>
                <a:endParaRPr lang="da-DK"/>
              </a:p>
            </p:txBody>
          </p:sp>
          <p:sp>
            <p:nvSpPr>
              <p:cNvPr id="188" name="Kombinationstegning: figur 187">
                <a:extLst>
                  <a:ext uri="{FF2B5EF4-FFF2-40B4-BE49-F238E27FC236}">
                    <a16:creationId xmlns:a16="http://schemas.microsoft.com/office/drawing/2014/main" id="{822703D8-1EF9-1584-3663-9B2C4D193D2F}"/>
                  </a:ext>
                </a:extLst>
              </p:cNvPr>
              <p:cNvSpPr/>
              <p:nvPr/>
            </p:nvSpPr>
            <p:spPr>
              <a:xfrm>
                <a:off x="5953562" y="5317259"/>
                <a:ext cx="9525" cy="110489"/>
              </a:xfrm>
              <a:custGeom>
                <a:avLst/>
                <a:gdLst>
                  <a:gd name="connsiteX0" fmla="*/ 0 w 9525"/>
                  <a:gd name="connsiteY0" fmla="*/ 0 h 110489"/>
                  <a:gd name="connsiteX1" fmla="*/ 0 w 9525"/>
                  <a:gd name="connsiteY1" fmla="*/ 110490 h 110489"/>
                </a:gdLst>
                <a:ahLst/>
                <a:cxnLst>
                  <a:cxn ang="0">
                    <a:pos x="connsiteX0" y="connsiteY0"/>
                  </a:cxn>
                  <a:cxn ang="0">
                    <a:pos x="connsiteX1" y="connsiteY1"/>
                  </a:cxn>
                </a:cxnLst>
                <a:rect l="l" t="t" r="r" b="b"/>
                <a:pathLst>
                  <a:path w="9525" h="110489">
                    <a:moveTo>
                      <a:pt x="0" y="0"/>
                    </a:moveTo>
                    <a:lnTo>
                      <a:pt x="0" y="110490"/>
                    </a:lnTo>
                  </a:path>
                </a:pathLst>
              </a:custGeom>
              <a:ln w="9525" cap="rnd">
                <a:solidFill>
                  <a:srgbClr val="15003C"/>
                </a:solidFill>
                <a:prstDash val="solid"/>
                <a:round/>
              </a:ln>
            </p:spPr>
            <p:txBody>
              <a:bodyPr rtlCol="0" anchor="ctr"/>
              <a:lstStyle/>
              <a:p>
                <a:endParaRPr lang="da-DK"/>
              </a:p>
            </p:txBody>
          </p:sp>
          <p:sp>
            <p:nvSpPr>
              <p:cNvPr id="189" name="Kombinationstegning: figur 188">
                <a:extLst>
                  <a:ext uri="{FF2B5EF4-FFF2-40B4-BE49-F238E27FC236}">
                    <a16:creationId xmlns:a16="http://schemas.microsoft.com/office/drawing/2014/main" id="{B2B53D8A-5628-6CBE-1D87-33303A7E8EDB}"/>
                  </a:ext>
                </a:extLst>
              </p:cNvPr>
              <p:cNvSpPr/>
              <p:nvPr/>
            </p:nvSpPr>
            <p:spPr>
              <a:xfrm>
                <a:off x="6006331" y="5317259"/>
                <a:ext cx="9525" cy="96202"/>
              </a:xfrm>
              <a:custGeom>
                <a:avLst/>
                <a:gdLst>
                  <a:gd name="connsiteX0" fmla="*/ 0 w 9525"/>
                  <a:gd name="connsiteY0" fmla="*/ 0 h 96202"/>
                  <a:gd name="connsiteX1" fmla="*/ 0 w 9525"/>
                  <a:gd name="connsiteY1" fmla="*/ 96202 h 96202"/>
                </a:gdLst>
                <a:ahLst/>
                <a:cxnLst>
                  <a:cxn ang="0">
                    <a:pos x="connsiteX0" y="connsiteY0"/>
                  </a:cxn>
                  <a:cxn ang="0">
                    <a:pos x="connsiteX1" y="connsiteY1"/>
                  </a:cxn>
                </a:cxnLst>
                <a:rect l="l" t="t" r="r" b="b"/>
                <a:pathLst>
                  <a:path w="9525" h="96202">
                    <a:moveTo>
                      <a:pt x="0" y="0"/>
                    </a:moveTo>
                    <a:lnTo>
                      <a:pt x="0" y="96202"/>
                    </a:lnTo>
                  </a:path>
                </a:pathLst>
              </a:custGeom>
              <a:ln w="9525" cap="rnd">
                <a:solidFill>
                  <a:srgbClr val="15003C"/>
                </a:solidFill>
                <a:prstDash val="solid"/>
                <a:round/>
              </a:ln>
            </p:spPr>
            <p:txBody>
              <a:bodyPr rtlCol="0" anchor="ctr"/>
              <a:lstStyle/>
              <a:p>
                <a:endParaRPr lang="da-DK"/>
              </a:p>
            </p:txBody>
          </p:sp>
          <p:sp>
            <p:nvSpPr>
              <p:cNvPr id="190" name="Kombinationstegning: figur 189">
                <a:extLst>
                  <a:ext uri="{FF2B5EF4-FFF2-40B4-BE49-F238E27FC236}">
                    <a16:creationId xmlns:a16="http://schemas.microsoft.com/office/drawing/2014/main" id="{08222AB4-94D2-CE88-E319-3289317D8061}"/>
                  </a:ext>
                </a:extLst>
              </p:cNvPr>
              <p:cNvSpPr/>
              <p:nvPr/>
            </p:nvSpPr>
            <p:spPr>
              <a:xfrm>
                <a:off x="6059194" y="5317259"/>
                <a:ext cx="9525" cy="81819"/>
              </a:xfrm>
              <a:custGeom>
                <a:avLst/>
                <a:gdLst>
                  <a:gd name="connsiteX0" fmla="*/ 0 w 9525"/>
                  <a:gd name="connsiteY0" fmla="*/ 0 h 81819"/>
                  <a:gd name="connsiteX1" fmla="*/ 0 w 9525"/>
                  <a:gd name="connsiteY1" fmla="*/ 81820 h 81819"/>
                </a:gdLst>
                <a:ahLst/>
                <a:cxnLst>
                  <a:cxn ang="0">
                    <a:pos x="connsiteX0" y="connsiteY0"/>
                  </a:cxn>
                  <a:cxn ang="0">
                    <a:pos x="connsiteX1" y="connsiteY1"/>
                  </a:cxn>
                </a:cxnLst>
                <a:rect l="l" t="t" r="r" b="b"/>
                <a:pathLst>
                  <a:path w="9525" h="81819">
                    <a:moveTo>
                      <a:pt x="0" y="0"/>
                    </a:moveTo>
                    <a:lnTo>
                      <a:pt x="0" y="81820"/>
                    </a:lnTo>
                  </a:path>
                </a:pathLst>
              </a:custGeom>
              <a:ln w="9525" cap="rnd">
                <a:solidFill>
                  <a:srgbClr val="15003C"/>
                </a:solidFill>
                <a:prstDash val="solid"/>
                <a:round/>
              </a:ln>
            </p:spPr>
            <p:txBody>
              <a:bodyPr rtlCol="0" anchor="ctr"/>
              <a:lstStyle/>
              <a:p>
                <a:endParaRPr lang="da-DK"/>
              </a:p>
            </p:txBody>
          </p:sp>
          <p:sp>
            <p:nvSpPr>
              <p:cNvPr id="191" name="Kombinationstegning: figur 190">
                <a:extLst>
                  <a:ext uri="{FF2B5EF4-FFF2-40B4-BE49-F238E27FC236}">
                    <a16:creationId xmlns:a16="http://schemas.microsoft.com/office/drawing/2014/main" id="{4C0B04E2-5F15-F318-D9A7-E64B9E4B0336}"/>
                  </a:ext>
                </a:extLst>
              </p:cNvPr>
              <p:cNvSpPr/>
              <p:nvPr/>
            </p:nvSpPr>
            <p:spPr>
              <a:xfrm>
                <a:off x="5900698" y="5367074"/>
                <a:ext cx="211359" cy="9525"/>
              </a:xfrm>
              <a:custGeom>
                <a:avLst/>
                <a:gdLst>
                  <a:gd name="connsiteX0" fmla="*/ 0 w 211359"/>
                  <a:gd name="connsiteY0" fmla="*/ 0 h 9525"/>
                  <a:gd name="connsiteX1" fmla="*/ 211360 w 211359"/>
                  <a:gd name="connsiteY1" fmla="*/ 0 h 9525"/>
                </a:gdLst>
                <a:ahLst/>
                <a:cxnLst>
                  <a:cxn ang="0">
                    <a:pos x="connsiteX0" y="connsiteY0"/>
                  </a:cxn>
                  <a:cxn ang="0">
                    <a:pos x="connsiteX1" y="connsiteY1"/>
                  </a:cxn>
                </a:cxnLst>
                <a:rect l="l" t="t" r="r" b="b"/>
                <a:pathLst>
                  <a:path w="211359" h="9525">
                    <a:moveTo>
                      <a:pt x="0" y="0"/>
                    </a:moveTo>
                    <a:cubicBezTo>
                      <a:pt x="0" y="0"/>
                      <a:pt x="211360" y="0"/>
                      <a:pt x="211360" y="0"/>
                    </a:cubicBezTo>
                  </a:path>
                </a:pathLst>
              </a:custGeom>
              <a:noFill/>
              <a:ln w="9525" cap="rnd">
                <a:solidFill>
                  <a:srgbClr val="15003C"/>
                </a:solidFill>
                <a:prstDash val="solid"/>
                <a:round/>
              </a:ln>
            </p:spPr>
            <p:txBody>
              <a:bodyPr rtlCol="0" anchor="ctr"/>
              <a:lstStyle/>
              <a:p>
                <a:endParaRPr lang="da-DK"/>
              </a:p>
            </p:txBody>
          </p:sp>
          <p:sp>
            <p:nvSpPr>
              <p:cNvPr id="192" name="Kombinationstegning: figur 191">
                <a:extLst>
                  <a:ext uri="{FF2B5EF4-FFF2-40B4-BE49-F238E27FC236}">
                    <a16:creationId xmlns:a16="http://schemas.microsoft.com/office/drawing/2014/main" id="{2A23F61C-B3A4-4E00-B507-BDACC3A513CD}"/>
                  </a:ext>
                </a:extLst>
              </p:cNvPr>
              <p:cNvSpPr/>
              <p:nvPr/>
            </p:nvSpPr>
            <p:spPr>
              <a:xfrm>
                <a:off x="5789256" y="5438702"/>
                <a:ext cx="110680" cy="9525"/>
              </a:xfrm>
              <a:custGeom>
                <a:avLst/>
                <a:gdLst>
                  <a:gd name="connsiteX0" fmla="*/ 110681 w 110680"/>
                  <a:gd name="connsiteY0" fmla="*/ 0 h 9525"/>
                  <a:gd name="connsiteX1" fmla="*/ 0 w 110680"/>
                  <a:gd name="connsiteY1" fmla="*/ 0 h 9525"/>
                </a:gdLst>
                <a:ahLst/>
                <a:cxnLst>
                  <a:cxn ang="0">
                    <a:pos x="connsiteX0" y="connsiteY0"/>
                  </a:cxn>
                  <a:cxn ang="0">
                    <a:pos x="connsiteX1" y="connsiteY1"/>
                  </a:cxn>
                </a:cxnLst>
                <a:rect l="l" t="t" r="r" b="b"/>
                <a:pathLst>
                  <a:path w="110680" h="9525">
                    <a:moveTo>
                      <a:pt x="110681" y="0"/>
                    </a:moveTo>
                    <a:lnTo>
                      <a:pt x="0" y="0"/>
                    </a:lnTo>
                  </a:path>
                </a:pathLst>
              </a:custGeom>
              <a:ln w="9525" cap="rnd">
                <a:solidFill>
                  <a:srgbClr val="15003C"/>
                </a:solidFill>
                <a:prstDash val="solid"/>
                <a:round/>
              </a:ln>
            </p:spPr>
            <p:txBody>
              <a:bodyPr rtlCol="0" anchor="ctr"/>
              <a:lstStyle/>
              <a:p>
                <a:endParaRPr lang="da-DK"/>
              </a:p>
            </p:txBody>
          </p:sp>
          <p:sp>
            <p:nvSpPr>
              <p:cNvPr id="193" name="Kombinationstegning: figur 192">
                <a:extLst>
                  <a:ext uri="{FF2B5EF4-FFF2-40B4-BE49-F238E27FC236}">
                    <a16:creationId xmlns:a16="http://schemas.microsoft.com/office/drawing/2014/main" id="{71BE60C4-D0AD-2B46-F6CE-A02EE51FCD36}"/>
                  </a:ext>
                </a:extLst>
              </p:cNvPr>
              <p:cNvSpPr/>
              <p:nvPr/>
            </p:nvSpPr>
            <p:spPr>
              <a:xfrm>
                <a:off x="5789256" y="5559289"/>
                <a:ext cx="110680" cy="9525"/>
              </a:xfrm>
              <a:custGeom>
                <a:avLst/>
                <a:gdLst>
                  <a:gd name="connsiteX0" fmla="*/ 0 w 110680"/>
                  <a:gd name="connsiteY0" fmla="*/ 0 h 9525"/>
                  <a:gd name="connsiteX1" fmla="*/ 110681 w 110680"/>
                  <a:gd name="connsiteY1" fmla="*/ 0 h 9525"/>
                </a:gdLst>
                <a:ahLst/>
                <a:cxnLst>
                  <a:cxn ang="0">
                    <a:pos x="connsiteX0" y="connsiteY0"/>
                  </a:cxn>
                  <a:cxn ang="0">
                    <a:pos x="connsiteX1" y="connsiteY1"/>
                  </a:cxn>
                </a:cxnLst>
                <a:rect l="l" t="t" r="r" b="b"/>
                <a:pathLst>
                  <a:path w="110680" h="9525">
                    <a:moveTo>
                      <a:pt x="0" y="0"/>
                    </a:moveTo>
                    <a:lnTo>
                      <a:pt x="110681" y="0"/>
                    </a:lnTo>
                  </a:path>
                </a:pathLst>
              </a:custGeom>
              <a:ln w="9525" cap="rnd">
                <a:solidFill>
                  <a:srgbClr val="15003C"/>
                </a:solidFill>
                <a:prstDash val="solid"/>
                <a:round/>
              </a:ln>
            </p:spPr>
            <p:txBody>
              <a:bodyPr rtlCol="0" anchor="ctr"/>
              <a:lstStyle/>
              <a:p>
                <a:endParaRPr lang="da-DK"/>
              </a:p>
            </p:txBody>
          </p:sp>
          <p:sp>
            <p:nvSpPr>
              <p:cNvPr id="194" name="Kombinationstegning: figur 193">
                <a:extLst>
                  <a:ext uri="{FF2B5EF4-FFF2-40B4-BE49-F238E27FC236}">
                    <a16:creationId xmlns:a16="http://schemas.microsoft.com/office/drawing/2014/main" id="{E6E5B09F-4156-22D0-77F0-DE34E7DA7D1B}"/>
                  </a:ext>
                </a:extLst>
              </p:cNvPr>
              <p:cNvSpPr/>
              <p:nvPr/>
            </p:nvSpPr>
            <p:spPr>
              <a:xfrm>
                <a:off x="5789256" y="5679875"/>
                <a:ext cx="110680" cy="9525"/>
              </a:xfrm>
              <a:custGeom>
                <a:avLst/>
                <a:gdLst>
                  <a:gd name="connsiteX0" fmla="*/ 0 w 110680"/>
                  <a:gd name="connsiteY0" fmla="*/ 0 h 9525"/>
                  <a:gd name="connsiteX1" fmla="*/ 110681 w 110680"/>
                  <a:gd name="connsiteY1" fmla="*/ 0 h 9525"/>
                </a:gdLst>
                <a:ahLst/>
                <a:cxnLst>
                  <a:cxn ang="0">
                    <a:pos x="connsiteX0" y="connsiteY0"/>
                  </a:cxn>
                  <a:cxn ang="0">
                    <a:pos x="connsiteX1" y="connsiteY1"/>
                  </a:cxn>
                </a:cxnLst>
                <a:rect l="l" t="t" r="r" b="b"/>
                <a:pathLst>
                  <a:path w="110680" h="9525">
                    <a:moveTo>
                      <a:pt x="0" y="0"/>
                    </a:moveTo>
                    <a:lnTo>
                      <a:pt x="110681" y="0"/>
                    </a:lnTo>
                  </a:path>
                </a:pathLst>
              </a:custGeom>
              <a:ln w="9525" cap="rnd">
                <a:solidFill>
                  <a:srgbClr val="15003C"/>
                </a:solidFill>
                <a:prstDash val="solid"/>
                <a:round/>
              </a:ln>
            </p:spPr>
            <p:txBody>
              <a:bodyPr rtlCol="0" anchor="ctr"/>
              <a:lstStyle/>
              <a:p>
                <a:endParaRPr lang="da-DK"/>
              </a:p>
            </p:txBody>
          </p:sp>
          <p:sp>
            <p:nvSpPr>
              <p:cNvPr id="195" name="Kombinationstegning: figur 194">
                <a:extLst>
                  <a:ext uri="{FF2B5EF4-FFF2-40B4-BE49-F238E27FC236}">
                    <a16:creationId xmlns:a16="http://schemas.microsoft.com/office/drawing/2014/main" id="{FD95C557-0EB9-74BC-8B4B-349637B73EAE}"/>
                  </a:ext>
                </a:extLst>
              </p:cNvPr>
              <p:cNvSpPr/>
              <p:nvPr/>
            </p:nvSpPr>
            <p:spPr>
              <a:xfrm>
                <a:off x="5789256" y="5800462"/>
                <a:ext cx="110680" cy="9525"/>
              </a:xfrm>
              <a:custGeom>
                <a:avLst/>
                <a:gdLst>
                  <a:gd name="connsiteX0" fmla="*/ 0 w 110680"/>
                  <a:gd name="connsiteY0" fmla="*/ 0 h 9525"/>
                  <a:gd name="connsiteX1" fmla="*/ 110681 w 110680"/>
                  <a:gd name="connsiteY1" fmla="*/ 0 h 9525"/>
                </a:gdLst>
                <a:ahLst/>
                <a:cxnLst>
                  <a:cxn ang="0">
                    <a:pos x="connsiteX0" y="connsiteY0"/>
                  </a:cxn>
                  <a:cxn ang="0">
                    <a:pos x="connsiteX1" y="connsiteY1"/>
                  </a:cxn>
                </a:cxnLst>
                <a:rect l="l" t="t" r="r" b="b"/>
                <a:pathLst>
                  <a:path w="110680" h="9525">
                    <a:moveTo>
                      <a:pt x="0" y="0"/>
                    </a:moveTo>
                    <a:lnTo>
                      <a:pt x="110681" y="0"/>
                    </a:lnTo>
                  </a:path>
                </a:pathLst>
              </a:custGeom>
              <a:ln w="9525" cap="rnd">
                <a:solidFill>
                  <a:srgbClr val="15003C"/>
                </a:solidFill>
                <a:prstDash val="solid"/>
                <a:round/>
              </a:ln>
            </p:spPr>
            <p:txBody>
              <a:bodyPr rtlCol="0" anchor="ctr"/>
              <a:lstStyle/>
              <a:p>
                <a:endParaRPr lang="da-DK"/>
              </a:p>
            </p:txBody>
          </p:sp>
          <p:sp>
            <p:nvSpPr>
              <p:cNvPr id="196" name="Kombinationstegning: figur 195">
                <a:extLst>
                  <a:ext uri="{FF2B5EF4-FFF2-40B4-BE49-F238E27FC236}">
                    <a16:creationId xmlns:a16="http://schemas.microsoft.com/office/drawing/2014/main" id="{A9FC6609-4BB6-0222-3829-D1EB357AD817}"/>
                  </a:ext>
                </a:extLst>
              </p:cNvPr>
              <p:cNvSpPr/>
              <p:nvPr/>
            </p:nvSpPr>
            <p:spPr>
              <a:xfrm>
                <a:off x="6174161" y="5495238"/>
                <a:ext cx="62103" cy="53287"/>
              </a:xfrm>
              <a:custGeom>
                <a:avLst/>
                <a:gdLst>
                  <a:gd name="connsiteX0" fmla="*/ 62103 w 62103"/>
                  <a:gd name="connsiteY0" fmla="*/ 53287 h 53287"/>
                  <a:gd name="connsiteX1" fmla="*/ 286 w 62103"/>
                  <a:gd name="connsiteY1" fmla="*/ 53287 h 53287"/>
                  <a:gd name="connsiteX2" fmla="*/ 286 w 62103"/>
                  <a:gd name="connsiteY2" fmla="*/ 42 h 53287"/>
                  <a:gd name="connsiteX3" fmla="*/ 61055 w 62103"/>
                  <a:gd name="connsiteY3" fmla="*/ 42 h 53287"/>
                  <a:gd name="connsiteX4" fmla="*/ 62103 w 62103"/>
                  <a:gd name="connsiteY4" fmla="*/ 1185 h 53287"/>
                  <a:gd name="connsiteX5" fmla="*/ 62103 w 62103"/>
                  <a:gd name="connsiteY5" fmla="*/ 53192 h 53287"/>
                  <a:gd name="connsiteX6" fmla="*/ 62103 w 62103"/>
                  <a:gd name="connsiteY6" fmla="*/ 53192 h 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3" h="53287">
                    <a:moveTo>
                      <a:pt x="62103" y="53287"/>
                    </a:moveTo>
                    <a:cubicBezTo>
                      <a:pt x="44577" y="53287"/>
                      <a:pt x="18193" y="53287"/>
                      <a:pt x="286" y="53287"/>
                    </a:cubicBezTo>
                    <a:cubicBezTo>
                      <a:pt x="-95" y="39190"/>
                      <a:pt x="-95" y="13473"/>
                      <a:pt x="286" y="42"/>
                    </a:cubicBezTo>
                    <a:cubicBezTo>
                      <a:pt x="16573" y="42"/>
                      <a:pt x="47720" y="42"/>
                      <a:pt x="61055" y="42"/>
                    </a:cubicBezTo>
                    <a:cubicBezTo>
                      <a:pt x="62389" y="42"/>
                      <a:pt x="62008" y="-339"/>
                      <a:pt x="62103" y="1185"/>
                    </a:cubicBezTo>
                    <a:cubicBezTo>
                      <a:pt x="62103" y="14901"/>
                      <a:pt x="62103" y="39381"/>
                      <a:pt x="62103" y="53192"/>
                    </a:cubicBezTo>
                    <a:lnTo>
                      <a:pt x="62103" y="53192"/>
                    </a:lnTo>
                    <a:close/>
                  </a:path>
                </a:pathLst>
              </a:custGeom>
              <a:noFill/>
              <a:ln w="9525" cap="rnd">
                <a:solidFill>
                  <a:srgbClr val="15003C"/>
                </a:solidFill>
                <a:prstDash val="solid"/>
                <a:round/>
              </a:ln>
            </p:spPr>
            <p:txBody>
              <a:bodyPr rtlCol="0" anchor="ctr"/>
              <a:lstStyle/>
              <a:p>
                <a:endParaRPr lang="da-DK"/>
              </a:p>
            </p:txBody>
          </p:sp>
          <p:sp>
            <p:nvSpPr>
              <p:cNvPr id="197" name="Kombinationstegning: figur 196">
                <a:extLst>
                  <a:ext uri="{FF2B5EF4-FFF2-40B4-BE49-F238E27FC236}">
                    <a16:creationId xmlns:a16="http://schemas.microsoft.com/office/drawing/2014/main" id="{4BFD2F8D-9386-E15E-00FC-50524BA9F9F5}"/>
                  </a:ext>
                </a:extLst>
              </p:cNvPr>
              <p:cNvSpPr/>
              <p:nvPr/>
            </p:nvSpPr>
            <p:spPr>
              <a:xfrm>
                <a:off x="6320370" y="5495238"/>
                <a:ext cx="62103" cy="53287"/>
              </a:xfrm>
              <a:custGeom>
                <a:avLst/>
                <a:gdLst>
                  <a:gd name="connsiteX0" fmla="*/ 62103 w 62103"/>
                  <a:gd name="connsiteY0" fmla="*/ 53287 h 53287"/>
                  <a:gd name="connsiteX1" fmla="*/ 286 w 62103"/>
                  <a:gd name="connsiteY1" fmla="*/ 53287 h 53287"/>
                  <a:gd name="connsiteX2" fmla="*/ 286 w 62103"/>
                  <a:gd name="connsiteY2" fmla="*/ 42 h 53287"/>
                  <a:gd name="connsiteX3" fmla="*/ 61055 w 62103"/>
                  <a:gd name="connsiteY3" fmla="*/ 42 h 53287"/>
                  <a:gd name="connsiteX4" fmla="*/ 62103 w 62103"/>
                  <a:gd name="connsiteY4" fmla="*/ 1185 h 53287"/>
                  <a:gd name="connsiteX5" fmla="*/ 62103 w 62103"/>
                  <a:gd name="connsiteY5" fmla="*/ 53192 h 53287"/>
                  <a:gd name="connsiteX6" fmla="*/ 62103 w 62103"/>
                  <a:gd name="connsiteY6" fmla="*/ 53192 h 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3" h="53287">
                    <a:moveTo>
                      <a:pt x="62103" y="53287"/>
                    </a:moveTo>
                    <a:cubicBezTo>
                      <a:pt x="44577" y="53287"/>
                      <a:pt x="18193" y="53287"/>
                      <a:pt x="286" y="53287"/>
                    </a:cubicBezTo>
                    <a:cubicBezTo>
                      <a:pt x="-95" y="39190"/>
                      <a:pt x="-95" y="13473"/>
                      <a:pt x="286" y="42"/>
                    </a:cubicBezTo>
                    <a:cubicBezTo>
                      <a:pt x="16573" y="42"/>
                      <a:pt x="47720" y="42"/>
                      <a:pt x="61055" y="42"/>
                    </a:cubicBezTo>
                    <a:cubicBezTo>
                      <a:pt x="62389" y="42"/>
                      <a:pt x="62008" y="-339"/>
                      <a:pt x="62103" y="1185"/>
                    </a:cubicBezTo>
                    <a:cubicBezTo>
                      <a:pt x="62103" y="14901"/>
                      <a:pt x="62103" y="39381"/>
                      <a:pt x="62103" y="53192"/>
                    </a:cubicBezTo>
                    <a:lnTo>
                      <a:pt x="62103" y="53192"/>
                    </a:lnTo>
                    <a:close/>
                  </a:path>
                </a:pathLst>
              </a:custGeom>
              <a:noFill/>
              <a:ln w="9525" cap="rnd">
                <a:solidFill>
                  <a:srgbClr val="15003C"/>
                </a:solidFill>
                <a:prstDash val="solid"/>
                <a:round/>
              </a:ln>
            </p:spPr>
            <p:txBody>
              <a:bodyPr rtlCol="0" anchor="ctr"/>
              <a:lstStyle/>
              <a:p>
                <a:endParaRPr lang="da-DK"/>
              </a:p>
            </p:txBody>
          </p:sp>
          <p:sp>
            <p:nvSpPr>
              <p:cNvPr id="198" name="Kombinationstegning: figur 197">
                <a:extLst>
                  <a:ext uri="{FF2B5EF4-FFF2-40B4-BE49-F238E27FC236}">
                    <a16:creationId xmlns:a16="http://schemas.microsoft.com/office/drawing/2014/main" id="{AD48455C-5C1A-612C-B2F6-B1CA7817687B}"/>
                  </a:ext>
                </a:extLst>
              </p:cNvPr>
              <p:cNvSpPr/>
              <p:nvPr/>
            </p:nvSpPr>
            <p:spPr>
              <a:xfrm>
                <a:off x="6466769" y="5495238"/>
                <a:ext cx="62102" cy="53287"/>
              </a:xfrm>
              <a:custGeom>
                <a:avLst/>
                <a:gdLst>
                  <a:gd name="connsiteX0" fmla="*/ 62103 w 62102"/>
                  <a:gd name="connsiteY0" fmla="*/ 53287 h 53287"/>
                  <a:gd name="connsiteX1" fmla="*/ 286 w 62102"/>
                  <a:gd name="connsiteY1" fmla="*/ 53287 h 53287"/>
                  <a:gd name="connsiteX2" fmla="*/ 286 w 62102"/>
                  <a:gd name="connsiteY2" fmla="*/ 42 h 53287"/>
                  <a:gd name="connsiteX3" fmla="*/ 61055 w 62102"/>
                  <a:gd name="connsiteY3" fmla="*/ 42 h 53287"/>
                  <a:gd name="connsiteX4" fmla="*/ 62103 w 62102"/>
                  <a:gd name="connsiteY4" fmla="*/ 1185 h 53287"/>
                  <a:gd name="connsiteX5" fmla="*/ 62103 w 62102"/>
                  <a:gd name="connsiteY5" fmla="*/ 53192 h 53287"/>
                  <a:gd name="connsiteX6" fmla="*/ 62103 w 62102"/>
                  <a:gd name="connsiteY6" fmla="*/ 53192 h 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2" h="53287">
                    <a:moveTo>
                      <a:pt x="62103" y="53287"/>
                    </a:moveTo>
                    <a:cubicBezTo>
                      <a:pt x="44577" y="53287"/>
                      <a:pt x="18193" y="53287"/>
                      <a:pt x="286" y="53287"/>
                    </a:cubicBezTo>
                    <a:cubicBezTo>
                      <a:pt x="-95" y="39190"/>
                      <a:pt x="-95" y="13473"/>
                      <a:pt x="286" y="42"/>
                    </a:cubicBezTo>
                    <a:cubicBezTo>
                      <a:pt x="16573" y="42"/>
                      <a:pt x="47720" y="42"/>
                      <a:pt x="61055" y="42"/>
                    </a:cubicBezTo>
                    <a:cubicBezTo>
                      <a:pt x="62389" y="42"/>
                      <a:pt x="62008" y="-339"/>
                      <a:pt x="62103" y="1185"/>
                    </a:cubicBezTo>
                    <a:cubicBezTo>
                      <a:pt x="62103" y="14901"/>
                      <a:pt x="62103" y="39381"/>
                      <a:pt x="62103" y="53192"/>
                    </a:cubicBezTo>
                    <a:lnTo>
                      <a:pt x="62103" y="53192"/>
                    </a:lnTo>
                    <a:close/>
                  </a:path>
                </a:pathLst>
              </a:custGeom>
              <a:noFill/>
              <a:ln w="9525" cap="rnd">
                <a:solidFill>
                  <a:srgbClr val="15003C"/>
                </a:solidFill>
                <a:prstDash val="solid"/>
                <a:round/>
              </a:ln>
            </p:spPr>
            <p:txBody>
              <a:bodyPr rtlCol="0" anchor="ctr"/>
              <a:lstStyle/>
              <a:p>
                <a:endParaRPr lang="da-DK"/>
              </a:p>
            </p:txBody>
          </p:sp>
          <p:sp>
            <p:nvSpPr>
              <p:cNvPr id="199" name="Kombinationstegning: figur 198">
                <a:extLst>
                  <a:ext uri="{FF2B5EF4-FFF2-40B4-BE49-F238E27FC236}">
                    <a16:creationId xmlns:a16="http://schemas.microsoft.com/office/drawing/2014/main" id="{838E21F3-7459-83D9-E85C-7F8C483F9B48}"/>
                  </a:ext>
                </a:extLst>
              </p:cNvPr>
              <p:cNvSpPr/>
              <p:nvPr/>
            </p:nvSpPr>
            <p:spPr>
              <a:xfrm>
                <a:off x="6311892" y="5765653"/>
                <a:ext cx="62102" cy="53287"/>
              </a:xfrm>
              <a:custGeom>
                <a:avLst/>
                <a:gdLst>
                  <a:gd name="connsiteX0" fmla="*/ 62103 w 62102"/>
                  <a:gd name="connsiteY0" fmla="*/ 53287 h 53287"/>
                  <a:gd name="connsiteX1" fmla="*/ 286 w 62102"/>
                  <a:gd name="connsiteY1" fmla="*/ 53287 h 53287"/>
                  <a:gd name="connsiteX2" fmla="*/ 286 w 62102"/>
                  <a:gd name="connsiteY2" fmla="*/ 42 h 53287"/>
                  <a:gd name="connsiteX3" fmla="*/ 61055 w 62102"/>
                  <a:gd name="connsiteY3" fmla="*/ 42 h 53287"/>
                  <a:gd name="connsiteX4" fmla="*/ 62103 w 62102"/>
                  <a:gd name="connsiteY4" fmla="*/ 1185 h 53287"/>
                  <a:gd name="connsiteX5" fmla="*/ 62103 w 62102"/>
                  <a:gd name="connsiteY5" fmla="*/ 53192 h 53287"/>
                  <a:gd name="connsiteX6" fmla="*/ 62103 w 62102"/>
                  <a:gd name="connsiteY6" fmla="*/ 53192 h 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2" h="53287">
                    <a:moveTo>
                      <a:pt x="62103" y="53287"/>
                    </a:moveTo>
                    <a:cubicBezTo>
                      <a:pt x="44577" y="53287"/>
                      <a:pt x="18193" y="53287"/>
                      <a:pt x="286" y="53287"/>
                    </a:cubicBezTo>
                    <a:cubicBezTo>
                      <a:pt x="-95" y="39190"/>
                      <a:pt x="-95" y="13473"/>
                      <a:pt x="286" y="42"/>
                    </a:cubicBezTo>
                    <a:cubicBezTo>
                      <a:pt x="16573" y="42"/>
                      <a:pt x="47720" y="42"/>
                      <a:pt x="61055" y="42"/>
                    </a:cubicBezTo>
                    <a:cubicBezTo>
                      <a:pt x="62389" y="42"/>
                      <a:pt x="62008" y="-339"/>
                      <a:pt x="62103" y="1185"/>
                    </a:cubicBezTo>
                    <a:cubicBezTo>
                      <a:pt x="62103" y="14901"/>
                      <a:pt x="62103" y="39381"/>
                      <a:pt x="62103" y="53192"/>
                    </a:cubicBezTo>
                    <a:lnTo>
                      <a:pt x="62103" y="53192"/>
                    </a:lnTo>
                    <a:close/>
                  </a:path>
                </a:pathLst>
              </a:custGeom>
              <a:noFill/>
              <a:ln w="9525" cap="rnd">
                <a:solidFill>
                  <a:srgbClr val="15003C"/>
                </a:solidFill>
                <a:prstDash val="solid"/>
                <a:round/>
              </a:ln>
            </p:spPr>
            <p:txBody>
              <a:bodyPr rtlCol="0" anchor="ctr"/>
              <a:lstStyle/>
              <a:p>
                <a:endParaRPr lang="da-DK"/>
              </a:p>
            </p:txBody>
          </p:sp>
          <p:sp>
            <p:nvSpPr>
              <p:cNvPr id="200" name="Kombinationstegning: figur 199">
                <a:extLst>
                  <a:ext uri="{FF2B5EF4-FFF2-40B4-BE49-F238E27FC236}">
                    <a16:creationId xmlns:a16="http://schemas.microsoft.com/office/drawing/2014/main" id="{2F7045C4-F6DD-9B01-EF73-9375AB8793FE}"/>
                  </a:ext>
                </a:extLst>
              </p:cNvPr>
              <p:cNvSpPr/>
              <p:nvPr/>
            </p:nvSpPr>
            <p:spPr>
              <a:xfrm>
                <a:off x="6458387" y="5765653"/>
                <a:ext cx="62102" cy="53287"/>
              </a:xfrm>
              <a:custGeom>
                <a:avLst/>
                <a:gdLst>
                  <a:gd name="connsiteX0" fmla="*/ 62103 w 62102"/>
                  <a:gd name="connsiteY0" fmla="*/ 53287 h 53287"/>
                  <a:gd name="connsiteX1" fmla="*/ 286 w 62102"/>
                  <a:gd name="connsiteY1" fmla="*/ 53287 h 53287"/>
                  <a:gd name="connsiteX2" fmla="*/ 286 w 62102"/>
                  <a:gd name="connsiteY2" fmla="*/ 42 h 53287"/>
                  <a:gd name="connsiteX3" fmla="*/ 61055 w 62102"/>
                  <a:gd name="connsiteY3" fmla="*/ 42 h 53287"/>
                  <a:gd name="connsiteX4" fmla="*/ 62103 w 62102"/>
                  <a:gd name="connsiteY4" fmla="*/ 1185 h 53287"/>
                  <a:gd name="connsiteX5" fmla="*/ 62103 w 62102"/>
                  <a:gd name="connsiteY5" fmla="*/ 53192 h 53287"/>
                  <a:gd name="connsiteX6" fmla="*/ 62103 w 62102"/>
                  <a:gd name="connsiteY6" fmla="*/ 53192 h 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2" h="53287">
                    <a:moveTo>
                      <a:pt x="62103" y="53287"/>
                    </a:moveTo>
                    <a:cubicBezTo>
                      <a:pt x="44577" y="53287"/>
                      <a:pt x="18193" y="53287"/>
                      <a:pt x="286" y="53287"/>
                    </a:cubicBezTo>
                    <a:cubicBezTo>
                      <a:pt x="-95" y="39190"/>
                      <a:pt x="-95" y="13473"/>
                      <a:pt x="286" y="42"/>
                    </a:cubicBezTo>
                    <a:cubicBezTo>
                      <a:pt x="16573" y="42"/>
                      <a:pt x="47720" y="42"/>
                      <a:pt x="61055" y="42"/>
                    </a:cubicBezTo>
                    <a:cubicBezTo>
                      <a:pt x="62389" y="42"/>
                      <a:pt x="62008" y="-339"/>
                      <a:pt x="62103" y="1185"/>
                    </a:cubicBezTo>
                    <a:cubicBezTo>
                      <a:pt x="62103" y="14901"/>
                      <a:pt x="62103" y="39381"/>
                      <a:pt x="62103" y="53192"/>
                    </a:cubicBezTo>
                    <a:lnTo>
                      <a:pt x="62103" y="53192"/>
                    </a:lnTo>
                    <a:close/>
                  </a:path>
                </a:pathLst>
              </a:custGeom>
              <a:noFill/>
              <a:ln w="9525" cap="rnd">
                <a:solidFill>
                  <a:srgbClr val="15003C"/>
                </a:solidFill>
                <a:prstDash val="solid"/>
                <a:round/>
              </a:ln>
            </p:spPr>
            <p:txBody>
              <a:bodyPr rtlCol="0" anchor="ctr"/>
              <a:lstStyle/>
              <a:p>
                <a:endParaRPr lang="da-DK"/>
              </a:p>
            </p:txBody>
          </p:sp>
          <p:sp>
            <p:nvSpPr>
              <p:cNvPr id="201" name="Kombinationstegning: figur 200">
                <a:extLst>
                  <a:ext uri="{FF2B5EF4-FFF2-40B4-BE49-F238E27FC236}">
                    <a16:creationId xmlns:a16="http://schemas.microsoft.com/office/drawing/2014/main" id="{8E1FBB7F-6D70-B439-498A-11070AF4AE9C}"/>
                  </a:ext>
                </a:extLst>
              </p:cNvPr>
              <p:cNvSpPr/>
              <p:nvPr/>
            </p:nvSpPr>
            <p:spPr>
              <a:xfrm>
                <a:off x="6142496" y="5594972"/>
                <a:ext cx="125581" cy="129671"/>
              </a:xfrm>
              <a:custGeom>
                <a:avLst/>
                <a:gdLst>
                  <a:gd name="connsiteX0" fmla="*/ 125582 w 125581"/>
                  <a:gd name="connsiteY0" fmla="*/ 129671 h 129671"/>
                  <a:gd name="connsiteX1" fmla="*/ 42 w 125581"/>
                  <a:gd name="connsiteY1" fmla="*/ 129671 h 129671"/>
                  <a:gd name="connsiteX2" fmla="*/ 42 w 125581"/>
                  <a:gd name="connsiteY2" fmla="*/ 16990 h 129671"/>
                  <a:gd name="connsiteX3" fmla="*/ 42 w 125581"/>
                  <a:gd name="connsiteY3" fmla="*/ 131 h 129671"/>
                  <a:gd name="connsiteX4" fmla="*/ 20997 w 125581"/>
                  <a:gd name="connsiteY4" fmla="*/ 131 h 129671"/>
                  <a:gd name="connsiteX5" fmla="*/ 125582 w 125581"/>
                  <a:gd name="connsiteY5" fmla="*/ 417 h 129671"/>
                  <a:gd name="connsiteX6" fmla="*/ 125582 w 125581"/>
                  <a:gd name="connsiteY6" fmla="*/ 129671 h 129671"/>
                  <a:gd name="connsiteX7" fmla="*/ 125582 w 125581"/>
                  <a:gd name="connsiteY7" fmla="*/ 129671 h 1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81" h="129671">
                    <a:moveTo>
                      <a:pt x="125582" y="129671"/>
                    </a:moveTo>
                    <a:cubicBezTo>
                      <a:pt x="93864" y="129671"/>
                      <a:pt x="31761" y="129671"/>
                      <a:pt x="42" y="129671"/>
                    </a:cubicBezTo>
                    <a:cubicBezTo>
                      <a:pt x="-53" y="97381"/>
                      <a:pt x="42" y="50042"/>
                      <a:pt x="42" y="16990"/>
                    </a:cubicBezTo>
                    <a:cubicBezTo>
                      <a:pt x="42" y="6703"/>
                      <a:pt x="42" y="131"/>
                      <a:pt x="42" y="131"/>
                    </a:cubicBezTo>
                    <a:cubicBezTo>
                      <a:pt x="42" y="36"/>
                      <a:pt x="8424" y="131"/>
                      <a:pt x="20997" y="131"/>
                    </a:cubicBezTo>
                    <a:cubicBezTo>
                      <a:pt x="49763" y="322"/>
                      <a:pt x="99579" y="-440"/>
                      <a:pt x="125582" y="417"/>
                    </a:cubicBezTo>
                    <a:cubicBezTo>
                      <a:pt x="125582" y="36993"/>
                      <a:pt x="125582" y="93762"/>
                      <a:pt x="125582" y="129671"/>
                    </a:cubicBezTo>
                    <a:lnTo>
                      <a:pt x="125582" y="129671"/>
                    </a:lnTo>
                    <a:close/>
                  </a:path>
                </a:pathLst>
              </a:custGeom>
              <a:noFill/>
              <a:ln w="9525" cap="rnd">
                <a:solidFill>
                  <a:srgbClr val="15003C"/>
                </a:solidFill>
                <a:prstDash val="solid"/>
                <a:round/>
              </a:ln>
            </p:spPr>
            <p:txBody>
              <a:bodyPr rtlCol="0" anchor="ctr"/>
              <a:lstStyle/>
              <a:p>
                <a:endParaRPr lang="da-DK"/>
              </a:p>
            </p:txBody>
          </p:sp>
          <p:sp>
            <p:nvSpPr>
              <p:cNvPr id="202" name="Kombinationstegning: figur 201">
                <a:extLst>
                  <a:ext uri="{FF2B5EF4-FFF2-40B4-BE49-F238E27FC236}">
                    <a16:creationId xmlns:a16="http://schemas.microsoft.com/office/drawing/2014/main" id="{FC483C3C-DBA2-0AE3-134B-9C1A3BCE0D4F}"/>
                  </a:ext>
                </a:extLst>
              </p:cNvPr>
              <p:cNvSpPr/>
              <p:nvPr/>
            </p:nvSpPr>
            <p:spPr>
              <a:xfrm>
                <a:off x="6142496" y="5765564"/>
                <a:ext cx="125581" cy="130052"/>
              </a:xfrm>
              <a:custGeom>
                <a:avLst/>
                <a:gdLst>
                  <a:gd name="connsiteX0" fmla="*/ 125582 w 125581"/>
                  <a:gd name="connsiteY0" fmla="*/ 130052 h 130052"/>
                  <a:gd name="connsiteX1" fmla="*/ 42 w 125581"/>
                  <a:gd name="connsiteY1" fmla="*/ 130052 h 130052"/>
                  <a:gd name="connsiteX2" fmla="*/ 42 w 125581"/>
                  <a:gd name="connsiteY2" fmla="*/ 17086 h 130052"/>
                  <a:gd name="connsiteX3" fmla="*/ 42 w 125581"/>
                  <a:gd name="connsiteY3" fmla="*/ 131 h 130052"/>
                  <a:gd name="connsiteX4" fmla="*/ 20997 w 125581"/>
                  <a:gd name="connsiteY4" fmla="*/ 131 h 130052"/>
                  <a:gd name="connsiteX5" fmla="*/ 125582 w 125581"/>
                  <a:gd name="connsiteY5" fmla="*/ 417 h 130052"/>
                  <a:gd name="connsiteX6" fmla="*/ 125582 w 125581"/>
                  <a:gd name="connsiteY6" fmla="*/ 130052 h 130052"/>
                  <a:gd name="connsiteX7" fmla="*/ 125582 w 125581"/>
                  <a:gd name="connsiteY7" fmla="*/ 130052 h 13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81" h="130052">
                    <a:moveTo>
                      <a:pt x="125582" y="130052"/>
                    </a:moveTo>
                    <a:cubicBezTo>
                      <a:pt x="93864" y="130052"/>
                      <a:pt x="31761" y="130052"/>
                      <a:pt x="42" y="130052"/>
                    </a:cubicBezTo>
                    <a:cubicBezTo>
                      <a:pt x="-53" y="97667"/>
                      <a:pt x="42" y="50233"/>
                      <a:pt x="42" y="17086"/>
                    </a:cubicBezTo>
                    <a:cubicBezTo>
                      <a:pt x="42" y="6799"/>
                      <a:pt x="42" y="226"/>
                      <a:pt x="42" y="131"/>
                    </a:cubicBezTo>
                    <a:cubicBezTo>
                      <a:pt x="42" y="36"/>
                      <a:pt x="8424" y="131"/>
                      <a:pt x="20997" y="131"/>
                    </a:cubicBezTo>
                    <a:cubicBezTo>
                      <a:pt x="49763" y="322"/>
                      <a:pt x="99579" y="-440"/>
                      <a:pt x="125582" y="417"/>
                    </a:cubicBezTo>
                    <a:cubicBezTo>
                      <a:pt x="125582" y="37088"/>
                      <a:pt x="125582" y="93952"/>
                      <a:pt x="125582" y="130052"/>
                    </a:cubicBezTo>
                    <a:lnTo>
                      <a:pt x="125582" y="130052"/>
                    </a:lnTo>
                    <a:close/>
                  </a:path>
                </a:pathLst>
              </a:custGeom>
              <a:noFill/>
              <a:ln w="9525" cap="rnd">
                <a:solidFill>
                  <a:srgbClr val="15003C"/>
                </a:solidFill>
                <a:prstDash val="solid"/>
                <a:round/>
              </a:ln>
            </p:spPr>
            <p:txBody>
              <a:bodyPr rtlCol="0" anchor="ctr"/>
              <a:lstStyle/>
              <a:p>
                <a:endParaRPr lang="da-DK"/>
              </a:p>
            </p:txBody>
          </p:sp>
          <p:sp>
            <p:nvSpPr>
              <p:cNvPr id="203" name="Kombinationstegning: figur 202">
                <a:extLst>
                  <a:ext uri="{FF2B5EF4-FFF2-40B4-BE49-F238E27FC236}">
                    <a16:creationId xmlns:a16="http://schemas.microsoft.com/office/drawing/2014/main" id="{321C88AA-ACE7-FF03-96B0-D5970687754B}"/>
                  </a:ext>
                </a:extLst>
              </p:cNvPr>
              <p:cNvSpPr/>
              <p:nvPr/>
            </p:nvSpPr>
            <p:spPr>
              <a:xfrm>
                <a:off x="6288609" y="5594972"/>
                <a:ext cx="125581" cy="129671"/>
              </a:xfrm>
              <a:custGeom>
                <a:avLst/>
                <a:gdLst>
                  <a:gd name="connsiteX0" fmla="*/ 125582 w 125581"/>
                  <a:gd name="connsiteY0" fmla="*/ 129671 h 129671"/>
                  <a:gd name="connsiteX1" fmla="*/ 42 w 125581"/>
                  <a:gd name="connsiteY1" fmla="*/ 129671 h 129671"/>
                  <a:gd name="connsiteX2" fmla="*/ 42 w 125581"/>
                  <a:gd name="connsiteY2" fmla="*/ 16990 h 129671"/>
                  <a:gd name="connsiteX3" fmla="*/ 42 w 125581"/>
                  <a:gd name="connsiteY3" fmla="*/ 131 h 129671"/>
                  <a:gd name="connsiteX4" fmla="*/ 20997 w 125581"/>
                  <a:gd name="connsiteY4" fmla="*/ 131 h 129671"/>
                  <a:gd name="connsiteX5" fmla="*/ 125582 w 125581"/>
                  <a:gd name="connsiteY5" fmla="*/ 417 h 129671"/>
                  <a:gd name="connsiteX6" fmla="*/ 125582 w 125581"/>
                  <a:gd name="connsiteY6" fmla="*/ 129671 h 129671"/>
                  <a:gd name="connsiteX7" fmla="*/ 125582 w 125581"/>
                  <a:gd name="connsiteY7" fmla="*/ 129671 h 1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81" h="129671">
                    <a:moveTo>
                      <a:pt x="125582" y="129671"/>
                    </a:moveTo>
                    <a:cubicBezTo>
                      <a:pt x="93864" y="129671"/>
                      <a:pt x="31761" y="129671"/>
                      <a:pt x="42" y="129671"/>
                    </a:cubicBezTo>
                    <a:cubicBezTo>
                      <a:pt x="-53" y="97381"/>
                      <a:pt x="42" y="50042"/>
                      <a:pt x="42" y="16990"/>
                    </a:cubicBezTo>
                    <a:cubicBezTo>
                      <a:pt x="42" y="6703"/>
                      <a:pt x="42" y="131"/>
                      <a:pt x="42" y="131"/>
                    </a:cubicBezTo>
                    <a:cubicBezTo>
                      <a:pt x="42" y="36"/>
                      <a:pt x="8424" y="131"/>
                      <a:pt x="20997" y="131"/>
                    </a:cubicBezTo>
                    <a:cubicBezTo>
                      <a:pt x="49763" y="322"/>
                      <a:pt x="99579" y="-440"/>
                      <a:pt x="125582" y="417"/>
                    </a:cubicBezTo>
                    <a:cubicBezTo>
                      <a:pt x="125582" y="36993"/>
                      <a:pt x="125582" y="93762"/>
                      <a:pt x="125582" y="129671"/>
                    </a:cubicBezTo>
                    <a:lnTo>
                      <a:pt x="125582" y="129671"/>
                    </a:lnTo>
                    <a:close/>
                  </a:path>
                </a:pathLst>
              </a:custGeom>
              <a:noFill/>
              <a:ln w="9525" cap="rnd">
                <a:solidFill>
                  <a:srgbClr val="15003C"/>
                </a:solidFill>
                <a:prstDash val="solid"/>
                <a:round/>
              </a:ln>
            </p:spPr>
            <p:txBody>
              <a:bodyPr rtlCol="0" anchor="ctr"/>
              <a:lstStyle/>
              <a:p>
                <a:endParaRPr lang="da-DK"/>
              </a:p>
            </p:txBody>
          </p:sp>
          <p:sp>
            <p:nvSpPr>
              <p:cNvPr id="204" name="Kombinationstegning: figur 203">
                <a:extLst>
                  <a:ext uri="{FF2B5EF4-FFF2-40B4-BE49-F238E27FC236}">
                    <a16:creationId xmlns:a16="http://schemas.microsoft.com/office/drawing/2014/main" id="{81423101-9087-ABA8-9978-78E5786C2990}"/>
                  </a:ext>
                </a:extLst>
              </p:cNvPr>
              <p:cNvSpPr/>
              <p:nvPr/>
            </p:nvSpPr>
            <p:spPr>
              <a:xfrm>
                <a:off x="6435104" y="5594495"/>
                <a:ext cx="125581" cy="129671"/>
              </a:xfrm>
              <a:custGeom>
                <a:avLst/>
                <a:gdLst>
                  <a:gd name="connsiteX0" fmla="*/ 125582 w 125581"/>
                  <a:gd name="connsiteY0" fmla="*/ 129671 h 129671"/>
                  <a:gd name="connsiteX1" fmla="*/ 42 w 125581"/>
                  <a:gd name="connsiteY1" fmla="*/ 129671 h 129671"/>
                  <a:gd name="connsiteX2" fmla="*/ 42 w 125581"/>
                  <a:gd name="connsiteY2" fmla="*/ 16990 h 129671"/>
                  <a:gd name="connsiteX3" fmla="*/ 42 w 125581"/>
                  <a:gd name="connsiteY3" fmla="*/ 131 h 129671"/>
                  <a:gd name="connsiteX4" fmla="*/ 20997 w 125581"/>
                  <a:gd name="connsiteY4" fmla="*/ 131 h 129671"/>
                  <a:gd name="connsiteX5" fmla="*/ 125582 w 125581"/>
                  <a:gd name="connsiteY5" fmla="*/ 417 h 129671"/>
                  <a:gd name="connsiteX6" fmla="*/ 125582 w 125581"/>
                  <a:gd name="connsiteY6" fmla="*/ 129671 h 129671"/>
                  <a:gd name="connsiteX7" fmla="*/ 125582 w 125581"/>
                  <a:gd name="connsiteY7" fmla="*/ 129671 h 1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81" h="129671">
                    <a:moveTo>
                      <a:pt x="125582" y="129671"/>
                    </a:moveTo>
                    <a:cubicBezTo>
                      <a:pt x="93864" y="129671"/>
                      <a:pt x="31761" y="129671"/>
                      <a:pt x="42" y="129671"/>
                    </a:cubicBezTo>
                    <a:cubicBezTo>
                      <a:pt x="-53" y="97381"/>
                      <a:pt x="42" y="50042"/>
                      <a:pt x="42" y="16990"/>
                    </a:cubicBezTo>
                    <a:cubicBezTo>
                      <a:pt x="42" y="6703"/>
                      <a:pt x="42" y="131"/>
                      <a:pt x="42" y="131"/>
                    </a:cubicBezTo>
                    <a:cubicBezTo>
                      <a:pt x="42" y="36"/>
                      <a:pt x="8424" y="131"/>
                      <a:pt x="20997" y="131"/>
                    </a:cubicBezTo>
                    <a:cubicBezTo>
                      <a:pt x="49763" y="322"/>
                      <a:pt x="99579" y="-440"/>
                      <a:pt x="125582" y="417"/>
                    </a:cubicBezTo>
                    <a:cubicBezTo>
                      <a:pt x="125582" y="36993"/>
                      <a:pt x="125582" y="93762"/>
                      <a:pt x="125582" y="129671"/>
                    </a:cubicBezTo>
                    <a:lnTo>
                      <a:pt x="125582" y="129671"/>
                    </a:lnTo>
                    <a:close/>
                  </a:path>
                </a:pathLst>
              </a:custGeom>
              <a:noFill/>
              <a:ln w="9525" cap="rnd">
                <a:solidFill>
                  <a:srgbClr val="15003C"/>
                </a:solidFill>
                <a:prstDash val="solid"/>
                <a:round/>
              </a:ln>
            </p:spPr>
            <p:txBody>
              <a:bodyPr rtlCol="0" anchor="ctr"/>
              <a:lstStyle/>
              <a:p>
                <a:endParaRPr lang="da-DK"/>
              </a:p>
            </p:txBody>
          </p:sp>
          <p:grpSp>
            <p:nvGrpSpPr>
              <p:cNvPr id="205" name="Grafik 103">
                <a:extLst>
                  <a:ext uri="{FF2B5EF4-FFF2-40B4-BE49-F238E27FC236}">
                    <a16:creationId xmlns:a16="http://schemas.microsoft.com/office/drawing/2014/main" id="{70CA45F0-71FC-9D90-5C18-9F4B9A20A32F}"/>
                  </a:ext>
                </a:extLst>
              </p:cNvPr>
              <p:cNvGrpSpPr/>
              <p:nvPr/>
            </p:nvGrpSpPr>
            <p:grpSpPr>
              <a:xfrm>
                <a:off x="6223596" y="5111423"/>
                <a:ext cx="58483" cy="32861"/>
                <a:chOff x="6223596" y="5111423"/>
                <a:chExt cx="58483" cy="32861"/>
              </a:xfrm>
            </p:grpSpPr>
            <p:sp>
              <p:nvSpPr>
                <p:cNvPr id="206" name="Kombinationstegning: figur 205">
                  <a:extLst>
                    <a:ext uri="{FF2B5EF4-FFF2-40B4-BE49-F238E27FC236}">
                      <a16:creationId xmlns:a16="http://schemas.microsoft.com/office/drawing/2014/main" id="{17C32E93-A3CC-6387-3BA6-B66EA3FC62D8}"/>
                    </a:ext>
                  </a:extLst>
                </p:cNvPr>
                <p:cNvSpPr/>
                <p:nvPr/>
              </p:nvSpPr>
              <p:spPr>
                <a:xfrm>
                  <a:off x="6249123" y="5111423"/>
                  <a:ext cx="32956" cy="32861"/>
                </a:xfrm>
                <a:custGeom>
                  <a:avLst/>
                  <a:gdLst>
                    <a:gd name="connsiteX0" fmla="*/ 0 w 32956"/>
                    <a:gd name="connsiteY0" fmla="*/ 0 h 32861"/>
                    <a:gd name="connsiteX1" fmla="*/ 32957 w 32956"/>
                    <a:gd name="connsiteY1" fmla="*/ 32861 h 32861"/>
                  </a:gdLst>
                  <a:ahLst/>
                  <a:cxnLst>
                    <a:cxn ang="0">
                      <a:pos x="connsiteX0" y="connsiteY0"/>
                    </a:cxn>
                    <a:cxn ang="0">
                      <a:pos x="connsiteX1" y="connsiteY1"/>
                    </a:cxn>
                  </a:cxnLst>
                  <a:rect l="l" t="t" r="r" b="b"/>
                  <a:pathLst>
                    <a:path w="32956" h="32861">
                      <a:moveTo>
                        <a:pt x="0" y="0"/>
                      </a:moveTo>
                      <a:lnTo>
                        <a:pt x="32957" y="32861"/>
                      </a:lnTo>
                    </a:path>
                  </a:pathLst>
                </a:custGeom>
                <a:ln w="9525" cap="rnd">
                  <a:solidFill>
                    <a:srgbClr val="15003C"/>
                  </a:solidFill>
                  <a:prstDash val="solid"/>
                  <a:round/>
                </a:ln>
              </p:spPr>
              <p:txBody>
                <a:bodyPr rtlCol="0" anchor="ctr"/>
                <a:lstStyle/>
                <a:p>
                  <a:endParaRPr lang="da-DK"/>
                </a:p>
              </p:txBody>
            </p:sp>
            <p:sp>
              <p:nvSpPr>
                <p:cNvPr id="207" name="Kombinationstegning: figur 206">
                  <a:extLst>
                    <a:ext uri="{FF2B5EF4-FFF2-40B4-BE49-F238E27FC236}">
                      <a16:creationId xmlns:a16="http://schemas.microsoft.com/office/drawing/2014/main" id="{8B3DA880-86E4-C908-2E16-6B23FED6E987}"/>
                    </a:ext>
                  </a:extLst>
                </p:cNvPr>
                <p:cNvSpPr/>
                <p:nvPr/>
              </p:nvSpPr>
              <p:spPr>
                <a:xfrm>
                  <a:off x="6223596" y="5115329"/>
                  <a:ext cx="50768" cy="28956"/>
                </a:xfrm>
                <a:custGeom>
                  <a:avLst/>
                  <a:gdLst>
                    <a:gd name="connsiteX0" fmla="*/ 50768 w 50768"/>
                    <a:gd name="connsiteY0" fmla="*/ 0 h 28956"/>
                    <a:gd name="connsiteX1" fmla="*/ 0 w 50768"/>
                    <a:gd name="connsiteY1" fmla="*/ 28956 h 28956"/>
                  </a:gdLst>
                  <a:ahLst/>
                  <a:cxnLst>
                    <a:cxn ang="0">
                      <a:pos x="connsiteX0" y="connsiteY0"/>
                    </a:cxn>
                    <a:cxn ang="0">
                      <a:pos x="connsiteX1" y="connsiteY1"/>
                    </a:cxn>
                  </a:cxnLst>
                  <a:rect l="l" t="t" r="r" b="b"/>
                  <a:pathLst>
                    <a:path w="50768" h="28956">
                      <a:moveTo>
                        <a:pt x="50768" y="0"/>
                      </a:moveTo>
                      <a:lnTo>
                        <a:pt x="0" y="28956"/>
                      </a:lnTo>
                    </a:path>
                  </a:pathLst>
                </a:custGeom>
                <a:ln w="9525" cap="rnd">
                  <a:solidFill>
                    <a:srgbClr val="15003C"/>
                  </a:solidFill>
                  <a:prstDash val="solid"/>
                  <a:round/>
                </a:ln>
              </p:spPr>
              <p:txBody>
                <a:bodyPr rtlCol="0" anchor="ctr"/>
                <a:lstStyle/>
                <a:p>
                  <a:endParaRPr lang="da-DK"/>
                </a:p>
              </p:txBody>
            </p:sp>
          </p:grpSp>
        </p:grpSp>
      </p:grpSp>
    </p:spTree>
    <p:extLst>
      <p:ext uri="{BB962C8B-B14F-4D97-AF65-F5344CB8AC3E}">
        <p14:creationId xmlns:p14="http://schemas.microsoft.com/office/powerpoint/2010/main" val="391410084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ullets lilla">
    <p:bg>
      <p:bgPr>
        <a:solidFill>
          <a:schemeClr val="accent5"/>
        </a:solidFill>
        <a:effectLst/>
      </p:bgPr>
    </p:bg>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FF8C1B03-4EC6-3885-8F87-58F43A8F9188}"/>
              </a:ext>
            </a:extLst>
          </p:cNvPr>
          <p:cNvSpPr>
            <a:spLocks noGrp="1"/>
          </p:cNvSpPr>
          <p:nvPr>
            <p:ph type="sldNum" sz="quarter" idx="11"/>
          </p:nvPr>
        </p:nvSpPr>
        <p:spPr/>
        <p:txBody>
          <a:bodyPr/>
          <a:lstStyle/>
          <a:p>
            <a:fld id="{5587DA2E-090D-4F58-A61A-85757DEAB5AA}" type="slidenum">
              <a:rPr lang="da-DK" smtClean="0"/>
              <a:t>‹nr.›</a:t>
            </a:fld>
            <a:endParaRPr lang="da-DK"/>
          </a:p>
        </p:txBody>
      </p:sp>
      <p:sp>
        <p:nvSpPr>
          <p:cNvPr id="3" name="Titel 1">
            <a:extLst>
              <a:ext uri="{FF2B5EF4-FFF2-40B4-BE49-F238E27FC236}">
                <a16:creationId xmlns:a16="http://schemas.microsoft.com/office/drawing/2014/main" id="{0785B83D-DD7A-5127-F8DF-24A6346E7FE0}"/>
              </a:ext>
            </a:extLst>
          </p:cNvPr>
          <p:cNvSpPr>
            <a:spLocks noGrp="1"/>
          </p:cNvSpPr>
          <p:nvPr>
            <p:ph type="title" hasCustomPrompt="1"/>
          </p:nvPr>
        </p:nvSpPr>
        <p:spPr>
          <a:xfrm>
            <a:off x="1198009" y="459063"/>
            <a:ext cx="9387165" cy="1325563"/>
          </a:xfrm>
        </p:spPr>
        <p:txBody>
          <a:bodyPr/>
          <a:lstStyle>
            <a:lvl1pPr>
              <a:defRPr/>
            </a:lvl1pPr>
          </a:lstStyle>
          <a:p>
            <a:r>
              <a:rPr lang="da-DK"/>
              <a:t>Overskrift</a:t>
            </a:r>
          </a:p>
        </p:txBody>
      </p:sp>
      <p:sp>
        <p:nvSpPr>
          <p:cNvPr id="6" name="Pladsholder til tekst 2">
            <a:extLst>
              <a:ext uri="{FF2B5EF4-FFF2-40B4-BE49-F238E27FC236}">
                <a16:creationId xmlns:a16="http://schemas.microsoft.com/office/drawing/2014/main" id="{8F85C4F2-021F-B721-EFF5-9F6E0469D2AD}"/>
              </a:ext>
            </a:extLst>
          </p:cNvPr>
          <p:cNvSpPr>
            <a:spLocks noGrp="1"/>
          </p:cNvSpPr>
          <p:nvPr>
            <p:ph idx="1" hasCustomPrompt="1"/>
          </p:nvPr>
        </p:nvSpPr>
        <p:spPr>
          <a:xfrm>
            <a:off x="1198009" y="1879807"/>
            <a:ext cx="9387165" cy="4519130"/>
          </a:xfrm>
          <a:prstGeom prst="rect">
            <a:avLst/>
          </a:prstGeom>
        </p:spPr>
        <p:txBody>
          <a:bodyPr vert="horz" lIns="91440" tIns="45720" rIns="91440" bIns="45720" rtlCol="0">
            <a:normAutofit/>
          </a:bodyPr>
          <a:lstStyle>
            <a:lvl1pPr>
              <a:lnSpc>
                <a:spcPct val="100000"/>
              </a:lnSpc>
              <a:spcBef>
                <a:spcPts val="1200"/>
              </a:spcBef>
              <a:spcAft>
                <a:spcPts val="0"/>
              </a:spcAft>
              <a:defRPr/>
            </a:lvl1pPr>
            <a:lvl2pPr>
              <a:lnSpc>
                <a:spcPct val="100000"/>
              </a:lnSpc>
              <a:spcAft>
                <a:spcPts val="0"/>
              </a:spcAft>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da-DK"/>
              <a:t>Her står teksten med bullets</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64957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445697-EA64-9FC3-8C6C-23D8EE9A5BA6}"/>
              </a:ext>
            </a:extLst>
          </p:cNvPr>
          <p:cNvSpPr/>
          <p:nvPr userDrawn="1"/>
        </p:nvSpPr>
        <p:spPr>
          <a:xfrm>
            <a:off x="0" y="0"/>
            <a:ext cx="11644128"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455692B8-9B13-7D8D-8F1A-6433B93C7195}"/>
              </a:ext>
            </a:extLst>
          </p:cNvPr>
          <p:cNvSpPr>
            <a:spLocks noGrp="1"/>
          </p:cNvSpPr>
          <p:nvPr>
            <p:ph type="title"/>
          </p:nvPr>
        </p:nvSpPr>
        <p:spPr>
          <a:xfrm>
            <a:off x="916903" y="1709738"/>
            <a:ext cx="9936628" cy="2852737"/>
          </a:xfrm>
        </p:spPr>
        <p:txBody>
          <a:bodyPr anchor="ctr" anchorCtr="0"/>
          <a:lstStyle>
            <a:lvl1pPr algn="ctr">
              <a:defRPr sz="5400">
                <a:solidFill>
                  <a:schemeClr val="bg1"/>
                </a:solidFill>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74E4AD08-86C4-62DC-4D2C-4386850061A0}"/>
              </a:ext>
            </a:extLst>
          </p:cNvPr>
          <p:cNvSpPr>
            <a:spLocks noGrp="1"/>
          </p:cNvSpPr>
          <p:nvPr>
            <p:ph type="body" idx="1"/>
          </p:nvPr>
        </p:nvSpPr>
        <p:spPr>
          <a:xfrm>
            <a:off x="916903" y="4589463"/>
            <a:ext cx="9936628" cy="1500187"/>
          </a:xfrm>
        </p:spPr>
        <p:txBody>
          <a:bodyPr/>
          <a:lstStyle>
            <a:lvl1pPr marL="0" indent="0" algn="ctr">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730E7F80-A1A5-FD68-17DD-12707FF2B02D}"/>
              </a:ext>
            </a:extLst>
          </p:cNvPr>
          <p:cNvSpPr>
            <a:spLocks noGrp="1"/>
          </p:cNvSpPr>
          <p:nvPr>
            <p:ph type="sldNum" sz="quarter" idx="12"/>
          </p:nvPr>
        </p:nvSpPr>
        <p:spPr/>
        <p:txBody>
          <a:bodyPr/>
          <a:lstStyle/>
          <a:p>
            <a:fld id="{E92CC585-F47C-4B51-B255-614CA0E05850}" type="slidenum">
              <a:rPr lang="da-DK" smtClean="0"/>
              <a:t>‹nr.›</a:t>
            </a:fld>
            <a:endParaRPr lang="da-DK"/>
          </a:p>
        </p:txBody>
      </p:sp>
      <p:pic>
        <p:nvPicPr>
          <p:cNvPr id="7" name="Billede 6">
            <a:extLst>
              <a:ext uri="{FF2B5EF4-FFF2-40B4-BE49-F238E27FC236}">
                <a16:creationId xmlns:a16="http://schemas.microsoft.com/office/drawing/2014/main" id="{6BD33E79-125D-5539-0C67-2B50171F5673}"/>
              </a:ext>
            </a:extLst>
          </p:cNvPr>
          <p:cNvPicPr>
            <a:picLocks noChangeAspect="1"/>
          </p:cNvPicPr>
          <p:nvPr userDrawn="1"/>
        </p:nvPicPr>
        <p:blipFill>
          <a:blip r:embed="rId2"/>
          <a:stretch>
            <a:fillRect/>
          </a:stretch>
        </p:blipFill>
        <p:spPr>
          <a:xfrm>
            <a:off x="276768" y="0"/>
            <a:ext cx="640135" cy="896190"/>
          </a:xfrm>
          <a:prstGeom prst="rect">
            <a:avLst/>
          </a:prstGeom>
        </p:spPr>
      </p:pic>
    </p:spTree>
    <p:extLst>
      <p:ext uri="{BB962C8B-B14F-4D97-AF65-F5344CB8AC3E}">
        <p14:creationId xmlns:p14="http://schemas.microsoft.com/office/powerpoint/2010/main" val="31752963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ullets mørk - lilla">
    <p:bg>
      <p:bgRef idx="1001">
        <a:schemeClr val="bg1"/>
      </p:bgRef>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1A95821-16FD-4FB6-EA27-A7DEE9A36982}"/>
              </a:ext>
            </a:extLst>
          </p:cNvPr>
          <p:cNvSpPr/>
          <p:nvPr/>
        </p:nvSpPr>
        <p:spPr>
          <a:xfrm>
            <a:off x="11644129" y="0"/>
            <a:ext cx="547871"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slidenummer 3">
            <a:extLst>
              <a:ext uri="{FF2B5EF4-FFF2-40B4-BE49-F238E27FC236}">
                <a16:creationId xmlns:a16="http://schemas.microsoft.com/office/drawing/2014/main" id="{FF8C1B03-4EC6-3885-8F87-58F43A8F9188}"/>
              </a:ext>
            </a:extLst>
          </p:cNvPr>
          <p:cNvSpPr>
            <a:spLocks noGrp="1"/>
          </p:cNvSpPr>
          <p:nvPr>
            <p:ph type="sldNum" sz="quarter" idx="11"/>
          </p:nvPr>
        </p:nvSpPr>
        <p:spPr/>
        <p:txBody>
          <a:bodyPr/>
          <a:lstStyle>
            <a:lvl1pPr>
              <a:defRPr>
                <a:solidFill>
                  <a:schemeClr val="bg1"/>
                </a:solidFill>
              </a:defRPr>
            </a:lvl1pPr>
          </a:lstStyle>
          <a:p>
            <a:fld id="{5587DA2E-090D-4F58-A61A-85757DEAB5AA}" type="slidenum">
              <a:rPr lang="da-DK" smtClean="0"/>
              <a:t>‹nr.›</a:t>
            </a:fld>
            <a:endParaRPr lang="da-DK"/>
          </a:p>
        </p:txBody>
      </p:sp>
      <p:sp>
        <p:nvSpPr>
          <p:cNvPr id="3" name="Tekstfelt 2">
            <a:extLst>
              <a:ext uri="{FF2B5EF4-FFF2-40B4-BE49-F238E27FC236}">
                <a16:creationId xmlns:a16="http://schemas.microsoft.com/office/drawing/2014/main" id="{373C7A89-4187-DDBD-F22E-4DCDBECC8259}"/>
              </a:ext>
            </a:extLst>
          </p:cNvPr>
          <p:cNvSpPr txBox="1"/>
          <p:nvPr userDrawn="1"/>
        </p:nvSpPr>
        <p:spPr>
          <a:xfrm rot="5400000">
            <a:off x="8743543" y="3356719"/>
            <a:ext cx="634904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solidFill>
                  <a:schemeClr val="bg1"/>
                </a:solidFill>
              </a:rPr>
              <a:t>SUNDHED OG OMSORG		AARHUS KOMMUNE</a:t>
            </a:r>
          </a:p>
        </p:txBody>
      </p:sp>
      <p:sp>
        <p:nvSpPr>
          <p:cNvPr id="7" name="Titel 1">
            <a:extLst>
              <a:ext uri="{FF2B5EF4-FFF2-40B4-BE49-F238E27FC236}">
                <a16:creationId xmlns:a16="http://schemas.microsoft.com/office/drawing/2014/main" id="{686177A9-D129-DE69-E7F6-58BA5DE21854}"/>
              </a:ext>
            </a:extLst>
          </p:cNvPr>
          <p:cNvSpPr>
            <a:spLocks noGrp="1"/>
          </p:cNvSpPr>
          <p:nvPr>
            <p:ph type="title" hasCustomPrompt="1"/>
          </p:nvPr>
        </p:nvSpPr>
        <p:spPr>
          <a:xfrm>
            <a:off x="1198009" y="469002"/>
            <a:ext cx="9387165" cy="1325563"/>
          </a:xfrm>
        </p:spPr>
        <p:txBody>
          <a:bodyPr/>
          <a:lstStyle>
            <a:lvl1pPr>
              <a:defRPr>
                <a:solidFill>
                  <a:schemeClr val="accent5"/>
                </a:solidFill>
              </a:defRPr>
            </a:lvl1pPr>
          </a:lstStyle>
          <a:p>
            <a:r>
              <a:rPr lang="da-DK"/>
              <a:t>Overskrift</a:t>
            </a:r>
          </a:p>
        </p:txBody>
      </p:sp>
      <p:sp>
        <p:nvSpPr>
          <p:cNvPr id="8" name="Pladsholder til tekst 2">
            <a:extLst>
              <a:ext uri="{FF2B5EF4-FFF2-40B4-BE49-F238E27FC236}">
                <a16:creationId xmlns:a16="http://schemas.microsoft.com/office/drawing/2014/main" id="{82EB8956-9E2B-CA87-EFB1-3EC8549EF5A1}"/>
              </a:ext>
            </a:extLst>
          </p:cNvPr>
          <p:cNvSpPr>
            <a:spLocks noGrp="1"/>
          </p:cNvSpPr>
          <p:nvPr>
            <p:ph idx="1" hasCustomPrompt="1"/>
          </p:nvPr>
        </p:nvSpPr>
        <p:spPr>
          <a:xfrm>
            <a:off x="1198009" y="1925388"/>
            <a:ext cx="9387165" cy="4463610"/>
          </a:xfrm>
          <a:prstGeom prst="rect">
            <a:avLst/>
          </a:prstGeom>
        </p:spPr>
        <p:txBody>
          <a:bodyPr vert="horz" lIns="91440" tIns="45720" rIns="91440" bIns="45720" rtlCol="0">
            <a:normAutofit/>
          </a:bodyPr>
          <a:lstStyle>
            <a:lvl1pPr>
              <a:lnSpc>
                <a:spcPct val="100000"/>
              </a:lnSpc>
              <a:spcBef>
                <a:spcPts val="1200"/>
              </a:spcBef>
              <a:buClr>
                <a:schemeClr val="accent5"/>
              </a:buClr>
              <a:defRPr/>
            </a:lvl1pPr>
            <a:lvl2pPr>
              <a:lnSpc>
                <a:spcPct val="100000"/>
              </a:lnSpc>
              <a:buClr>
                <a:schemeClr val="accent5"/>
              </a:buClr>
              <a:defRPr/>
            </a:lvl2pPr>
            <a:lvl3pPr>
              <a:lnSpc>
                <a:spcPct val="100000"/>
              </a:lnSpc>
              <a:buClr>
                <a:schemeClr val="accent5"/>
              </a:buClr>
              <a:defRPr/>
            </a:lvl3pPr>
            <a:lvl4pPr>
              <a:lnSpc>
                <a:spcPct val="100000"/>
              </a:lnSpc>
              <a:buClr>
                <a:schemeClr val="accent5"/>
              </a:buClr>
              <a:defRPr/>
            </a:lvl4pPr>
            <a:lvl5pPr>
              <a:lnSpc>
                <a:spcPct val="100000"/>
              </a:lnSpc>
              <a:buClr>
                <a:schemeClr val="accent5"/>
              </a:buClr>
              <a:defRPr/>
            </a:lvl5pPr>
          </a:lstStyle>
          <a:p>
            <a:pPr lvl="0"/>
            <a:r>
              <a:rPr lang="da-DK"/>
              <a:t>Her står teksten med bullets</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864198455"/>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itat lilla">
    <p:bg>
      <p:bgPr>
        <a:solidFill>
          <a:schemeClr val="accent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A6F0F-EDF8-7564-D772-3D80FAC6CCF9}"/>
              </a:ext>
            </a:extLst>
          </p:cNvPr>
          <p:cNvSpPr>
            <a:spLocks noGrp="1"/>
          </p:cNvSpPr>
          <p:nvPr>
            <p:ph type="title" hasCustomPrompt="1"/>
          </p:nvPr>
        </p:nvSpPr>
        <p:spPr>
          <a:xfrm>
            <a:off x="2106506" y="2766219"/>
            <a:ext cx="7978988" cy="1325563"/>
          </a:xfrm>
          <a:prstGeom prst="rect">
            <a:avLst/>
          </a:prstGeom>
        </p:spPr>
        <p:txBody>
          <a:bodyPr/>
          <a:lstStyle>
            <a:lvl1pPr algn="ctr">
              <a:defRPr sz="4800">
                <a:solidFill>
                  <a:schemeClr val="accent5"/>
                </a:solidFill>
                <a:highlight>
                  <a:srgbClr val="22123A"/>
                </a:highlight>
              </a:defRPr>
            </a:lvl1pPr>
          </a:lstStyle>
          <a:p>
            <a:r>
              <a:rPr lang="da-DK"/>
              <a:t>”Her står en tekst, det kunne være et statement eller citat”</a:t>
            </a:r>
          </a:p>
        </p:txBody>
      </p:sp>
      <p:sp>
        <p:nvSpPr>
          <p:cNvPr id="7" name="Pladsholder til tekst 6">
            <a:extLst>
              <a:ext uri="{FF2B5EF4-FFF2-40B4-BE49-F238E27FC236}">
                <a16:creationId xmlns:a16="http://schemas.microsoft.com/office/drawing/2014/main" id="{3593B047-60AA-A551-6D73-D973536D8CB6}"/>
              </a:ext>
            </a:extLst>
          </p:cNvPr>
          <p:cNvSpPr>
            <a:spLocks noGrp="1"/>
          </p:cNvSpPr>
          <p:nvPr>
            <p:ph type="body" sz="quarter" idx="10" hasCustomPrompt="1"/>
          </p:nvPr>
        </p:nvSpPr>
        <p:spPr>
          <a:xfrm>
            <a:off x="3836988" y="4964113"/>
            <a:ext cx="4518025" cy="454025"/>
          </a:xfrm>
          <a:prstGeom prst="rect">
            <a:avLst/>
          </a:prstGeom>
        </p:spPr>
        <p:txBody>
          <a:bodyPr>
            <a:normAutofit/>
          </a:bodyPr>
          <a:lstStyle>
            <a:lvl1pPr marL="0" indent="0" algn="ctr">
              <a:buNone/>
              <a:defRPr sz="1800"/>
            </a:lvl1pPr>
          </a:lstStyle>
          <a:p>
            <a:pPr lvl="0"/>
            <a:r>
              <a:rPr lang="da-DK"/>
              <a:t>- evt. forfatter</a:t>
            </a:r>
          </a:p>
        </p:txBody>
      </p:sp>
    </p:spTree>
    <p:extLst>
      <p:ext uri="{BB962C8B-B14F-4D97-AF65-F5344CB8AC3E}">
        <p14:creationId xmlns:p14="http://schemas.microsoft.com/office/powerpoint/2010/main" val="32742961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Citat mørk - lilla">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A6F0F-EDF8-7564-D772-3D80FAC6CCF9}"/>
              </a:ext>
            </a:extLst>
          </p:cNvPr>
          <p:cNvSpPr>
            <a:spLocks noGrp="1"/>
          </p:cNvSpPr>
          <p:nvPr>
            <p:ph type="title" hasCustomPrompt="1"/>
          </p:nvPr>
        </p:nvSpPr>
        <p:spPr>
          <a:xfrm>
            <a:off x="2106506" y="2766219"/>
            <a:ext cx="7978988" cy="1325563"/>
          </a:xfrm>
          <a:prstGeom prst="rect">
            <a:avLst/>
          </a:prstGeom>
        </p:spPr>
        <p:txBody>
          <a:bodyPr/>
          <a:lstStyle>
            <a:lvl1pPr algn="ctr">
              <a:defRPr sz="4800">
                <a:solidFill>
                  <a:schemeClr val="bg1"/>
                </a:solidFill>
                <a:highlight>
                  <a:srgbClr val="E4BDE2"/>
                </a:highlight>
              </a:defRPr>
            </a:lvl1pPr>
          </a:lstStyle>
          <a:p>
            <a:r>
              <a:rPr lang="da-DK"/>
              <a:t>”Her står en tekst, det kunne være et statement eller citat”</a:t>
            </a:r>
          </a:p>
        </p:txBody>
      </p:sp>
      <p:sp>
        <p:nvSpPr>
          <p:cNvPr id="7" name="Pladsholder til tekst 6">
            <a:extLst>
              <a:ext uri="{FF2B5EF4-FFF2-40B4-BE49-F238E27FC236}">
                <a16:creationId xmlns:a16="http://schemas.microsoft.com/office/drawing/2014/main" id="{3593B047-60AA-A551-6D73-D973536D8CB6}"/>
              </a:ext>
            </a:extLst>
          </p:cNvPr>
          <p:cNvSpPr>
            <a:spLocks noGrp="1"/>
          </p:cNvSpPr>
          <p:nvPr>
            <p:ph type="body" sz="quarter" idx="10" hasCustomPrompt="1"/>
          </p:nvPr>
        </p:nvSpPr>
        <p:spPr>
          <a:xfrm>
            <a:off x="3836988" y="4964113"/>
            <a:ext cx="4518025" cy="454025"/>
          </a:xfrm>
          <a:prstGeom prst="rect">
            <a:avLst/>
          </a:prstGeom>
        </p:spPr>
        <p:txBody>
          <a:bodyPr>
            <a:normAutofit/>
          </a:bodyPr>
          <a:lstStyle>
            <a:lvl1pPr marL="0" indent="0" algn="ctr">
              <a:buNone/>
              <a:defRPr sz="1800">
                <a:solidFill>
                  <a:srgbClr val="E4BDE2"/>
                </a:solidFill>
              </a:defRPr>
            </a:lvl1pPr>
          </a:lstStyle>
          <a:p>
            <a:pPr lvl="0"/>
            <a:r>
              <a:rPr lang="da-DK"/>
              <a:t>- evt. forfatter</a:t>
            </a:r>
          </a:p>
        </p:txBody>
      </p:sp>
    </p:spTree>
    <p:extLst>
      <p:ext uri="{BB962C8B-B14F-4D97-AF65-F5344CB8AC3E}">
        <p14:creationId xmlns:p14="http://schemas.microsoft.com/office/powerpoint/2010/main" val="396493016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llets hvi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786F7C-D068-CCF4-C4BC-B55EE09068EF}"/>
              </a:ext>
            </a:extLst>
          </p:cNvPr>
          <p:cNvSpPr>
            <a:spLocks noGrp="1"/>
          </p:cNvSpPr>
          <p:nvPr>
            <p:ph type="title" hasCustomPrompt="1"/>
          </p:nvPr>
        </p:nvSpPr>
        <p:spPr>
          <a:xfrm>
            <a:off x="1198009" y="459063"/>
            <a:ext cx="9387165" cy="1325563"/>
          </a:xfrm>
        </p:spPr>
        <p:txBody>
          <a:bodyPr/>
          <a:lstStyle>
            <a:lvl1pPr>
              <a:defRPr/>
            </a:lvl1pPr>
          </a:lstStyle>
          <a:p>
            <a:r>
              <a:rPr lang="da-DK"/>
              <a:t>Overskrift</a:t>
            </a:r>
          </a:p>
        </p:txBody>
      </p:sp>
      <p:sp>
        <p:nvSpPr>
          <p:cNvPr id="4" name="Pladsholder til slidenummer 3">
            <a:extLst>
              <a:ext uri="{FF2B5EF4-FFF2-40B4-BE49-F238E27FC236}">
                <a16:creationId xmlns:a16="http://schemas.microsoft.com/office/drawing/2014/main" id="{FF8C1B03-4EC6-3885-8F87-58F43A8F9188}"/>
              </a:ext>
            </a:extLst>
          </p:cNvPr>
          <p:cNvSpPr>
            <a:spLocks noGrp="1"/>
          </p:cNvSpPr>
          <p:nvPr>
            <p:ph type="sldNum" sz="quarter" idx="11"/>
          </p:nvPr>
        </p:nvSpPr>
        <p:spPr/>
        <p:txBody>
          <a:bodyPr/>
          <a:lstStyle/>
          <a:p>
            <a:fld id="{606D6DFE-51CA-418D-8FCC-0899EA6F81E7}" type="slidenum">
              <a:rPr lang="da-DK" smtClean="0"/>
              <a:pPr/>
              <a:t>‹nr.›</a:t>
            </a:fld>
            <a:endParaRPr lang="da-DK"/>
          </a:p>
        </p:txBody>
      </p:sp>
      <p:sp>
        <p:nvSpPr>
          <p:cNvPr id="5" name="Pladsholder til tekst 2">
            <a:extLst>
              <a:ext uri="{FF2B5EF4-FFF2-40B4-BE49-F238E27FC236}">
                <a16:creationId xmlns:a16="http://schemas.microsoft.com/office/drawing/2014/main" id="{F0C4A273-A8D3-40E1-F4D5-11A95F3D2B6F}"/>
              </a:ext>
            </a:extLst>
          </p:cNvPr>
          <p:cNvSpPr>
            <a:spLocks noGrp="1"/>
          </p:cNvSpPr>
          <p:nvPr>
            <p:ph idx="1" hasCustomPrompt="1"/>
          </p:nvPr>
        </p:nvSpPr>
        <p:spPr>
          <a:xfrm>
            <a:off x="1198009" y="1879807"/>
            <a:ext cx="9387165" cy="4519130"/>
          </a:xfrm>
          <a:prstGeom prst="rect">
            <a:avLst/>
          </a:prstGeom>
        </p:spPr>
        <p:txBody>
          <a:bodyPr vert="horz" lIns="91440" tIns="45720" rIns="91440" bIns="45720" rtlCol="0">
            <a:normAutofit/>
          </a:bodyPr>
          <a:lstStyle>
            <a:lvl1pPr>
              <a:lnSpc>
                <a:spcPct val="100000"/>
              </a:lnSpc>
              <a:spcBef>
                <a:spcPts val="1200"/>
              </a:spcBef>
              <a:spcAft>
                <a:spcPts val="0"/>
              </a:spcAft>
              <a:defRPr/>
            </a:lvl1pPr>
            <a:lvl2pPr>
              <a:lnSpc>
                <a:spcPct val="100000"/>
              </a:lnSpc>
              <a:spcAft>
                <a:spcPts val="0"/>
              </a:spcAft>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da-DK"/>
              <a:t>Her står teksten med bullets</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931119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s sand">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786F7C-D068-CCF4-C4BC-B55EE09068EF}"/>
              </a:ext>
            </a:extLst>
          </p:cNvPr>
          <p:cNvSpPr>
            <a:spLocks noGrp="1"/>
          </p:cNvSpPr>
          <p:nvPr>
            <p:ph type="title" hasCustomPrompt="1"/>
          </p:nvPr>
        </p:nvSpPr>
        <p:spPr>
          <a:xfrm>
            <a:off x="1198009" y="459063"/>
            <a:ext cx="9387165" cy="1325563"/>
          </a:xfrm>
        </p:spPr>
        <p:txBody>
          <a:bodyPr/>
          <a:lstStyle>
            <a:lvl1pPr>
              <a:defRPr/>
            </a:lvl1pPr>
          </a:lstStyle>
          <a:p>
            <a:r>
              <a:rPr lang="da-DK"/>
              <a:t>Overskrift</a:t>
            </a:r>
          </a:p>
        </p:txBody>
      </p:sp>
      <p:sp>
        <p:nvSpPr>
          <p:cNvPr id="4" name="Pladsholder til slidenummer 3">
            <a:extLst>
              <a:ext uri="{FF2B5EF4-FFF2-40B4-BE49-F238E27FC236}">
                <a16:creationId xmlns:a16="http://schemas.microsoft.com/office/drawing/2014/main" id="{FF8C1B03-4EC6-3885-8F87-58F43A8F9188}"/>
              </a:ext>
            </a:extLst>
          </p:cNvPr>
          <p:cNvSpPr>
            <a:spLocks noGrp="1"/>
          </p:cNvSpPr>
          <p:nvPr>
            <p:ph type="sldNum" sz="quarter" idx="11"/>
          </p:nvPr>
        </p:nvSpPr>
        <p:spPr/>
        <p:txBody>
          <a:bodyPr/>
          <a:lstStyle/>
          <a:p>
            <a:fld id="{606D6DFE-51CA-418D-8FCC-0899EA6F81E7}" type="slidenum">
              <a:rPr lang="da-DK" smtClean="0"/>
              <a:pPr/>
              <a:t>‹nr.›</a:t>
            </a:fld>
            <a:endParaRPr lang="da-DK"/>
          </a:p>
        </p:txBody>
      </p:sp>
      <p:sp>
        <p:nvSpPr>
          <p:cNvPr id="5" name="Pladsholder til tekst 2">
            <a:extLst>
              <a:ext uri="{FF2B5EF4-FFF2-40B4-BE49-F238E27FC236}">
                <a16:creationId xmlns:a16="http://schemas.microsoft.com/office/drawing/2014/main" id="{F0C4A273-A8D3-40E1-F4D5-11A95F3D2B6F}"/>
              </a:ext>
            </a:extLst>
          </p:cNvPr>
          <p:cNvSpPr>
            <a:spLocks noGrp="1"/>
          </p:cNvSpPr>
          <p:nvPr>
            <p:ph idx="1" hasCustomPrompt="1"/>
          </p:nvPr>
        </p:nvSpPr>
        <p:spPr>
          <a:xfrm>
            <a:off x="1198009" y="1879807"/>
            <a:ext cx="9387165" cy="4519130"/>
          </a:xfrm>
          <a:prstGeom prst="rect">
            <a:avLst/>
          </a:prstGeom>
        </p:spPr>
        <p:txBody>
          <a:bodyPr vert="horz" lIns="91440" tIns="45720" rIns="91440" bIns="45720" rtlCol="0">
            <a:normAutofit/>
          </a:bodyPr>
          <a:lstStyle>
            <a:lvl1pPr>
              <a:lnSpc>
                <a:spcPct val="100000"/>
              </a:lnSpc>
              <a:spcBef>
                <a:spcPts val="1200"/>
              </a:spcBef>
              <a:spcAft>
                <a:spcPts val="0"/>
              </a:spcAft>
              <a:defRPr/>
            </a:lvl1pPr>
            <a:lvl2pPr>
              <a:lnSpc>
                <a:spcPct val="100000"/>
              </a:lnSpc>
              <a:spcAft>
                <a:spcPts val="0"/>
              </a:spcAft>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da-DK"/>
              <a:t>Her står teksten med bullets</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57090670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ullets mørk">
    <p:bg>
      <p:bgRef idx="1001">
        <a:schemeClr val="bg1"/>
      </p:bgRef>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1A95821-16FD-4FB6-EA27-A7DEE9A36982}"/>
              </a:ext>
            </a:extLst>
          </p:cNvPr>
          <p:cNvSpPr/>
          <p:nvPr userDrawn="1"/>
        </p:nvSpPr>
        <p:spPr>
          <a:xfrm>
            <a:off x="11644129" y="0"/>
            <a:ext cx="547871"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12786F7C-D068-CCF4-C4BC-B55EE09068EF}"/>
              </a:ext>
            </a:extLst>
          </p:cNvPr>
          <p:cNvSpPr>
            <a:spLocks noGrp="1"/>
          </p:cNvSpPr>
          <p:nvPr>
            <p:ph type="title" hasCustomPrompt="1"/>
          </p:nvPr>
        </p:nvSpPr>
        <p:spPr>
          <a:xfrm>
            <a:off x="1198009" y="469002"/>
            <a:ext cx="9387165" cy="1325563"/>
          </a:xfrm>
        </p:spPr>
        <p:txBody>
          <a:bodyPr/>
          <a:lstStyle>
            <a:lvl1pPr>
              <a:defRPr/>
            </a:lvl1pPr>
          </a:lstStyle>
          <a:p>
            <a:r>
              <a:rPr lang="da-DK"/>
              <a:t>Overskrift</a:t>
            </a:r>
          </a:p>
        </p:txBody>
      </p:sp>
      <p:sp>
        <p:nvSpPr>
          <p:cNvPr id="4" name="Pladsholder til slidenummer 3">
            <a:extLst>
              <a:ext uri="{FF2B5EF4-FFF2-40B4-BE49-F238E27FC236}">
                <a16:creationId xmlns:a16="http://schemas.microsoft.com/office/drawing/2014/main" id="{FF8C1B03-4EC6-3885-8F87-58F43A8F9188}"/>
              </a:ext>
            </a:extLst>
          </p:cNvPr>
          <p:cNvSpPr>
            <a:spLocks noGrp="1"/>
          </p:cNvSpPr>
          <p:nvPr>
            <p:ph type="sldNum" sz="quarter" idx="11"/>
          </p:nvPr>
        </p:nvSpPr>
        <p:spPr/>
        <p:txBody>
          <a:bodyPr/>
          <a:lstStyle>
            <a:lvl1pPr>
              <a:defRPr>
                <a:solidFill>
                  <a:schemeClr val="bg1"/>
                </a:solidFill>
              </a:defRPr>
            </a:lvl1pPr>
          </a:lstStyle>
          <a:p>
            <a:fld id="{606D6DFE-51CA-418D-8FCC-0899EA6F81E7}" type="slidenum">
              <a:rPr lang="da-DK" smtClean="0"/>
              <a:pPr/>
              <a:t>‹nr.›</a:t>
            </a:fld>
            <a:endParaRPr lang="da-DK"/>
          </a:p>
        </p:txBody>
      </p:sp>
      <p:sp>
        <p:nvSpPr>
          <p:cNvPr id="5" name="Pladsholder til tekst 2">
            <a:extLst>
              <a:ext uri="{FF2B5EF4-FFF2-40B4-BE49-F238E27FC236}">
                <a16:creationId xmlns:a16="http://schemas.microsoft.com/office/drawing/2014/main" id="{F0C4A273-A8D3-40E1-F4D5-11A95F3D2B6F}"/>
              </a:ext>
            </a:extLst>
          </p:cNvPr>
          <p:cNvSpPr>
            <a:spLocks noGrp="1"/>
          </p:cNvSpPr>
          <p:nvPr>
            <p:ph idx="1" hasCustomPrompt="1"/>
          </p:nvPr>
        </p:nvSpPr>
        <p:spPr>
          <a:xfrm>
            <a:off x="1198009" y="1925388"/>
            <a:ext cx="9387165" cy="4463610"/>
          </a:xfrm>
          <a:prstGeom prst="rect">
            <a:avLst/>
          </a:prstGeom>
        </p:spPr>
        <p:txBody>
          <a:bodyPr vert="horz" lIns="91440" tIns="45720" rIns="91440" bIns="45720" rtlCol="0">
            <a:normAutofit/>
          </a:bodyPr>
          <a:lstStyle>
            <a:lvl1pPr>
              <a:lnSpc>
                <a:spcPct val="100000"/>
              </a:lnSpc>
              <a:spcBef>
                <a:spcPts val="1200"/>
              </a:spcBef>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a-DK"/>
              <a:t>Her står teksten med bullets</a:t>
            </a:r>
          </a:p>
          <a:p>
            <a:pPr lvl="1"/>
            <a:r>
              <a:rPr lang="da-DK"/>
              <a:t>Andet niveau</a:t>
            </a:r>
          </a:p>
          <a:p>
            <a:pPr lvl="2"/>
            <a:r>
              <a:rPr lang="da-DK"/>
              <a:t>Tredje niveau</a:t>
            </a:r>
          </a:p>
          <a:p>
            <a:pPr lvl="3"/>
            <a:r>
              <a:rPr lang="da-DK"/>
              <a:t>Fjerde niveau</a:t>
            </a:r>
          </a:p>
          <a:p>
            <a:pPr lvl="4"/>
            <a:r>
              <a:rPr lang="da-DK"/>
              <a:t>Femte niveau</a:t>
            </a:r>
          </a:p>
        </p:txBody>
      </p:sp>
      <p:sp>
        <p:nvSpPr>
          <p:cNvPr id="7" name="Tekstfelt 6">
            <a:extLst>
              <a:ext uri="{FF2B5EF4-FFF2-40B4-BE49-F238E27FC236}">
                <a16:creationId xmlns:a16="http://schemas.microsoft.com/office/drawing/2014/main" id="{DB5BDA69-B74D-A262-5DD4-B53A2AD85199}"/>
              </a:ext>
            </a:extLst>
          </p:cNvPr>
          <p:cNvSpPr txBox="1"/>
          <p:nvPr userDrawn="1"/>
        </p:nvSpPr>
        <p:spPr>
          <a:xfrm rot="5400000">
            <a:off x="8743543" y="3356719"/>
            <a:ext cx="634904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solidFill>
                  <a:schemeClr val="bg1"/>
                </a:solidFill>
              </a:rPr>
              <a:t>SUNDHED OG OMSORG		AARHUS KOMMUNE</a:t>
            </a:r>
          </a:p>
        </p:txBody>
      </p:sp>
    </p:spTree>
    <p:extLst>
      <p:ext uri="{BB962C8B-B14F-4D97-AF65-F5344CB8AC3E}">
        <p14:creationId xmlns:p14="http://schemas.microsoft.com/office/powerpoint/2010/main" val="406285039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rødtekst hvi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786F7C-D068-CCF4-C4BC-B55EE09068EF}"/>
              </a:ext>
            </a:extLst>
          </p:cNvPr>
          <p:cNvSpPr>
            <a:spLocks noGrp="1"/>
          </p:cNvSpPr>
          <p:nvPr>
            <p:ph type="title" hasCustomPrompt="1"/>
          </p:nvPr>
        </p:nvSpPr>
        <p:spPr>
          <a:xfrm>
            <a:off x="1198009" y="459063"/>
            <a:ext cx="9387165" cy="1325563"/>
          </a:xfrm>
        </p:spPr>
        <p:txBody>
          <a:bodyPr/>
          <a:lstStyle>
            <a:lvl1pPr>
              <a:defRPr/>
            </a:lvl1pPr>
          </a:lstStyle>
          <a:p>
            <a:r>
              <a:rPr lang="da-DK"/>
              <a:t>Overskrift</a:t>
            </a:r>
          </a:p>
        </p:txBody>
      </p:sp>
      <p:sp>
        <p:nvSpPr>
          <p:cNvPr id="4" name="Pladsholder til slidenummer 3">
            <a:extLst>
              <a:ext uri="{FF2B5EF4-FFF2-40B4-BE49-F238E27FC236}">
                <a16:creationId xmlns:a16="http://schemas.microsoft.com/office/drawing/2014/main" id="{FF8C1B03-4EC6-3885-8F87-58F43A8F9188}"/>
              </a:ext>
            </a:extLst>
          </p:cNvPr>
          <p:cNvSpPr>
            <a:spLocks noGrp="1"/>
          </p:cNvSpPr>
          <p:nvPr>
            <p:ph type="sldNum" sz="quarter" idx="11"/>
          </p:nvPr>
        </p:nvSpPr>
        <p:spPr/>
        <p:txBody>
          <a:bodyPr/>
          <a:lstStyle/>
          <a:p>
            <a:fld id="{606D6DFE-51CA-418D-8FCC-0899EA6F81E7}" type="slidenum">
              <a:rPr lang="da-DK" smtClean="0"/>
              <a:pPr/>
              <a:t>‹nr.›</a:t>
            </a:fld>
            <a:endParaRPr lang="da-DK"/>
          </a:p>
        </p:txBody>
      </p:sp>
      <p:sp>
        <p:nvSpPr>
          <p:cNvPr id="5" name="Pladsholder til tekst 2">
            <a:extLst>
              <a:ext uri="{FF2B5EF4-FFF2-40B4-BE49-F238E27FC236}">
                <a16:creationId xmlns:a16="http://schemas.microsoft.com/office/drawing/2014/main" id="{F0C4A273-A8D3-40E1-F4D5-11A95F3D2B6F}"/>
              </a:ext>
            </a:extLst>
          </p:cNvPr>
          <p:cNvSpPr>
            <a:spLocks noGrp="1"/>
          </p:cNvSpPr>
          <p:nvPr>
            <p:ph idx="1" hasCustomPrompt="1"/>
          </p:nvPr>
        </p:nvSpPr>
        <p:spPr>
          <a:xfrm>
            <a:off x="1198009" y="1879807"/>
            <a:ext cx="9387165" cy="4519130"/>
          </a:xfrm>
          <a:prstGeom prst="rect">
            <a:avLst/>
          </a:prstGeom>
        </p:spPr>
        <p:txBody>
          <a:bodyPr vert="horz" lIns="91440" tIns="45720" rIns="91440" bIns="45720" rtlCol="0">
            <a:normAutofit/>
          </a:bodyPr>
          <a:lstStyle>
            <a:lvl1pPr marL="0" indent="0">
              <a:lnSpc>
                <a:spcPct val="100000"/>
              </a:lnSpc>
              <a:spcBef>
                <a:spcPts val="1200"/>
              </a:spcBef>
              <a:spcAft>
                <a:spcPts val="0"/>
              </a:spcAft>
              <a:buNone/>
              <a:defRPr/>
            </a:lvl1pPr>
            <a:lvl2pPr>
              <a:lnSpc>
                <a:spcPct val="100000"/>
              </a:lnSpc>
              <a:spcAft>
                <a:spcPts val="0"/>
              </a:spcAft>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da-DK"/>
              <a:t>Her er en kortere brødtekst, som ikke er sat op i spalter</a:t>
            </a:r>
          </a:p>
        </p:txBody>
      </p:sp>
    </p:spTree>
    <p:extLst>
      <p:ext uri="{BB962C8B-B14F-4D97-AF65-F5344CB8AC3E}">
        <p14:creationId xmlns:p14="http://schemas.microsoft.com/office/powerpoint/2010/main" val="223803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theme" Target="../theme/theme2.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BC2C2D0-67D3-C581-32A4-5261FA3DFE3B}"/>
              </a:ext>
            </a:extLst>
          </p:cNvPr>
          <p:cNvSpPr/>
          <p:nvPr userDrawn="1"/>
        </p:nvSpPr>
        <p:spPr>
          <a:xfrm>
            <a:off x="11644127" y="0"/>
            <a:ext cx="547871"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titel 1">
            <a:extLst>
              <a:ext uri="{FF2B5EF4-FFF2-40B4-BE49-F238E27FC236}">
                <a16:creationId xmlns:a16="http://schemas.microsoft.com/office/drawing/2014/main" id="{6FDF6780-A684-F1CA-42FA-BB251184396C}"/>
              </a:ext>
            </a:extLst>
          </p:cNvPr>
          <p:cNvSpPr>
            <a:spLocks noGrp="1"/>
          </p:cNvSpPr>
          <p:nvPr>
            <p:ph type="title"/>
          </p:nvPr>
        </p:nvSpPr>
        <p:spPr>
          <a:xfrm>
            <a:off x="1154861" y="462808"/>
            <a:ext cx="9507387" cy="1325563"/>
          </a:xfrm>
          <a:prstGeom prst="rect">
            <a:avLst/>
          </a:prstGeom>
        </p:spPr>
        <p:txBody>
          <a:bodyPr vert="horz" lIns="91440" tIns="45720" rIns="91440" bIns="45720" rtlCol="0" anchor="ctr">
            <a:noAutofit/>
          </a:bodyPr>
          <a:lstStyle/>
          <a:p>
            <a:r>
              <a:rPr lang="da-DK"/>
              <a:t>Overskrift</a:t>
            </a:r>
          </a:p>
        </p:txBody>
      </p:sp>
      <p:sp>
        <p:nvSpPr>
          <p:cNvPr id="3" name="Pladsholder til tekst 2">
            <a:extLst>
              <a:ext uri="{FF2B5EF4-FFF2-40B4-BE49-F238E27FC236}">
                <a16:creationId xmlns:a16="http://schemas.microsoft.com/office/drawing/2014/main" id="{6182D24C-A3A4-27F3-C9B6-F814715E3554}"/>
              </a:ext>
            </a:extLst>
          </p:cNvPr>
          <p:cNvSpPr>
            <a:spLocks noGrp="1"/>
          </p:cNvSpPr>
          <p:nvPr>
            <p:ph type="body" idx="1"/>
          </p:nvPr>
        </p:nvSpPr>
        <p:spPr>
          <a:xfrm>
            <a:off x="1154862" y="1860849"/>
            <a:ext cx="9507387" cy="4547086"/>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slidenummer 5">
            <a:extLst>
              <a:ext uri="{FF2B5EF4-FFF2-40B4-BE49-F238E27FC236}">
                <a16:creationId xmlns:a16="http://schemas.microsoft.com/office/drawing/2014/main" id="{BB10D671-8FA1-2D79-519F-B7EE03C2B1A2}"/>
              </a:ext>
            </a:extLst>
          </p:cNvPr>
          <p:cNvSpPr>
            <a:spLocks noGrp="1"/>
          </p:cNvSpPr>
          <p:nvPr>
            <p:ph type="sldNum" sz="quarter" idx="4"/>
          </p:nvPr>
        </p:nvSpPr>
        <p:spPr>
          <a:xfrm>
            <a:off x="11644128" y="6412994"/>
            <a:ext cx="547872" cy="365125"/>
          </a:xfrm>
          <a:prstGeom prst="rect">
            <a:avLst/>
          </a:prstGeom>
        </p:spPr>
        <p:txBody>
          <a:bodyPr/>
          <a:lstStyle>
            <a:lvl1pPr algn="ctr">
              <a:defRPr sz="1200">
                <a:solidFill>
                  <a:schemeClr val="tx1"/>
                </a:solidFill>
              </a:defRPr>
            </a:lvl1pPr>
          </a:lstStyle>
          <a:p>
            <a:fld id="{606D6DFE-51CA-418D-8FCC-0899EA6F81E7}" type="slidenum">
              <a:rPr lang="da-DK" smtClean="0"/>
              <a:pPr/>
              <a:t>‹nr.›</a:t>
            </a:fld>
            <a:endParaRPr lang="da-DK"/>
          </a:p>
        </p:txBody>
      </p:sp>
      <p:sp>
        <p:nvSpPr>
          <p:cNvPr id="5" name="Tekstfelt 4">
            <a:extLst>
              <a:ext uri="{FF2B5EF4-FFF2-40B4-BE49-F238E27FC236}">
                <a16:creationId xmlns:a16="http://schemas.microsoft.com/office/drawing/2014/main" id="{3FDF926D-EB1D-154B-C13B-8E2B1FE34664}"/>
              </a:ext>
            </a:extLst>
          </p:cNvPr>
          <p:cNvSpPr txBox="1"/>
          <p:nvPr userDrawn="1"/>
        </p:nvSpPr>
        <p:spPr>
          <a:xfrm rot="5400000">
            <a:off x="8743543" y="3356719"/>
            <a:ext cx="634904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t>SUNDHED OG OMSORG		AARHUS KOMMUNE</a:t>
            </a:r>
          </a:p>
        </p:txBody>
      </p:sp>
    </p:spTree>
    <p:extLst>
      <p:ext uri="{BB962C8B-B14F-4D97-AF65-F5344CB8AC3E}">
        <p14:creationId xmlns:p14="http://schemas.microsoft.com/office/powerpoint/2010/main" val="1647707567"/>
      </p:ext>
    </p:extLst>
  </p:cSld>
  <p:clrMap bg1="lt1" tx1="dk1" bg2="lt2" tx2="dk2" accent1="accent1" accent2="accent2" accent3="accent3" accent4="accent4" accent5="accent5" accent6="accent6" hlink="hlink" folHlink="folHlink"/>
  <p:sldLayoutIdLst>
    <p:sldLayoutId id="2147483670" r:id="rId1"/>
    <p:sldLayoutId id="2147483711" r:id="rId2"/>
    <p:sldLayoutId id="2147483672" r:id="rId3"/>
    <p:sldLayoutId id="2147483717" r:id="rId4"/>
    <p:sldLayoutId id="2147483712" r:id="rId5"/>
    <p:sldLayoutId id="2147483673" r:id="rId6"/>
    <p:sldLayoutId id="2147483718" r:id="rId7"/>
    <p:sldLayoutId id="2147483674" r:id="rId8"/>
    <p:sldLayoutId id="2147483722" r:id="rId9"/>
    <p:sldLayoutId id="2147483723" r:id="rId10"/>
    <p:sldLayoutId id="2147483675" r:id="rId11"/>
    <p:sldLayoutId id="2147483676" r:id="rId12"/>
    <p:sldLayoutId id="2147483713" r:id="rId13"/>
    <p:sldLayoutId id="2147483714" r:id="rId14"/>
    <p:sldLayoutId id="2147483715" r:id="rId15"/>
    <p:sldLayoutId id="2147483721" r:id="rId16"/>
    <p:sldLayoutId id="2147483716" r:id="rId17"/>
    <p:sldLayoutId id="2147483678" r:id="rId18"/>
    <p:sldLayoutId id="2147483679" r:id="rId19"/>
    <p:sldLayoutId id="2147483680" r:id="rId20"/>
    <p:sldLayoutId id="2147483719" r:id="rId21"/>
    <p:sldLayoutId id="2147483681" r:id="rId22"/>
    <p:sldLayoutId id="2147483720" r:id="rId23"/>
    <p:sldLayoutId id="2147483682" r:id="rId24"/>
    <p:sldLayoutId id="2147483677" r:id="rId25"/>
    <p:sldLayoutId id="2147483709" r:id="rId26"/>
    <p:sldLayoutId id="2147483724" r:id="rId27"/>
  </p:sldLayoutIdLst>
  <p:hf hdr="0" ftr="0" dt="0"/>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A019FED-8F11-9799-8FAF-DF90F2974DB7}"/>
              </a:ext>
            </a:extLst>
          </p:cNvPr>
          <p:cNvSpPr/>
          <p:nvPr/>
        </p:nvSpPr>
        <p:spPr>
          <a:xfrm>
            <a:off x="11644129" y="0"/>
            <a:ext cx="547871"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Pladsholder til slidenummer 5">
            <a:extLst>
              <a:ext uri="{FF2B5EF4-FFF2-40B4-BE49-F238E27FC236}">
                <a16:creationId xmlns:a16="http://schemas.microsoft.com/office/drawing/2014/main" id="{BB10D671-8FA1-2D79-519F-B7EE03C2B1A2}"/>
              </a:ext>
            </a:extLst>
          </p:cNvPr>
          <p:cNvSpPr>
            <a:spLocks noGrp="1"/>
          </p:cNvSpPr>
          <p:nvPr>
            <p:ph type="sldNum" sz="quarter" idx="4"/>
          </p:nvPr>
        </p:nvSpPr>
        <p:spPr>
          <a:xfrm>
            <a:off x="11644128" y="6412994"/>
            <a:ext cx="547872" cy="365125"/>
          </a:xfrm>
          <a:prstGeom prst="rect">
            <a:avLst/>
          </a:prstGeom>
        </p:spPr>
        <p:txBody>
          <a:bodyPr/>
          <a:lstStyle>
            <a:lvl1pPr algn="ctr">
              <a:defRPr sz="1200">
                <a:solidFill>
                  <a:schemeClr val="tx1"/>
                </a:solidFill>
              </a:defRPr>
            </a:lvl1pPr>
          </a:lstStyle>
          <a:p>
            <a:fld id="{606D6DFE-51CA-418D-8FCC-0899EA6F81E7}" type="slidenum">
              <a:rPr lang="da-DK" smtClean="0"/>
              <a:pPr/>
              <a:t>‹nr.›</a:t>
            </a:fld>
            <a:endParaRPr lang="da-DK"/>
          </a:p>
        </p:txBody>
      </p:sp>
      <p:sp>
        <p:nvSpPr>
          <p:cNvPr id="4" name="Tekstfelt 3">
            <a:extLst>
              <a:ext uri="{FF2B5EF4-FFF2-40B4-BE49-F238E27FC236}">
                <a16:creationId xmlns:a16="http://schemas.microsoft.com/office/drawing/2014/main" id="{C36F1C69-6BF8-7619-E497-84D4A6DCF726}"/>
              </a:ext>
            </a:extLst>
          </p:cNvPr>
          <p:cNvSpPr txBox="1"/>
          <p:nvPr userDrawn="1"/>
        </p:nvSpPr>
        <p:spPr>
          <a:xfrm rot="5400000">
            <a:off x="8743543" y="3356719"/>
            <a:ext cx="634904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a:t>SUNDHED OG OMSORG		AARHUS KOMMUNE</a:t>
            </a:r>
          </a:p>
        </p:txBody>
      </p:sp>
      <p:sp>
        <p:nvSpPr>
          <p:cNvPr id="5" name="Pladsholder til titel 1">
            <a:extLst>
              <a:ext uri="{FF2B5EF4-FFF2-40B4-BE49-F238E27FC236}">
                <a16:creationId xmlns:a16="http://schemas.microsoft.com/office/drawing/2014/main" id="{27138640-3DB4-7530-48B5-B2A0498FD66F}"/>
              </a:ext>
            </a:extLst>
          </p:cNvPr>
          <p:cNvSpPr>
            <a:spLocks noGrp="1"/>
          </p:cNvSpPr>
          <p:nvPr>
            <p:ph type="title"/>
          </p:nvPr>
        </p:nvSpPr>
        <p:spPr>
          <a:xfrm>
            <a:off x="1154861" y="462808"/>
            <a:ext cx="9507387" cy="1325563"/>
          </a:xfrm>
          <a:prstGeom prst="rect">
            <a:avLst/>
          </a:prstGeom>
        </p:spPr>
        <p:txBody>
          <a:bodyPr vert="horz" lIns="91440" tIns="45720" rIns="91440" bIns="45720" rtlCol="0" anchor="ctr">
            <a:noAutofit/>
          </a:bodyPr>
          <a:lstStyle/>
          <a:p>
            <a:r>
              <a:rPr lang="da-DK"/>
              <a:t>Overskrift</a:t>
            </a:r>
          </a:p>
        </p:txBody>
      </p:sp>
      <p:sp>
        <p:nvSpPr>
          <p:cNvPr id="6" name="Pladsholder til tekst 2">
            <a:extLst>
              <a:ext uri="{FF2B5EF4-FFF2-40B4-BE49-F238E27FC236}">
                <a16:creationId xmlns:a16="http://schemas.microsoft.com/office/drawing/2014/main" id="{C512A767-A14D-6EB5-C871-128E838FC3E0}"/>
              </a:ext>
            </a:extLst>
          </p:cNvPr>
          <p:cNvSpPr>
            <a:spLocks noGrp="1"/>
          </p:cNvSpPr>
          <p:nvPr>
            <p:ph type="body" idx="1"/>
          </p:nvPr>
        </p:nvSpPr>
        <p:spPr>
          <a:xfrm>
            <a:off x="1154862" y="1860849"/>
            <a:ext cx="9507387" cy="4547086"/>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40003357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Lst>
  <p:hf hdr="0" ftr="0" dt="0"/>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microsoft.com/office/2018/10/relationships/comments" Target="../comments/modernComment_12D_6A79A8B3.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sv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microsoft.com/office/2018/10/relationships/comments" Target="../comments/modernComment_12F_AEA1F47A.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sv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2ED8B72-21DE-77D1-935D-E6A1FE312F29}"/>
              </a:ext>
            </a:extLst>
          </p:cNvPr>
          <p:cNvSpPr>
            <a:spLocks noGrp="1"/>
          </p:cNvSpPr>
          <p:nvPr>
            <p:ph type="ctrTitle"/>
          </p:nvPr>
        </p:nvSpPr>
        <p:spPr/>
        <p:txBody>
          <a:bodyPr/>
          <a:lstStyle/>
          <a:p>
            <a:r>
              <a:rPr lang="da-DK"/>
              <a:t>Komponentmodel</a:t>
            </a:r>
          </a:p>
        </p:txBody>
      </p:sp>
      <p:sp>
        <p:nvSpPr>
          <p:cNvPr id="154" name="Undertitel 153">
            <a:extLst>
              <a:ext uri="{FF2B5EF4-FFF2-40B4-BE49-F238E27FC236}">
                <a16:creationId xmlns:a16="http://schemas.microsoft.com/office/drawing/2014/main" id="{64F16E7A-3C1E-F53B-0FDC-8CAEABE02C5E}"/>
              </a:ext>
            </a:extLst>
          </p:cNvPr>
          <p:cNvSpPr>
            <a:spLocks noGrp="1"/>
          </p:cNvSpPr>
          <p:nvPr>
            <p:ph type="subTitle" idx="1"/>
          </p:nvPr>
        </p:nvSpPr>
        <p:spPr/>
        <p:txBody>
          <a:bodyPr/>
          <a:lstStyle/>
          <a:p>
            <a:r>
              <a:rPr lang="da-DK"/>
              <a:t>Digital træning</a:t>
            </a:r>
          </a:p>
        </p:txBody>
      </p:sp>
      <p:sp>
        <p:nvSpPr>
          <p:cNvPr id="7" name="Pladsholder til tekst 6">
            <a:extLst>
              <a:ext uri="{FF2B5EF4-FFF2-40B4-BE49-F238E27FC236}">
                <a16:creationId xmlns:a16="http://schemas.microsoft.com/office/drawing/2014/main" id="{50AF2FB1-399F-3E13-D552-31C53DCCEC8D}"/>
              </a:ext>
            </a:extLst>
          </p:cNvPr>
          <p:cNvSpPr>
            <a:spLocks noGrp="1"/>
          </p:cNvSpPr>
          <p:nvPr>
            <p:ph type="body" sz="quarter" idx="14"/>
          </p:nvPr>
        </p:nvSpPr>
        <p:spPr/>
        <p:txBody>
          <a:bodyPr/>
          <a:lstStyle/>
          <a:p>
            <a:r>
              <a:rPr lang="da-DK"/>
              <a:t>|    11/05 2026</a:t>
            </a:r>
          </a:p>
        </p:txBody>
      </p:sp>
      <p:sp>
        <p:nvSpPr>
          <p:cNvPr id="2" name="Tekstfelt 1">
            <a:extLst>
              <a:ext uri="{FF2B5EF4-FFF2-40B4-BE49-F238E27FC236}">
                <a16:creationId xmlns:a16="http://schemas.microsoft.com/office/drawing/2014/main" id="{9B5B9E2F-29D9-C68E-5141-A2CD94BC4715}"/>
              </a:ext>
            </a:extLst>
          </p:cNvPr>
          <p:cNvSpPr txBox="1"/>
          <p:nvPr/>
        </p:nvSpPr>
        <p:spPr>
          <a:xfrm>
            <a:off x="1687906" y="1302589"/>
            <a:ext cx="4673074" cy="369332"/>
          </a:xfrm>
          <a:prstGeom prst="rect">
            <a:avLst/>
          </a:prstGeom>
          <a:noFill/>
        </p:spPr>
        <p:txBody>
          <a:bodyPr wrap="none" rtlCol="0">
            <a:spAutoFit/>
          </a:bodyPr>
          <a:lstStyle/>
          <a:p>
            <a:r>
              <a:rPr lang="da-DK" b="1" u="sng">
                <a:solidFill>
                  <a:schemeClr val="accent2"/>
                </a:solidFill>
              </a:rPr>
              <a:t>Inspiration til definition af digital træning</a:t>
            </a:r>
          </a:p>
        </p:txBody>
      </p:sp>
      <p:sp>
        <p:nvSpPr>
          <p:cNvPr id="6" name="Rektangel 5">
            <a:extLst>
              <a:ext uri="{FF2B5EF4-FFF2-40B4-BE49-F238E27FC236}">
                <a16:creationId xmlns:a16="http://schemas.microsoft.com/office/drawing/2014/main" id="{37FFF1E0-E9A3-F50C-1FA5-C7BF1A72CA91}"/>
              </a:ext>
            </a:extLst>
          </p:cNvPr>
          <p:cNvSpPr/>
          <p:nvPr/>
        </p:nvSpPr>
        <p:spPr>
          <a:xfrm>
            <a:off x="4615132" y="4080294"/>
            <a:ext cx="6891068" cy="2697825"/>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4" name="Billede 13">
            <a:extLst>
              <a:ext uri="{FF2B5EF4-FFF2-40B4-BE49-F238E27FC236}">
                <a16:creationId xmlns:a16="http://schemas.microsoft.com/office/drawing/2014/main" id="{6C31B589-6171-FA67-A359-B1C21EB31E2F}"/>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4108470" y="2777706"/>
            <a:ext cx="6792400" cy="4528266"/>
          </a:xfrm>
          <a:prstGeom prst="rect">
            <a:avLst/>
          </a:prstGeom>
        </p:spPr>
      </p:pic>
      <p:sp>
        <p:nvSpPr>
          <p:cNvPr id="15" name="Rektangel 14">
            <a:extLst>
              <a:ext uri="{FF2B5EF4-FFF2-40B4-BE49-F238E27FC236}">
                <a16:creationId xmlns:a16="http://schemas.microsoft.com/office/drawing/2014/main" id="{FCB0D552-757C-FD27-6D91-908E1D797C1D}"/>
              </a:ext>
            </a:extLst>
          </p:cNvPr>
          <p:cNvSpPr/>
          <p:nvPr/>
        </p:nvSpPr>
        <p:spPr>
          <a:xfrm>
            <a:off x="6987396" y="5736056"/>
            <a:ext cx="4096899" cy="1115355"/>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040244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BDDC10-E135-F26F-8BCB-D62ACC5CD716}"/>
              </a:ext>
            </a:extLst>
          </p:cNvPr>
          <p:cNvSpPr>
            <a:spLocks noGrp="1"/>
          </p:cNvSpPr>
          <p:nvPr>
            <p:ph type="title"/>
          </p:nvPr>
        </p:nvSpPr>
        <p:spPr/>
        <p:txBody>
          <a:bodyPr anchor="b"/>
          <a:lstStyle/>
          <a:p>
            <a:r>
              <a:rPr lang="da-DK" sz="4800" u="sng"/>
              <a:t>Indledning</a:t>
            </a:r>
          </a:p>
        </p:txBody>
      </p:sp>
      <p:sp>
        <p:nvSpPr>
          <p:cNvPr id="3" name="Pladsholder til slidenummer 2">
            <a:extLst>
              <a:ext uri="{FF2B5EF4-FFF2-40B4-BE49-F238E27FC236}">
                <a16:creationId xmlns:a16="http://schemas.microsoft.com/office/drawing/2014/main" id="{AEA608F9-196F-EC16-A48C-3C4FAE6D8930}"/>
              </a:ext>
            </a:extLst>
          </p:cNvPr>
          <p:cNvSpPr>
            <a:spLocks noGrp="1"/>
          </p:cNvSpPr>
          <p:nvPr>
            <p:ph type="sldNum" sz="quarter" idx="11"/>
          </p:nvPr>
        </p:nvSpPr>
        <p:spPr/>
        <p:txBody>
          <a:bodyPr/>
          <a:lstStyle/>
          <a:p>
            <a:fld id="{606D6DFE-51CA-418D-8FCC-0899EA6F81E7}" type="slidenum">
              <a:rPr lang="da-DK" smtClean="0"/>
              <a:pPr/>
              <a:t>2</a:t>
            </a:fld>
            <a:endParaRPr lang="da-DK"/>
          </a:p>
        </p:txBody>
      </p:sp>
      <p:sp>
        <p:nvSpPr>
          <p:cNvPr id="4" name="Pladsholder til tekst 3">
            <a:extLst>
              <a:ext uri="{FF2B5EF4-FFF2-40B4-BE49-F238E27FC236}">
                <a16:creationId xmlns:a16="http://schemas.microsoft.com/office/drawing/2014/main" id="{A6EF5DA7-06B2-A096-5415-5BBECF50A24E}"/>
              </a:ext>
            </a:extLst>
          </p:cNvPr>
          <p:cNvSpPr>
            <a:spLocks noGrp="1"/>
          </p:cNvSpPr>
          <p:nvPr>
            <p:ph type="body" sz="quarter" idx="12"/>
          </p:nvPr>
        </p:nvSpPr>
        <p:spPr/>
        <p:txBody>
          <a:bodyPr/>
          <a:lstStyle/>
          <a:p>
            <a:pPr fontAlgn="t">
              <a:lnSpc>
                <a:spcPct val="100000"/>
              </a:lnSpc>
            </a:pPr>
            <a:r>
              <a:rPr lang="da-DK"/>
              <a:t>Denne komponentmodel er udviklet i et KL-skaleringssamarbejde om digital træning mellem ni danske kommuner (Aarhus, Frederikshavn, Fredericia, Rebild, Varde, Struer, Haderslev, Morsø og Hjørring) og har til formål at inspirere andre kommuner.</a:t>
            </a:r>
          </a:p>
          <a:p>
            <a:pPr fontAlgn="t">
              <a:lnSpc>
                <a:spcPct val="100000"/>
              </a:lnSpc>
            </a:pPr>
            <a:r>
              <a:rPr lang="da-DK"/>
              <a:t>Modellen er udviklet på baggrund af en fælles workshop, hvor deltagerne identificerede og beskrev, hvad digital træning kan omfatte. Efterfølgende er idéerne i fællesskab blevet kategoriseret, navngivet og kvalificeret, så alle kommuner har haft indflydelse på modellens indhold.</a:t>
            </a:r>
          </a:p>
          <a:p>
            <a:pPr fontAlgn="t">
              <a:lnSpc>
                <a:spcPct val="100000"/>
              </a:lnSpc>
            </a:pPr>
            <a:r>
              <a:rPr lang="da-DK"/>
              <a:t>Som afslutning på processen blev der gennemført en afstemning blandt deltagerne for at udvælge de definitioner af digital træning og overvejende digital træning, der vurderes mest præcise i samspil med komponentmodellen.</a:t>
            </a:r>
          </a:p>
          <a:p>
            <a:pPr fontAlgn="t">
              <a:lnSpc>
                <a:spcPct val="100000"/>
              </a:lnSpc>
            </a:pPr>
            <a:r>
              <a:rPr lang="da-DK"/>
              <a:t>Resultaterne præsenteres på de følgende sider med henblik på at inspirere andre kommuner i arbejdet med digital træning.</a:t>
            </a:r>
          </a:p>
        </p:txBody>
      </p:sp>
      <p:pic>
        <p:nvPicPr>
          <p:cNvPr id="15" name="Grafik 14">
            <a:extLst>
              <a:ext uri="{FF2B5EF4-FFF2-40B4-BE49-F238E27FC236}">
                <a16:creationId xmlns:a16="http://schemas.microsoft.com/office/drawing/2014/main" id="{10F94BF3-E6D5-2E27-25E2-F0EA9F8976F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955066" y="3407380"/>
            <a:ext cx="4275216" cy="3450620"/>
          </a:xfrm>
          <a:prstGeom prst="rect">
            <a:avLst/>
          </a:prstGeom>
        </p:spPr>
      </p:pic>
      <p:pic>
        <p:nvPicPr>
          <p:cNvPr id="16" name="Billede 15" descr="Et billede, der indeholder skitse, cirkel, clipart, tegning&#10;&#10;Automatisk genereret beskrivelse">
            <a:extLst>
              <a:ext uri="{FF2B5EF4-FFF2-40B4-BE49-F238E27FC236}">
                <a16:creationId xmlns:a16="http://schemas.microsoft.com/office/drawing/2014/main" id="{A41502E1-70B3-0169-4B46-395B6E3800B7}"/>
              </a:ext>
            </a:extLst>
          </p:cNvPr>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8776886" y="1665288"/>
            <a:ext cx="1371613" cy="1371613"/>
          </a:xfrm>
          <a:prstGeom prst="rect">
            <a:avLst/>
          </a:prstGeom>
        </p:spPr>
      </p:pic>
    </p:spTree>
    <p:extLst>
      <p:ext uri="{BB962C8B-B14F-4D97-AF65-F5344CB8AC3E}">
        <p14:creationId xmlns:p14="http://schemas.microsoft.com/office/powerpoint/2010/main" val="2344892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1AAF6F-573A-1604-754E-AB68483A93B6}"/>
              </a:ext>
            </a:extLst>
          </p:cNvPr>
          <p:cNvSpPr>
            <a:spLocks noGrp="1"/>
          </p:cNvSpPr>
          <p:nvPr>
            <p:ph type="title"/>
          </p:nvPr>
        </p:nvSpPr>
        <p:spPr/>
        <p:txBody>
          <a:bodyPr/>
          <a:lstStyle/>
          <a:p>
            <a:r>
              <a:rPr lang="da-DK" sz="4800" u="sng"/>
              <a:t>Definitioner</a:t>
            </a:r>
            <a:r>
              <a:rPr lang="da-DK" u="sng"/>
              <a:t> </a:t>
            </a:r>
          </a:p>
        </p:txBody>
      </p:sp>
      <p:sp>
        <p:nvSpPr>
          <p:cNvPr id="3" name="Pladsholder til slidenummer 2">
            <a:extLst>
              <a:ext uri="{FF2B5EF4-FFF2-40B4-BE49-F238E27FC236}">
                <a16:creationId xmlns:a16="http://schemas.microsoft.com/office/drawing/2014/main" id="{B6CEEE7F-1B4F-CA34-FDED-EA2CBCC476FD}"/>
              </a:ext>
            </a:extLst>
          </p:cNvPr>
          <p:cNvSpPr>
            <a:spLocks noGrp="1"/>
          </p:cNvSpPr>
          <p:nvPr>
            <p:ph type="sldNum" sz="quarter" idx="11"/>
          </p:nvPr>
        </p:nvSpPr>
        <p:spPr/>
        <p:txBody>
          <a:bodyPr/>
          <a:lstStyle/>
          <a:p>
            <a:fld id="{606D6DFE-51CA-418D-8FCC-0899EA6F81E7}" type="slidenum">
              <a:rPr lang="da-DK" smtClean="0"/>
              <a:pPr/>
              <a:t>3</a:t>
            </a:fld>
            <a:endParaRPr lang="da-DK"/>
          </a:p>
        </p:txBody>
      </p:sp>
      <p:sp>
        <p:nvSpPr>
          <p:cNvPr id="4" name="Pladsholder til indhold 3">
            <a:extLst>
              <a:ext uri="{FF2B5EF4-FFF2-40B4-BE49-F238E27FC236}">
                <a16:creationId xmlns:a16="http://schemas.microsoft.com/office/drawing/2014/main" id="{7CF21168-08AF-1AAD-1DED-9BE82F541C9A}"/>
              </a:ext>
            </a:extLst>
          </p:cNvPr>
          <p:cNvSpPr>
            <a:spLocks noGrp="1"/>
          </p:cNvSpPr>
          <p:nvPr>
            <p:ph idx="1"/>
          </p:nvPr>
        </p:nvSpPr>
        <p:spPr/>
        <p:txBody>
          <a:bodyPr>
            <a:normAutofit/>
          </a:bodyPr>
          <a:lstStyle/>
          <a:p>
            <a:endParaRPr lang="da-DK"/>
          </a:p>
          <a:p>
            <a:pPr marL="0" indent="0">
              <a:buNone/>
            </a:pPr>
            <a:endParaRPr lang="da-DK"/>
          </a:p>
          <a:p>
            <a:pPr marL="0" indent="0">
              <a:buNone/>
            </a:pPr>
            <a:endParaRPr lang="da-DK"/>
          </a:p>
          <a:p>
            <a:pPr marL="0" indent="0">
              <a:buNone/>
            </a:pPr>
            <a:endParaRPr lang="da-DK" b="1" i="1"/>
          </a:p>
          <a:p>
            <a:pPr marL="0" indent="0">
              <a:buNone/>
            </a:pPr>
            <a:endParaRPr lang="da-DK" b="1" i="1"/>
          </a:p>
          <a:p>
            <a:pPr marL="0" indent="0">
              <a:buNone/>
            </a:pPr>
            <a:endParaRPr lang="da-DK" b="1" i="1"/>
          </a:p>
          <a:p>
            <a:pPr marL="0" indent="0">
              <a:buNone/>
            </a:pPr>
            <a:endParaRPr lang="da-DK"/>
          </a:p>
          <a:p>
            <a:endParaRPr lang="da-DK"/>
          </a:p>
        </p:txBody>
      </p:sp>
      <p:sp>
        <p:nvSpPr>
          <p:cNvPr id="7" name="Rektangel 6">
            <a:extLst>
              <a:ext uri="{FF2B5EF4-FFF2-40B4-BE49-F238E27FC236}">
                <a16:creationId xmlns:a16="http://schemas.microsoft.com/office/drawing/2014/main" id="{C96A6549-8DD4-A0C7-7CF7-CE49BE326036}"/>
              </a:ext>
            </a:extLst>
          </p:cNvPr>
          <p:cNvSpPr/>
          <p:nvPr/>
        </p:nvSpPr>
        <p:spPr>
          <a:xfrm>
            <a:off x="1198009" y="1703716"/>
            <a:ext cx="7554426" cy="1325563"/>
          </a:xfrm>
          <a:prstGeom prst="rect">
            <a:avLst/>
          </a:prstGeom>
          <a:ln>
            <a:solidFill>
              <a:schemeClr val="bg1"/>
            </a:solidFill>
          </a:ln>
        </p:spPr>
        <p:style>
          <a:lnRef idx="2">
            <a:schemeClr val="accent3">
              <a:shade val="15000"/>
            </a:schemeClr>
          </a:lnRef>
          <a:fillRef idx="1">
            <a:schemeClr val="accent3"/>
          </a:fillRef>
          <a:effectRef idx="0">
            <a:schemeClr val="accent3"/>
          </a:effectRef>
          <a:fontRef idx="minor">
            <a:schemeClr val="lt1"/>
          </a:fontRef>
        </p:style>
        <p:txBody>
          <a:bodyPr rtlCol="0" anchor="t"/>
          <a:lstStyle/>
          <a:p>
            <a:r>
              <a:rPr lang="da-DK" sz="2400" b="1" u="sng">
                <a:solidFill>
                  <a:schemeClr val="tx1"/>
                </a:solidFill>
              </a:rPr>
              <a:t>Digital træning er et forløb, hvor borgeren:</a:t>
            </a:r>
          </a:p>
          <a:p>
            <a:pPr marL="342900" indent="-342900">
              <a:buBlip>
                <a:blip>
                  <a:extLst>
                    <a:ext uri="{96DAC541-7B7A-43D3-8B79-37D633B846F1}">
                      <asvg:svgBlip xmlns:asvg="http://schemas.microsoft.com/office/drawing/2016/SVG/main" r:embed="rId2"/>
                    </a:ext>
                  </a:extLst>
                </a:blip>
              </a:buBlip>
            </a:pPr>
            <a:r>
              <a:rPr lang="da-DK" sz="2400">
                <a:solidFill>
                  <a:schemeClr val="tx1"/>
                </a:solidFill>
              </a:rPr>
              <a:t>gennemfører træningen via en digital løsning, eller</a:t>
            </a:r>
          </a:p>
          <a:p>
            <a:pPr marL="342900" indent="-342900">
              <a:buBlip>
                <a:blip>
                  <a:extLst>
                    <a:ext uri="{96DAC541-7B7A-43D3-8B79-37D633B846F1}">
                      <asvg:svgBlip xmlns:asvg="http://schemas.microsoft.com/office/drawing/2016/SVG/main" r:embed="rId2"/>
                    </a:ext>
                  </a:extLst>
                </a:blip>
              </a:buBlip>
            </a:pPr>
            <a:r>
              <a:rPr lang="da-DK" sz="2400">
                <a:solidFill>
                  <a:schemeClr val="tx1"/>
                </a:solidFill>
              </a:rPr>
              <a:t>har digital kontakt som en væsentlig del af forløbet</a:t>
            </a:r>
          </a:p>
        </p:txBody>
      </p:sp>
      <p:sp>
        <p:nvSpPr>
          <p:cNvPr id="8" name="Rektangel 7">
            <a:extLst>
              <a:ext uri="{FF2B5EF4-FFF2-40B4-BE49-F238E27FC236}">
                <a16:creationId xmlns:a16="http://schemas.microsoft.com/office/drawing/2014/main" id="{0E476592-A8F7-3C2E-4537-5FA15CC16637}"/>
              </a:ext>
            </a:extLst>
          </p:cNvPr>
          <p:cNvSpPr/>
          <p:nvPr/>
        </p:nvSpPr>
        <p:spPr>
          <a:xfrm>
            <a:off x="1198009" y="3283945"/>
            <a:ext cx="7554426" cy="1208108"/>
          </a:xfrm>
          <a:prstGeom prst="rect">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a-DK" sz="2400" b="1" u="sng">
                <a:solidFill>
                  <a:schemeClr val="tx1"/>
                </a:solidFill>
              </a:rPr>
              <a:t>Et forløb er </a:t>
            </a:r>
            <a:r>
              <a:rPr lang="da-DK" sz="2400" b="1" i="1" u="sng">
                <a:solidFill>
                  <a:schemeClr val="tx1"/>
                </a:solidFill>
              </a:rPr>
              <a:t>overvejende</a:t>
            </a:r>
            <a:r>
              <a:rPr lang="da-DK" sz="2400" b="1" u="sng">
                <a:solidFill>
                  <a:schemeClr val="tx1"/>
                </a:solidFill>
              </a:rPr>
              <a:t> digitalt</a:t>
            </a:r>
          </a:p>
          <a:p>
            <a:pPr marL="342900" indent="-342900">
              <a:buBlip>
                <a:blip>
                  <a:extLst>
                    <a:ext uri="{96DAC541-7B7A-43D3-8B79-37D633B846F1}">
                      <asvg:svgBlip xmlns:asvg="http://schemas.microsoft.com/office/drawing/2016/SVG/main" r:embed="rId2"/>
                    </a:ext>
                  </a:extLst>
                </a:blip>
              </a:buBlip>
            </a:pPr>
            <a:r>
              <a:rPr lang="da-DK" sz="2400">
                <a:solidFill>
                  <a:schemeClr val="tx1"/>
                </a:solidFill>
              </a:rPr>
              <a:t>når flertallet af kontakter eller træningselementer er digitale. </a:t>
            </a:r>
          </a:p>
        </p:txBody>
      </p:sp>
      <p:sp>
        <p:nvSpPr>
          <p:cNvPr id="9" name="Højre klammeparentes 8">
            <a:extLst>
              <a:ext uri="{FF2B5EF4-FFF2-40B4-BE49-F238E27FC236}">
                <a16:creationId xmlns:a16="http://schemas.microsoft.com/office/drawing/2014/main" id="{0052C1F1-4CF4-54DC-EE32-38BD0FA65A65}"/>
              </a:ext>
            </a:extLst>
          </p:cNvPr>
          <p:cNvSpPr/>
          <p:nvPr/>
        </p:nvSpPr>
        <p:spPr>
          <a:xfrm>
            <a:off x="8632395" y="1644394"/>
            <a:ext cx="1026543" cy="2927606"/>
          </a:xfrm>
          <a:prstGeom prst="rightBrace">
            <a:avLst>
              <a:gd name="adj1" fmla="val 8333"/>
              <a:gd name="adj2" fmla="val 51859"/>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0" name="Tekstfelt 9">
            <a:extLst>
              <a:ext uri="{FF2B5EF4-FFF2-40B4-BE49-F238E27FC236}">
                <a16:creationId xmlns:a16="http://schemas.microsoft.com/office/drawing/2014/main" id="{EE4D0D0C-9894-BAD5-C69C-A15A2F5601F7}"/>
              </a:ext>
            </a:extLst>
          </p:cNvPr>
          <p:cNvSpPr txBox="1"/>
          <p:nvPr/>
        </p:nvSpPr>
        <p:spPr>
          <a:xfrm>
            <a:off x="9608784" y="2969957"/>
            <a:ext cx="1952779" cy="338554"/>
          </a:xfrm>
          <a:prstGeom prst="rect">
            <a:avLst/>
          </a:prstGeom>
          <a:noFill/>
        </p:spPr>
        <p:txBody>
          <a:bodyPr wrap="none" rtlCol="0">
            <a:spAutoFit/>
          </a:bodyPr>
          <a:lstStyle/>
          <a:p>
            <a:r>
              <a:rPr lang="da-DK" sz="1600" b="1" u="sng">
                <a:solidFill>
                  <a:schemeClr val="accent4"/>
                </a:solidFill>
              </a:rPr>
              <a:t>Flertalsbeslutning</a:t>
            </a:r>
          </a:p>
        </p:txBody>
      </p:sp>
      <p:sp>
        <p:nvSpPr>
          <p:cNvPr id="11" name="Sky 10">
            <a:extLst>
              <a:ext uri="{FF2B5EF4-FFF2-40B4-BE49-F238E27FC236}">
                <a16:creationId xmlns:a16="http://schemas.microsoft.com/office/drawing/2014/main" id="{DC6B248C-4CDF-4EE6-FC82-56879D215850}"/>
              </a:ext>
            </a:extLst>
          </p:cNvPr>
          <p:cNvSpPr/>
          <p:nvPr/>
        </p:nvSpPr>
        <p:spPr>
          <a:xfrm>
            <a:off x="2261938" y="4620398"/>
            <a:ext cx="5191286" cy="1975158"/>
          </a:xfrm>
          <a:prstGeom prst="cloud">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a-DK" sz="1400" b="1" i="1" u="sng"/>
              <a:t>Alternativ definition af digital træning</a:t>
            </a:r>
            <a:endParaRPr lang="da-DK" sz="1400" u="sng"/>
          </a:p>
          <a:p>
            <a:r>
              <a:rPr lang="da-DK" sz="1400"/>
              <a:t>Digital træning er et forløb, hvor mindst en digital komponent bruges som en del af den faglige kerne – ikke kun perifere aktiviteter</a:t>
            </a:r>
          </a:p>
        </p:txBody>
      </p:sp>
      <p:sp>
        <p:nvSpPr>
          <p:cNvPr id="12" name="Pil: højre 11">
            <a:extLst>
              <a:ext uri="{FF2B5EF4-FFF2-40B4-BE49-F238E27FC236}">
                <a16:creationId xmlns:a16="http://schemas.microsoft.com/office/drawing/2014/main" id="{109B573E-1187-B7B2-FBFE-0DA7878CBF9A}"/>
              </a:ext>
            </a:extLst>
          </p:cNvPr>
          <p:cNvSpPr/>
          <p:nvPr/>
        </p:nvSpPr>
        <p:spPr>
          <a:xfrm>
            <a:off x="7582600" y="5291855"/>
            <a:ext cx="603849" cy="325348"/>
          </a:xfrm>
          <a:prstGeom prst="rightArrow">
            <a:avLst>
              <a:gd name="adj1" fmla="val 23486"/>
              <a:gd name="adj2" fmla="val 60606"/>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Tekstfelt 12">
            <a:extLst>
              <a:ext uri="{FF2B5EF4-FFF2-40B4-BE49-F238E27FC236}">
                <a16:creationId xmlns:a16="http://schemas.microsoft.com/office/drawing/2014/main" id="{E47A15EA-3D77-CD58-C499-229FBE820F43}"/>
              </a:ext>
            </a:extLst>
          </p:cNvPr>
          <p:cNvSpPr txBox="1"/>
          <p:nvPr/>
        </p:nvSpPr>
        <p:spPr>
          <a:xfrm>
            <a:off x="8186449" y="5276218"/>
            <a:ext cx="2342308" cy="338554"/>
          </a:xfrm>
          <a:prstGeom prst="rect">
            <a:avLst/>
          </a:prstGeom>
          <a:noFill/>
        </p:spPr>
        <p:txBody>
          <a:bodyPr wrap="none" rtlCol="0">
            <a:spAutoFit/>
          </a:bodyPr>
          <a:lstStyle/>
          <a:p>
            <a:r>
              <a:rPr lang="da-DK" sz="1600" b="1" u="sng">
                <a:solidFill>
                  <a:schemeClr val="accent4"/>
                </a:solidFill>
              </a:rPr>
              <a:t>Stor andel</a:t>
            </a:r>
            <a:r>
              <a:rPr lang="da-DK" sz="1600" b="1">
                <a:solidFill>
                  <a:schemeClr val="accent4"/>
                </a:solidFill>
              </a:rPr>
              <a:t> af stemmer</a:t>
            </a:r>
          </a:p>
        </p:txBody>
      </p:sp>
    </p:spTree>
    <p:extLst>
      <p:ext uri="{BB962C8B-B14F-4D97-AF65-F5344CB8AC3E}">
        <p14:creationId xmlns:p14="http://schemas.microsoft.com/office/powerpoint/2010/main" val="3925154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AD7131-5248-74F6-A566-301C44D1C6BA}"/>
              </a:ext>
            </a:extLst>
          </p:cNvPr>
          <p:cNvSpPr>
            <a:spLocks noGrp="1"/>
          </p:cNvSpPr>
          <p:nvPr>
            <p:ph type="title"/>
          </p:nvPr>
        </p:nvSpPr>
        <p:spPr>
          <a:xfrm>
            <a:off x="635620" y="459064"/>
            <a:ext cx="6496700" cy="1091204"/>
          </a:xfrm>
          <a:ln>
            <a:solidFill>
              <a:schemeClr val="bg1"/>
            </a:solidFill>
          </a:ln>
        </p:spPr>
        <p:txBody>
          <a:bodyPr/>
          <a:lstStyle/>
          <a:p>
            <a:r>
              <a:rPr lang="da-DK" sz="4800" u="sng"/>
              <a:t>Træning på skærm</a:t>
            </a:r>
          </a:p>
        </p:txBody>
      </p:sp>
      <p:sp>
        <p:nvSpPr>
          <p:cNvPr id="3" name="Pladsholder til slidenummer 2">
            <a:extLst>
              <a:ext uri="{FF2B5EF4-FFF2-40B4-BE49-F238E27FC236}">
                <a16:creationId xmlns:a16="http://schemas.microsoft.com/office/drawing/2014/main" id="{AF7CE7EA-7068-1B82-44E5-51264BB3A818}"/>
              </a:ext>
            </a:extLst>
          </p:cNvPr>
          <p:cNvSpPr>
            <a:spLocks noGrp="1"/>
          </p:cNvSpPr>
          <p:nvPr>
            <p:ph type="sldNum" sz="quarter" idx="11"/>
          </p:nvPr>
        </p:nvSpPr>
        <p:spPr/>
        <p:txBody>
          <a:bodyPr/>
          <a:lstStyle/>
          <a:p>
            <a:fld id="{606D6DFE-51CA-418D-8FCC-0899EA6F81E7}" type="slidenum">
              <a:rPr lang="da-DK" smtClean="0"/>
              <a:pPr/>
              <a:t>4</a:t>
            </a:fld>
            <a:endParaRPr lang="da-DK"/>
          </a:p>
        </p:txBody>
      </p:sp>
      <p:sp>
        <p:nvSpPr>
          <p:cNvPr id="7" name="Rektangel 6">
            <a:extLst>
              <a:ext uri="{FF2B5EF4-FFF2-40B4-BE49-F238E27FC236}">
                <a16:creationId xmlns:a16="http://schemas.microsoft.com/office/drawing/2014/main" id="{D61123E9-FF2F-1376-1E0A-910F89261E41}"/>
              </a:ext>
            </a:extLst>
          </p:cNvPr>
          <p:cNvSpPr/>
          <p:nvPr/>
        </p:nvSpPr>
        <p:spPr>
          <a:xfrm>
            <a:off x="635620" y="1550267"/>
            <a:ext cx="6496700" cy="2273976"/>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a-DK" sz="1600" b="1" u="sng">
                <a:solidFill>
                  <a:schemeClr val="tx1"/>
                </a:solidFill>
              </a:rPr>
              <a:t>Formål</a:t>
            </a:r>
          </a:p>
          <a:p>
            <a:r>
              <a:rPr lang="da-DK" sz="1600">
                <a:solidFill>
                  <a:schemeClr val="tx1"/>
                </a:solidFill>
              </a:rPr>
              <a:t>At tilbyde struktureret, fagligt understøttet træning i et digitalt format, der reducerer behovet for transport og fysisk fremmøde. </a:t>
            </a:r>
          </a:p>
          <a:p>
            <a:endParaRPr lang="da-DK" sz="900">
              <a:solidFill>
                <a:schemeClr val="tx1"/>
              </a:solidFill>
            </a:endParaRPr>
          </a:p>
          <a:p>
            <a:r>
              <a:rPr lang="da-DK" sz="1600">
                <a:solidFill>
                  <a:schemeClr val="tx1"/>
                </a:solidFill>
              </a:rPr>
              <a:t>Komponenten ”træning på skærm” skal gøre det muligt at nå en bredere målgruppe (herunder borgere med lavt energiniveau eller særlige sårbarheder) samtidig med, at social interaktion, fællesskab og terapeutisk kvalitet bevares gennem enten virtuelle hold eller individuelle forløb.</a:t>
            </a:r>
          </a:p>
          <a:p>
            <a:endParaRPr lang="da-DK" sz="1600">
              <a:solidFill>
                <a:schemeClr val="tx1"/>
              </a:solidFill>
            </a:endParaRPr>
          </a:p>
        </p:txBody>
      </p:sp>
      <p:sp>
        <p:nvSpPr>
          <p:cNvPr id="8" name="Rektangel 7">
            <a:extLst>
              <a:ext uri="{FF2B5EF4-FFF2-40B4-BE49-F238E27FC236}">
                <a16:creationId xmlns:a16="http://schemas.microsoft.com/office/drawing/2014/main" id="{21F8A70C-14A3-7BCC-7EC2-35C2D9CD847F}"/>
              </a:ext>
            </a:extLst>
          </p:cNvPr>
          <p:cNvSpPr/>
          <p:nvPr/>
        </p:nvSpPr>
        <p:spPr>
          <a:xfrm>
            <a:off x="635620" y="3907766"/>
            <a:ext cx="6496700" cy="2767353"/>
          </a:xfrm>
          <a:prstGeom prst="rect">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a-DK" sz="1600" b="1" u="sng">
                <a:solidFill>
                  <a:schemeClr val="tx1"/>
                </a:solidFill>
              </a:rPr>
              <a:t>Funktioner</a:t>
            </a:r>
          </a:p>
          <a:p>
            <a:r>
              <a:rPr lang="da-DK" sz="1600">
                <a:solidFill>
                  <a:schemeClr val="tx1"/>
                </a:solidFill>
              </a:rPr>
              <a:t>Terapeutisk understøttet træning i realtid via en skærm. </a:t>
            </a:r>
          </a:p>
          <a:p>
            <a:pPr marL="285750" indent="-285750">
              <a:buBlip>
                <a:blip>
                  <a:extLst>
                    <a:ext uri="{96DAC541-7B7A-43D3-8B79-37D633B846F1}">
                      <asvg:svgBlip xmlns:asvg="http://schemas.microsoft.com/office/drawing/2016/SVG/main" r:embed="rId3"/>
                    </a:ext>
                  </a:extLst>
                </a:blip>
              </a:buBlip>
            </a:pPr>
            <a:r>
              <a:rPr lang="da-DK" sz="1600" u="sng">
                <a:solidFill>
                  <a:schemeClr val="tx1"/>
                </a:solidFill>
              </a:rPr>
              <a:t>Virtuel holdtræning,</a:t>
            </a:r>
            <a:r>
              <a:rPr lang="da-DK" sz="1600">
                <a:solidFill>
                  <a:schemeClr val="tx1"/>
                </a:solidFill>
              </a:rPr>
              <a:t> hvor borgere deltager i fælles træningssessioner med faglig guidning. Kombination af træning og dialog, hvor øvelser, pauser og refleksion kan indgå fleksibelt.</a:t>
            </a:r>
          </a:p>
          <a:p>
            <a:pPr marL="285750" indent="-285750">
              <a:buBlip>
                <a:blip>
                  <a:extLst>
                    <a:ext uri="{96DAC541-7B7A-43D3-8B79-37D633B846F1}">
                      <asvg:svgBlip xmlns:asvg="http://schemas.microsoft.com/office/drawing/2016/SVG/main" r:embed="rId3"/>
                    </a:ext>
                  </a:extLst>
                </a:blip>
              </a:buBlip>
            </a:pPr>
            <a:r>
              <a:rPr lang="da-DK" sz="1600" u="sng">
                <a:solidFill>
                  <a:schemeClr val="tx1"/>
                </a:solidFill>
              </a:rPr>
              <a:t>Individuel træning </a:t>
            </a:r>
            <a:r>
              <a:rPr lang="da-DK" sz="1600">
                <a:solidFill>
                  <a:schemeClr val="tx1"/>
                </a:solidFill>
              </a:rPr>
              <a:t>1:1-træning på skærm med instruktion, feedback og justering undervejs. </a:t>
            </a:r>
          </a:p>
          <a:p>
            <a:pPr marL="285750" indent="-285750">
              <a:buBlip>
                <a:blip>
                  <a:extLst>
                    <a:ext uri="{96DAC541-7B7A-43D3-8B79-37D633B846F1}">
                      <asvg:svgBlip xmlns:asvg="http://schemas.microsoft.com/office/drawing/2016/SVG/main" r:embed="rId3"/>
                    </a:ext>
                  </a:extLst>
                </a:blip>
              </a:buBlip>
            </a:pPr>
            <a:r>
              <a:rPr lang="da-DK" sz="1600" u="sng">
                <a:solidFill>
                  <a:schemeClr val="tx1"/>
                </a:solidFill>
              </a:rPr>
              <a:t>Digitalt socialt træningsfællesskab</a:t>
            </a:r>
            <a:r>
              <a:rPr lang="da-DK" sz="1600">
                <a:solidFill>
                  <a:schemeClr val="tx1"/>
                </a:solidFill>
              </a:rPr>
              <a:t>, hvor samvær og fællesskab understøtter motivation og trivsel. </a:t>
            </a:r>
          </a:p>
          <a:p>
            <a:endParaRPr lang="da-DK" sz="1600" b="1" u="sng">
              <a:solidFill>
                <a:schemeClr val="tx1"/>
              </a:solidFill>
            </a:endParaRPr>
          </a:p>
          <a:p>
            <a:r>
              <a:rPr lang="da-DK" sz="1600" b="1" u="sng">
                <a:solidFill>
                  <a:schemeClr val="tx1"/>
                </a:solidFill>
              </a:rPr>
              <a:t>Eksempler på løsninger:</a:t>
            </a:r>
            <a:r>
              <a:rPr lang="da-DK" sz="1600" b="1">
                <a:solidFill>
                  <a:schemeClr val="tx1"/>
                </a:solidFill>
              </a:rPr>
              <a:t> </a:t>
            </a:r>
            <a:r>
              <a:rPr lang="da-DK" sz="1600">
                <a:solidFill>
                  <a:schemeClr val="tx1"/>
                </a:solidFill>
              </a:rPr>
              <a:t>Virtuel holdtræning, digitale konsultationer. </a:t>
            </a:r>
          </a:p>
        </p:txBody>
      </p:sp>
      <p:sp>
        <p:nvSpPr>
          <p:cNvPr id="10" name="Rektangel 9">
            <a:extLst>
              <a:ext uri="{FF2B5EF4-FFF2-40B4-BE49-F238E27FC236}">
                <a16:creationId xmlns:a16="http://schemas.microsoft.com/office/drawing/2014/main" id="{875B198B-7562-8468-5D0E-A0C5EB47A53D}"/>
              </a:ext>
            </a:extLst>
          </p:cNvPr>
          <p:cNvSpPr/>
          <p:nvPr/>
        </p:nvSpPr>
        <p:spPr>
          <a:xfrm>
            <a:off x="7274560" y="2875280"/>
            <a:ext cx="4114799" cy="3799839"/>
          </a:xfrm>
          <a:prstGeom prst="rect">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a-DK" sz="1600" b="1" u="sng">
                <a:solidFill>
                  <a:schemeClr val="tx1"/>
                </a:solidFill>
              </a:rPr>
              <a:t>Afgrænsning</a:t>
            </a:r>
          </a:p>
          <a:p>
            <a:r>
              <a:rPr lang="da-DK" sz="1600">
                <a:solidFill>
                  <a:schemeClr val="tx1"/>
                </a:solidFill>
              </a:rPr>
              <a:t>Komponenten omfatter træningsaktiviteter, hvor borgerens deltagelse foregår synkront via skærm. </a:t>
            </a:r>
          </a:p>
          <a:p>
            <a:pPr marL="285750" indent="-285750">
              <a:buBlip>
                <a:blip>
                  <a:extLst>
                    <a:ext uri="{96DAC541-7B7A-43D3-8B79-37D633B846F1}">
                      <asvg:svgBlip xmlns:asvg="http://schemas.microsoft.com/office/drawing/2016/SVG/main" r:embed="rId3"/>
                    </a:ext>
                  </a:extLst>
                </a:blip>
              </a:buBlip>
            </a:pPr>
            <a:r>
              <a:rPr lang="da-DK" sz="1600">
                <a:solidFill>
                  <a:schemeClr val="tx1"/>
                </a:solidFill>
              </a:rPr>
              <a:t>Der skal være aktiv terapeutisk involvering under træningen. </a:t>
            </a:r>
          </a:p>
          <a:p>
            <a:pPr marL="285750" indent="-285750">
              <a:buBlip>
                <a:blip>
                  <a:extLst>
                    <a:ext uri="{96DAC541-7B7A-43D3-8B79-37D633B846F1}">
                      <asvg:svgBlip xmlns:asvg="http://schemas.microsoft.com/office/drawing/2016/SVG/main" r:embed="rId3"/>
                    </a:ext>
                  </a:extLst>
                </a:blip>
              </a:buBlip>
            </a:pPr>
            <a:r>
              <a:rPr lang="da-DK" sz="1600">
                <a:solidFill>
                  <a:schemeClr val="tx1"/>
                </a:solidFill>
              </a:rPr>
              <a:t>Asynkrone videoer eller selvtræning uden samtidig kontakt er ikke træning på skærm. F.eks. dk4 træningsvideoer. </a:t>
            </a:r>
          </a:p>
          <a:p>
            <a:pPr marL="285750" indent="-285750">
              <a:buBlip>
                <a:blip>
                  <a:extLst>
                    <a:ext uri="{96DAC541-7B7A-43D3-8B79-37D633B846F1}">
                      <asvg:svgBlip xmlns:asvg="http://schemas.microsoft.com/office/drawing/2016/SVG/main" r:embed="rId3"/>
                    </a:ext>
                  </a:extLst>
                </a:blip>
              </a:buBlip>
            </a:pPr>
            <a:r>
              <a:rPr lang="da-DK" sz="1600">
                <a:solidFill>
                  <a:schemeClr val="tx1"/>
                </a:solidFill>
              </a:rPr>
              <a:t>Kortvarig digital kontakt uden træningsindhold (fx status eller aftaler) er ikke omfattet. </a:t>
            </a:r>
          </a:p>
          <a:p>
            <a:pPr marL="285750" indent="-285750">
              <a:buBlip>
                <a:blip>
                  <a:extLst>
                    <a:ext uri="{96DAC541-7B7A-43D3-8B79-37D633B846F1}">
                      <asvg:svgBlip xmlns:asvg="http://schemas.microsoft.com/office/drawing/2016/SVG/main" r:embed="rId3"/>
                    </a:ext>
                  </a:extLst>
                </a:blip>
              </a:buBlip>
            </a:pPr>
            <a:r>
              <a:rPr lang="da-DK" sz="1600">
                <a:solidFill>
                  <a:schemeClr val="tx1"/>
                </a:solidFill>
              </a:rPr>
              <a:t>Komponenten afgrænses kvantitativt gennem antal eller andel af digitale fremmøder i forløbet.</a:t>
            </a:r>
          </a:p>
        </p:txBody>
      </p:sp>
      <p:pic>
        <p:nvPicPr>
          <p:cNvPr id="11" name="Billede 10">
            <a:extLst>
              <a:ext uri="{FF2B5EF4-FFF2-40B4-BE49-F238E27FC236}">
                <a16:creationId xmlns:a16="http://schemas.microsoft.com/office/drawing/2014/main" id="{4D7CBD8C-1D99-738E-20DC-69E37139BF64}"/>
              </a:ext>
            </a:extLst>
          </p:cNvPr>
          <p:cNvPicPr>
            <a:picLocks noChangeAspect="1"/>
          </p:cNvPicPr>
          <p:nvPr/>
        </p:nvPicPr>
        <p:blipFill>
          <a:blip r:embed="rId4">
            <a:extLst>
              <a:ext uri="{28A0092B-C50C-407E-A947-70E740481C1C}">
                <a14:useLocalDpi xmlns:a14="http://schemas.microsoft.com/office/drawing/2010/main" val="0"/>
              </a:ext>
            </a:extLst>
          </a:blip>
          <a:srcRect t="18721" r="5577" b="46491"/>
          <a:stretch>
            <a:fillRect/>
          </a:stretch>
        </p:blipFill>
        <p:spPr>
          <a:xfrm>
            <a:off x="7274560" y="459064"/>
            <a:ext cx="4114799" cy="2273976"/>
          </a:xfrm>
          <a:prstGeom prst="rect">
            <a:avLst/>
          </a:prstGeom>
          <a:ln>
            <a:solidFill>
              <a:schemeClr val="bg1"/>
            </a:solidFill>
          </a:ln>
        </p:spPr>
      </p:pic>
    </p:spTree>
    <p:extLst>
      <p:ext uri="{BB962C8B-B14F-4D97-AF65-F5344CB8AC3E}">
        <p14:creationId xmlns:p14="http://schemas.microsoft.com/office/powerpoint/2010/main" val="1786357939"/>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23E74-83BC-5592-4032-4AD0DD8A2B7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89D84AA-37A3-0ED8-4071-3C42CF69F84A}"/>
              </a:ext>
            </a:extLst>
          </p:cNvPr>
          <p:cNvSpPr>
            <a:spLocks noGrp="1"/>
          </p:cNvSpPr>
          <p:nvPr>
            <p:ph type="title"/>
          </p:nvPr>
        </p:nvSpPr>
        <p:spPr>
          <a:xfrm>
            <a:off x="635620" y="459064"/>
            <a:ext cx="6496700" cy="1091204"/>
          </a:xfrm>
          <a:ln>
            <a:solidFill>
              <a:schemeClr val="bg1"/>
            </a:solidFill>
          </a:ln>
        </p:spPr>
        <p:txBody>
          <a:bodyPr/>
          <a:lstStyle/>
          <a:p>
            <a:r>
              <a:rPr lang="da-DK" sz="4800" u="sng"/>
              <a:t>Digital kontakt</a:t>
            </a:r>
          </a:p>
        </p:txBody>
      </p:sp>
      <p:sp>
        <p:nvSpPr>
          <p:cNvPr id="3" name="Pladsholder til slidenummer 2">
            <a:extLst>
              <a:ext uri="{FF2B5EF4-FFF2-40B4-BE49-F238E27FC236}">
                <a16:creationId xmlns:a16="http://schemas.microsoft.com/office/drawing/2014/main" id="{7EA06CE9-F4DF-DC3E-D224-205E45F682B6}"/>
              </a:ext>
            </a:extLst>
          </p:cNvPr>
          <p:cNvSpPr>
            <a:spLocks noGrp="1"/>
          </p:cNvSpPr>
          <p:nvPr>
            <p:ph type="sldNum" sz="quarter" idx="11"/>
          </p:nvPr>
        </p:nvSpPr>
        <p:spPr/>
        <p:txBody>
          <a:bodyPr/>
          <a:lstStyle/>
          <a:p>
            <a:fld id="{606D6DFE-51CA-418D-8FCC-0899EA6F81E7}" type="slidenum">
              <a:rPr lang="da-DK" smtClean="0"/>
              <a:pPr/>
              <a:t>5</a:t>
            </a:fld>
            <a:endParaRPr lang="da-DK"/>
          </a:p>
        </p:txBody>
      </p:sp>
      <p:sp>
        <p:nvSpPr>
          <p:cNvPr id="7" name="Rektangel 6">
            <a:extLst>
              <a:ext uri="{FF2B5EF4-FFF2-40B4-BE49-F238E27FC236}">
                <a16:creationId xmlns:a16="http://schemas.microsoft.com/office/drawing/2014/main" id="{0D8260F1-A94E-D176-B55F-5EA11C77F3DD}"/>
              </a:ext>
            </a:extLst>
          </p:cNvPr>
          <p:cNvSpPr/>
          <p:nvPr/>
        </p:nvSpPr>
        <p:spPr>
          <a:xfrm>
            <a:off x="635620" y="1550267"/>
            <a:ext cx="6496700" cy="2168293"/>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a-DK" sz="1600" b="1" u="sng">
                <a:solidFill>
                  <a:schemeClr val="tx1"/>
                </a:solidFill>
              </a:rPr>
              <a:t>Formål</a:t>
            </a:r>
          </a:p>
          <a:p>
            <a:r>
              <a:rPr lang="da-DK" sz="1600">
                <a:solidFill>
                  <a:schemeClr val="tx1"/>
                </a:solidFill>
              </a:rPr>
              <a:t>At sikre løbende, tilgængelig og fleksibel kommunikation mellem borger og terapeut med et klart fagligt formål. </a:t>
            </a:r>
          </a:p>
          <a:p>
            <a:endParaRPr lang="da-DK" sz="900">
              <a:solidFill>
                <a:schemeClr val="tx1"/>
              </a:solidFill>
            </a:endParaRPr>
          </a:p>
          <a:p>
            <a:r>
              <a:rPr lang="da-DK" sz="1600">
                <a:solidFill>
                  <a:schemeClr val="tx1"/>
                </a:solidFill>
              </a:rPr>
              <a:t>Komponenten ”Digital kontakt” skal understøtte rettidig opfølgning, vurdering og justering af indsatser, imødekomme borgerens præferencer og bidrage til effektiv ressourceanvendelse ved at erstatte fysisk fremmøde, hvor det er fagligt relevant.</a:t>
            </a:r>
          </a:p>
          <a:p>
            <a:endParaRPr lang="da-DK" sz="1600">
              <a:solidFill>
                <a:schemeClr val="tx1"/>
              </a:solidFill>
            </a:endParaRPr>
          </a:p>
        </p:txBody>
      </p:sp>
      <p:sp>
        <p:nvSpPr>
          <p:cNvPr id="8" name="Rektangel 7">
            <a:extLst>
              <a:ext uri="{FF2B5EF4-FFF2-40B4-BE49-F238E27FC236}">
                <a16:creationId xmlns:a16="http://schemas.microsoft.com/office/drawing/2014/main" id="{E8DA6C58-791E-35D5-F5D2-884F1660456A}"/>
              </a:ext>
            </a:extLst>
          </p:cNvPr>
          <p:cNvSpPr/>
          <p:nvPr/>
        </p:nvSpPr>
        <p:spPr>
          <a:xfrm>
            <a:off x="635620" y="3867062"/>
            <a:ext cx="6496700" cy="2808057"/>
          </a:xfrm>
          <a:prstGeom prst="rect">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a-DK" sz="1600" b="1" u="sng">
                <a:solidFill>
                  <a:schemeClr val="tx1"/>
                </a:solidFill>
              </a:rPr>
              <a:t>Funktioner</a:t>
            </a:r>
          </a:p>
          <a:p>
            <a:pPr>
              <a:spcAft>
                <a:spcPts val="800"/>
              </a:spcAft>
              <a:buNone/>
            </a:pPr>
            <a:r>
              <a:rPr lang="da-DK" sz="1600" kern="100">
                <a:solidFill>
                  <a:schemeClr val="tx1"/>
                </a:solidFill>
              </a:rPr>
              <a:t>Muliggør planlagt og ad hoc-kommunikation mellem borger og terapeut med et klart fagligt formål. Understøtter opfølgning, vurdering, afklaring og justering af indsatser uden fysisk fremmøde. Skaber fleksibilitet og tilgængelighed for borgeren gennem asynkron og synkron kontakt. Gør det muligt at reagere hurtigt på ændringer i borgerens behov eller tilstand. Integrerer borgerens egne data og tilbagemeldinger som grundlag for faglige beslutninger.</a:t>
            </a:r>
          </a:p>
          <a:p>
            <a:pPr>
              <a:spcAft>
                <a:spcPts val="800"/>
              </a:spcAft>
              <a:buNone/>
            </a:pPr>
            <a:r>
              <a:rPr lang="da-DK" sz="1600" b="1" u="sng" kern="100">
                <a:solidFill>
                  <a:schemeClr val="tx1"/>
                </a:solidFill>
              </a:rPr>
              <a:t>Kontaktformer:</a:t>
            </a:r>
            <a:r>
              <a:rPr lang="da-DK" sz="1600" b="1" kern="100">
                <a:solidFill>
                  <a:schemeClr val="tx1"/>
                </a:solidFill>
              </a:rPr>
              <a:t> </a:t>
            </a:r>
            <a:r>
              <a:rPr lang="da-DK" sz="1600" kern="100">
                <a:solidFill>
                  <a:schemeClr val="tx1"/>
                </a:solidFill>
              </a:rPr>
              <a:t>Videomøder, chat, sms, telefonisk opfølgning. Feedback og PRO-data via app eller digitale systemer.</a:t>
            </a:r>
            <a:endParaRPr lang="da-DK" sz="1600" kern="100">
              <a:solidFill>
                <a:schemeClr val="tx1"/>
              </a:solidFill>
              <a:latin typeface="Aptos" panose="020B0004020202020204" pitchFamily="34" charset="0"/>
              <a:ea typeface="Aptos" panose="020B00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84A4E636-F8EB-E688-BDF2-C221B002C581}"/>
              </a:ext>
            </a:extLst>
          </p:cNvPr>
          <p:cNvSpPr/>
          <p:nvPr/>
        </p:nvSpPr>
        <p:spPr>
          <a:xfrm>
            <a:off x="7274560" y="2875280"/>
            <a:ext cx="4114799" cy="3799839"/>
          </a:xfrm>
          <a:prstGeom prst="rect">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a-DK" sz="1600" b="1" u="sng">
                <a:solidFill>
                  <a:schemeClr val="tx1"/>
                </a:solidFill>
              </a:rPr>
              <a:t>Afgrænsning</a:t>
            </a:r>
          </a:p>
          <a:p>
            <a:r>
              <a:rPr lang="da-DK" sz="1600">
                <a:solidFill>
                  <a:schemeClr val="tx1"/>
                </a:solidFill>
              </a:rPr>
              <a:t>Komponenten omfatter digital kontakt med et klart fagligt formål, fx opfølgning, vurdering, instruktion eller justering af indsats. Digital kontakt erstatter eller supplerer fysisk fremmøde, hvor det er fagligt relevant. Digital kontakt er ikke per definition tidsbesparende og vurderes ud fra faglig relevans – ikke varighed.</a:t>
            </a:r>
          </a:p>
          <a:p>
            <a:endParaRPr lang="da-DK" sz="1600">
              <a:solidFill>
                <a:schemeClr val="tx1"/>
              </a:solidFill>
            </a:endParaRPr>
          </a:p>
          <a:p>
            <a:pPr marL="285750" indent="-285750">
              <a:buBlip>
                <a:blip>
                  <a:extLst>
                    <a:ext uri="{96DAC541-7B7A-43D3-8B79-37D633B846F1}">
                      <asvg:svgBlip xmlns:asvg="http://schemas.microsoft.com/office/drawing/2016/SVG/main" r:embed="rId2"/>
                    </a:ext>
                  </a:extLst>
                </a:blip>
              </a:buBlip>
            </a:pPr>
            <a:r>
              <a:rPr lang="da-DK" sz="1600">
                <a:solidFill>
                  <a:schemeClr val="tx1"/>
                </a:solidFill>
              </a:rPr>
              <a:t>Administrative henvendelser uden fagligt indhold er ikke omfattet. </a:t>
            </a:r>
          </a:p>
          <a:p>
            <a:pPr marL="285750" indent="-285750">
              <a:buBlip>
                <a:blip>
                  <a:extLst>
                    <a:ext uri="{96DAC541-7B7A-43D3-8B79-37D633B846F1}">
                      <asvg:svgBlip xmlns:asvg="http://schemas.microsoft.com/office/drawing/2016/SVG/main" r:embed="rId2"/>
                    </a:ext>
                  </a:extLst>
                </a:blip>
              </a:buBlip>
            </a:pPr>
            <a:r>
              <a:rPr lang="da-DK" sz="1600">
                <a:solidFill>
                  <a:schemeClr val="tx1"/>
                </a:solidFill>
              </a:rPr>
              <a:t>Telefonisk kontakt tæller kun, hvis den indgår som en integreret del af et digitalt understøttet forløb. </a:t>
            </a:r>
          </a:p>
          <a:p>
            <a:endParaRPr lang="da-DK" sz="1600">
              <a:solidFill>
                <a:schemeClr val="tx1"/>
              </a:solidFill>
            </a:endParaRPr>
          </a:p>
        </p:txBody>
      </p:sp>
      <p:pic>
        <p:nvPicPr>
          <p:cNvPr id="9" name="Billede 8">
            <a:extLst>
              <a:ext uri="{FF2B5EF4-FFF2-40B4-BE49-F238E27FC236}">
                <a16:creationId xmlns:a16="http://schemas.microsoft.com/office/drawing/2014/main" id="{996A23D5-0262-05EC-79B1-5C8D28413F04}"/>
              </a:ext>
            </a:extLst>
          </p:cNvPr>
          <p:cNvPicPr>
            <a:picLocks noChangeAspect="1"/>
          </p:cNvPicPr>
          <p:nvPr/>
        </p:nvPicPr>
        <p:blipFill>
          <a:blip r:embed="rId3">
            <a:extLst>
              <a:ext uri="{28A0092B-C50C-407E-A947-70E740481C1C}">
                <a14:useLocalDpi xmlns:a14="http://schemas.microsoft.com/office/drawing/2010/main" val="0"/>
              </a:ext>
            </a:extLst>
          </a:blip>
          <a:srcRect t="19611" b="42723"/>
          <a:stretch>
            <a:fillRect/>
          </a:stretch>
        </p:blipFill>
        <p:spPr>
          <a:xfrm>
            <a:off x="7274560" y="459064"/>
            <a:ext cx="4114798" cy="2324780"/>
          </a:xfrm>
          <a:prstGeom prst="rect">
            <a:avLst/>
          </a:prstGeom>
          <a:ln>
            <a:solidFill>
              <a:schemeClr val="bg1"/>
            </a:solidFill>
          </a:ln>
        </p:spPr>
      </p:pic>
    </p:spTree>
    <p:extLst>
      <p:ext uri="{BB962C8B-B14F-4D97-AF65-F5344CB8AC3E}">
        <p14:creationId xmlns:p14="http://schemas.microsoft.com/office/powerpoint/2010/main" val="1178035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17D25-32A8-03E0-F234-6F08363C5EE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DDBCB0D-2180-6CE0-8902-4AFCE9DF8CF1}"/>
              </a:ext>
            </a:extLst>
          </p:cNvPr>
          <p:cNvSpPr>
            <a:spLocks noGrp="1"/>
          </p:cNvSpPr>
          <p:nvPr>
            <p:ph type="title"/>
          </p:nvPr>
        </p:nvSpPr>
        <p:spPr>
          <a:xfrm>
            <a:off x="635620" y="459064"/>
            <a:ext cx="6496700" cy="1091204"/>
          </a:xfrm>
          <a:ln>
            <a:solidFill>
              <a:schemeClr val="bg1"/>
            </a:solidFill>
          </a:ln>
        </p:spPr>
        <p:txBody>
          <a:bodyPr/>
          <a:lstStyle/>
          <a:p>
            <a:r>
              <a:rPr lang="da-DK" sz="4800" u="sng"/>
              <a:t>Digital undervisning</a:t>
            </a:r>
          </a:p>
        </p:txBody>
      </p:sp>
      <p:sp>
        <p:nvSpPr>
          <p:cNvPr id="3" name="Pladsholder til slidenummer 2">
            <a:extLst>
              <a:ext uri="{FF2B5EF4-FFF2-40B4-BE49-F238E27FC236}">
                <a16:creationId xmlns:a16="http://schemas.microsoft.com/office/drawing/2014/main" id="{D265FD80-A6DE-BF26-FB99-61D267F80A68}"/>
              </a:ext>
            </a:extLst>
          </p:cNvPr>
          <p:cNvSpPr>
            <a:spLocks noGrp="1"/>
          </p:cNvSpPr>
          <p:nvPr>
            <p:ph type="sldNum" sz="quarter" idx="11"/>
          </p:nvPr>
        </p:nvSpPr>
        <p:spPr/>
        <p:txBody>
          <a:bodyPr/>
          <a:lstStyle/>
          <a:p>
            <a:fld id="{606D6DFE-51CA-418D-8FCC-0899EA6F81E7}" type="slidenum">
              <a:rPr lang="da-DK" smtClean="0"/>
              <a:pPr/>
              <a:t>6</a:t>
            </a:fld>
            <a:endParaRPr lang="da-DK"/>
          </a:p>
        </p:txBody>
      </p:sp>
      <p:sp>
        <p:nvSpPr>
          <p:cNvPr id="7" name="Rektangel 6">
            <a:extLst>
              <a:ext uri="{FF2B5EF4-FFF2-40B4-BE49-F238E27FC236}">
                <a16:creationId xmlns:a16="http://schemas.microsoft.com/office/drawing/2014/main" id="{6C9BD653-52F0-BC06-02BC-2FB76330CF6A}"/>
              </a:ext>
            </a:extLst>
          </p:cNvPr>
          <p:cNvSpPr/>
          <p:nvPr/>
        </p:nvSpPr>
        <p:spPr>
          <a:xfrm>
            <a:off x="635620" y="1550267"/>
            <a:ext cx="6496700" cy="2124586"/>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a-DK" sz="1600" b="1" u="sng">
                <a:solidFill>
                  <a:schemeClr val="tx1"/>
                </a:solidFill>
              </a:rPr>
              <a:t>Formål</a:t>
            </a:r>
          </a:p>
          <a:p>
            <a:r>
              <a:rPr lang="da-DK" sz="1600">
                <a:solidFill>
                  <a:schemeClr val="tx1"/>
                </a:solidFill>
              </a:rPr>
              <a:t>At give borgeren mulighed for at tilegne sig viden i eget tempo og efter eget behov gennem digital undervisning, forberedelse og repetition som en integreret del af forløbet.</a:t>
            </a:r>
          </a:p>
          <a:p>
            <a:endParaRPr lang="da-DK" sz="900">
              <a:solidFill>
                <a:schemeClr val="tx1"/>
              </a:solidFill>
            </a:endParaRPr>
          </a:p>
          <a:p>
            <a:r>
              <a:rPr lang="da-DK" sz="1600">
                <a:solidFill>
                  <a:schemeClr val="tx1"/>
                </a:solidFill>
              </a:rPr>
              <a:t>Komponenten ”Digital undervisning” skal gennem digital formidling af information, vejledning og instruktion understøtte borgerens egen-mestring, fleksibilitet og selvstyring, samtidig med at undervisningen bidrager til kvalitet, forberedelse og gentagelse i den faglige indsats.  </a:t>
            </a:r>
          </a:p>
        </p:txBody>
      </p:sp>
      <p:sp>
        <p:nvSpPr>
          <p:cNvPr id="8" name="Rektangel 7">
            <a:extLst>
              <a:ext uri="{FF2B5EF4-FFF2-40B4-BE49-F238E27FC236}">
                <a16:creationId xmlns:a16="http://schemas.microsoft.com/office/drawing/2014/main" id="{4F74E96B-4DC3-2E14-21B9-62EE979E68EC}"/>
              </a:ext>
            </a:extLst>
          </p:cNvPr>
          <p:cNvSpPr/>
          <p:nvPr/>
        </p:nvSpPr>
        <p:spPr>
          <a:xfrm>
            <a:off x="635620" y="3795623"/>
            <a:ext cx="6496700" cy="2879496"/>
          </a:xfrm>
          <a:prstGeom prst="rect">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a-DK" sz="1600" b="1" u="sng">
                <a:solidFill>
                  <a:schemeClr val="tx1"/>
                </a:solidFill>
              </a:rPr>
              <a:t>Funktioner</a:t>
            </a:r>
          </a:p>
          <a:p>
            <a:pPr>
              <a:spcAft>
                <a:spcPts val="800"/>
              </a:spcAft>
              <a:buNone/>
            </a:pPr>
            <a:r>
              <a:rPr lang="da-DK" sz="1600" kern="100">
                <a:solidFill>
                  <a:schemeClr val="tx1"/>
                </a:solidFill>
              </a:rPr>
              <a:t>Formidle viden, instruktion og faglig information digitalt som en integreret del af borgerens forløb. Understøtter forberedelse, refleksion og repetition før, under og efter trænings- eller behandlingsaktiviteter. Giver borgeren adgang til undervisning i eget tempo og efter eget behov. Kan anvendes med eller uden direkte interaktion med terapeut. Bidrager til borgerens egen-mestring og forståelse af sammenhængen mellem viden, handling og progression.</a:t>
            </a:r>
          </a:p>
          <a:p>
            <a:pPr>
              <a:spcAft>
                <a:spcPts val="800"/>
              </a:spcAft>
              <a:buNone/>
            </a:pPr>
            <a:r>
              <a:rPr lang="da-DK" sz="1600" b="1" u="sng" kern="100">
                <a:solidFill>
                  <a:schemeClr val="tx1"/>
                </a:solidFill>
              </a:rPr>
              <a:t>Undervisningstyper:</a:t>
            </a:r>
            <a:r>
              <a:rPr lang="da-DK" sz="1600" b="1" kern="100">
                <a:solidFill>
                  <a:schemeClr val="tx1"/>
                </a:solidFill>
              </a:rPr>
              <a:t> </a:t>
            </a:r>
            <a:r>
              <a:rPr lang="da-DK" sz="1600" kern="100">
                <a:solidFill>
                  <a:schemeClr val="tx1"/>
                </a:solidFill>
              </a:rPr>
              <a:t>Webinarer, undervisningsvideoer og e-læringsmoduler. Digitale guides og undervisningsplatforme (fx Det Digitale Sundhedscenter). </a:t>
            </a:r>
            <a:endParaRPr lang="da-DK" sz="1600" kern="100">
              <a:solidFill>
                <a:schemeClr val="tx1"/>
              </a:solidFill>
              <a:latin typeface="Aptos" panose="020B0004020202020204" pitchFamily="34" charset="0"/>
              <a:ea typeface="Aptos" panose="020B00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D248497D-2354-8025-32B5-6CFE823EB87C}"/>
              </a:ext>
            </a:extLst>
          </p:cNvPr>
          <p:cNvSpPr/>
          <p:nvPr/>
        </p:nvSpPr>
        <p:spPr>
          <a:xfrm>
            <a:off x="7274560" y="3352800"/>
            <a:ext cx="4114799" cy="3322319"/>
          </a:xfrm>
          <a:prstGeom prst="rect">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a-DK" sz="1600" b="1" u="sng">
                <a:solidFill>
                  <a:schemeClr val="tx1"/>
                </a:solidFill>
              </a:rPr>
              <a:t>Afgrænsning</a:t>
            </a:r>
          </a:p>
          <a:p>
            <a:r>
              <a:rPr lang="da-DK" sz="1600">
                <a:solidFill>
                  <a:schemeClr val="tx1"/>
                </a:solidFill>
              </a:rPr>
              <a:t>Komponenten omfatter digital undervisning, der aktivt og målrettet indgår i borgerens forløb. </a:t>
            </a:r>
          </a:p>
          <a:p>
            <a:pPr marL="285750" indent="-285750">
              <a:buBlip>
                <a:blip>
                  <a:extLst>
                    <a:ext uri="{96DAC541-7B7A-43D3-8B79-37D633B846F1}">
                      <asvg:svgBlip xmlns:asvg="http://schemas.microsoft.com/office/drawing/2016/SVG/main" r:embed="rId3"/>
                    </a:ext>
                  </a:extLst>
                </a:blip>
              </a:buBlip>
            </a:pPr>
            <a:r>
              <a:rPr lang="da-DK" sz="1600">
                <a:solidFill>
                  <a:schemeClr val="tx1"/>
                </a:solidFill>
              </a:rPr>
              <a:t>Undervisning tæller ikke med, hvis den udelukkende stilles til rådighed uden faglig integration eller opfølgning. </a:t>
            </a:r>
          </a:p>
          <a:p>
            <a:pPr marL="285750" indent="-285750">
              <a:buBlip>
                <a:blip>
                  <a:extLst>
                    <a:ext uri="{96DAC541-7B7A-43D3-8B79-37D633B846F1}">
                      <asvg:svgBlip xmlns:asvg="http://schemas.microsoft.com/office/drawing/2016/SVG/main" r:embed="rId3"/>
                    </a:ext>
                  </a:extLst>
                </a:blip>
              </a:buBlip>
            </a:pPr>
            <a:r>
              <a:rPr lang="da-DK" sz="1600">
                <a:solidFill>
                  <a:schemeClr val="tx1"/>
                </a:solidFill>
              </a:rPr>
              <a:t>Digital undervisning til medarbejdere eller kompetenceudvikling er ikke omfattet. </a:t>
            </a:r>
          </a:p>
          <a:p>
            <a:pPr marL="285750" indent="-285750">
              <a:buBlip>
                <a:blip>
                  <a:extLst>
                    <a:ext uri="{96DAC541-7B7A-43D3-8B79-37D633B846F1}">
                      <asvg:svgBlip xmlns:asvg="http://schemas.microsoft.com/office/drawing/2016/SVG/main" r:embed="rId3"/>
                    </a:ext>
                  </a:extLst>
                </a:blip>
              </a:buBlip>
            </a:pPr>
            <a:r>
              <a:rPr lang="da-DK" sz="1600">
                <a:solidFill>
                  <a:schemeClr val="tx1"/>
                </a:solidFill>
              </a:rPr>
              <a:t>Generel informationsformidling uden kobling til borgerens indsats falder uden for komponenten.</a:t>
            </a:r>
          </a:p>
        </p:txBody>
      </p:sp>
      <p:pic>
        <p:nvPicPr>
          <p:cNvPr id="6" name="Billede 5">
            <a:extLst>
              <a:ext uri="{FF2B5EF4-FFF2-40B4-BE49-F238E27FC236}">
                <a16:creationId xmlns:a16="http://schemas.microsoft.com/office/drawing/2014/main" id="{5B83E643-9367-5C60-4E90-2F8B98E3086C}"/>
              </a:ext>
            </a:extLst>
          </p:cNvPr>
          <p:cNvPicPr>
            <a:picLocks noChangeAspect="1"/>
          </p:cNvPicPr>
          <p:nvPr/>
        </p:nvPicPr>
        <p:blipFill>
          <a:blip r:embed="rId4">
            <a:extLst>
              <a:ext uri="{28A0092B-C50C-407E-A947-70E740481C1C}">
                <a14:useLocalDpi xmlns:a14="http://schemas.microsoft.com/office/drawing/2010/main" val="0"/>
              </a:ext>
            </a:extLst>
          </a:blip>
          <a:srcRect t="9927" b="45000"/>
          <a:stretch>
            <a:fillRect/>
          </a:stretch>
        </p:blipFill>
        <p:spPr>
          <a:xfrm>
            <a:off x="7274560" y="459064"/>
            <a:ext cx="4114799" cy="2781976"/>
          </a:xfrm>
          <a:prstGeom prst="rect">
            <a:avLst/>
          </a:prstGeom>
          <a:ln>
            <a:solidFill>
              <a:schemeClr val="bg1"/>
            </a:solidFill>
          </a:ln>
        </p:spPr>
      </p:pic>
    </p:spTree>
    <p:extLst>
      <p:ext uri="{BB962C8B-B14F-4D97-AF65-F5344CB8AC3E}">
        <p14:creationId xmlns:p14="http://schemas.microsoft.com/office/powerpoint/2010/main" val="2929849466"/>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B1504-6C12-7208-8DD9-F78668DBABB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E7BECBC-530F-42BF-EA97-7F8CE545BCAB}"/>
              </a:ext>
            </a:extLst>
          </p:cNvPr>
          <p:cNvSpPr>
            <a:spLocks noGrp="1"/>
          </p:cNvSpPr>
          <p:nvPr>
            <p:ph type="title"/>
          </p:nvPr>
        </p:nvSpPr>
        <p:spPr>
          <a:xfrm>
            <a:off x="635619" y="459063"/>
            <a:ext cx="6496701" cy="1091204"/>
          </a:xfrm>
          <a:ln>
            <a:solidFill>
              <a:schemeClr val="bg1"/>
            </a:solidFill>
          </a:ln>
        </p:spPr>
        <p:txBody>
          <a:bodyPr/>
          <a:lstStyle/>
          <a:p>
            <a:r>
              <a:rPr lang="da-DK" sz="3600" u="sng"/>
              <a:t>Digitale træningsløsninger og udstyr</a:t>
            </a:r>
          </a:p>
        </p:txBody>
      </p:sp>
      <p:sp>
        <p:nvSpPr>
          <p:cNvPr id="3" name="Pladsholder til slidenummer 2">
            <a:extLst>
              <a:ext uri="{FF2B5EF4-FFF2-40B4-BE49-F238E27FC236}">
                <a16:creationId xmlns:a16="http://schemas.microsoft.com/office/drawing/2014/main" id="{2E5253B1-FCF6-6434-150B-438DC702D3F2}"/>
              </a:ext>
            </a:extLst>
          </p:cNvPr>
          <p:cNvSpPr>
            <a:spLocks noGrp="1"/>
          </p:cNvSpPr>
          <p:nvPr>
            <p:ph type="sldNum" sz="quarter" idx="11"/>
          </p:nvPr>
        </p:nvSpPr>
        <p:spPr/>
        <p:txBody>
          <a:bodyPr/>
          <a:lstStyle/>
          <a:p>
            <a:fld id="{606D6DFE-51CA-418D-8FCC-0899EA6F81E7}" type="slidenum">
              <a:rPr lang="da-DK" smtClean="0"/>
              <a:pPr/>
              <a:t>7</a:t>
            </a:fld>
            <a:endParaRPr lang="da-DK"/>
          </a:p>
        </p:txBody>
      </p:sp>
      <p:sp>
        <p:nvSpPr>
          <p:cNvPr id="7" name="Rektangel 6">
            <a:extLst>
              <a:ext uri="{FF2B5EF4-FFF2-40B4-BE49-F238E27FC236}">
                <a16:creationId xmlns:a16="http://schemas.microsoft.com/office/drawing/2014/main" id="{7826D0D6-E446-D804-B97C-2ECAB8CB3A13}"/>
              </a:ext>
            </a:extLst>
          </p:cNvPr>
          <p:cNvSpPr/>
          <p:nvPr/>
        </p:nvSpPr>
        <p:spPr>
          <a:xfrm>
            <a:off x="635620" y="1550266"/>
            <a:ext cx="6496700" cy="2184971"/>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a-DK" sz="1600" b="1" u="sng">
                <a:solidFill>
                  <a:schemeClr val="tx1"/>
                </a:solidFill>
              </a:rPr>
              <a:t>Formål</a:t>
            </a:r>
          </a:p>
          <a:p>
            <a:r>
              <a:rPr lang="da-DK" sz="1600">
                <a:solidFill>
                  <a:schemeClr val="tx1"/>
                </a:solidFill>
              </a:rPr>
              <a:t>At understøtte borgerens individuelt tilrettelagte træning gennem digitale redskaber, der muliggør en eller flere af følgende aspekter øvelser, instruktion, monitorering og opfølgning. </a:t>
            </a:r>
          </a:p>
          <a:p>
            <a:endParaRPr lang="da-DK" sz="900">
              <a:solidFill>
                <a:schemeClr val="tx1"/>
              </a:solidFill>
            </a:endParaRPr>
          </a:p>
          <a:p>
            <a:r>
              <a:rPr lang="da-DK" sz="1600">
                <a:solidFill>
                  <a:schemeClr val="tx1"/>
                </a:solidFill>
              </a:rPr>
              <a:t>Komponenten ”Digitale træningsløsninger og udstyr” skal sikre faglig kvalitet og progression/regression i selvtræning, give borgeren frihed og fleksibilitet i træningen og hvor det er relevant fungere som et fagligt forsvarligt alternativ til fysisk fremmøde.</a:t>
            </a:r>
          </a:p>
          <a:p>
            <a:endParaRPr lang="da-DK" sz="1600"/>
          </a:p>
        </p:txBody>
      </p:sp>
      <p:sp>
        <p:nvSpPr>
          <p:cNvPr id="8" name="Rektangel 7">
            <a:extLst>
              <a:ext uri="{FF2B5EF4-FFF2-40B4-BE49-F238E27FC236}">
                <a16:creationId xmlns:a16="http://schemas.microsoft.com/office/drawing/2014/main" id="{9CCE6C28-725D-A030-E2B2-87FE0C7DB6F0}"/>
              </a:ext>
            </a:extLst>
          </p:cNvPr>
          <p:cNvSpPr/>
          <p:nvPr/>
        </p:nvSpPr>
        <p:spPr>
          <a:xfrm>
            <a:off x="635620" y="3812875"/>
            <a:ext cx="6496700" cy="2872598"/>
          </a:xfrm>
          <a:prstGeom prst="rect">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a-DK" sz="1600" b="1" u="sng">
                <a:solidFill>
                  <a:schemeClr val="tx1"/>
                </a:solidFill>
              </a:rPr>
              <a:t>Funktioner</a:t>
            </a:r>
          </a:p>
          <a:p>
            <a:r>
              <a:rPr lang="da-DK" sz="1600">
                <a:solidFill>
                  <a:schemeClr val="tx1"/>
                </a:solidFill>
              </a:rPr>
              <a:t>Understøtter borgerens selvtræning gennem digitale løsninger med øvelser, instruktion og feedback. Muliggør individuel tilpasning af træningsniveau gennem progression og regression. Giver terapeuten indsigt i borgerens aktivitet, udførelse og udvikling via monitorering og data. Skaber systematik og kvalitet i selvtræning gennem digitale programmer og standardiserede øvelser. Kan fungere som delvis eller fuld erstatning for fysisk fremmøde, når der sikres faglig opfølgning.</a:t>
            </a:r>
          </a:p>
          <a:p>
            <a:endParaRPr lang="da-DK" sz="900" b="1" u="sng">
              <a:solidFill>
                <a:schemeClr val="tx1"/>
              </a:solidFill>
            </a:endParaRPr>
          </a:p>
          <a:p>
            <a:r>
              <a:rPr lang="da-DK" sz="1600" b="1" u="sng">
                <a:solidFill>
                  <a:schemeClr val="tx1"/>
                </a:solidFill>
              </a:rPr>
              <a:t>Eksempler på løsninger:</a:t>
            </a:r>
            <a:r>
              <a:rPr lang="da-DK" sz="1600" b="1">
                <a:solidFill>
                  <a:schemeClr val="tx1"/>
                </a:solidFill>
              </a:rPr>
              <a:t> </a:t>
            </a:r>
            <a:r>
              <a:rPr lang="da-DK" sz="1600">
                <a:solidFill>
                  <a:schemeClr val="tx1"/>
                </a:solidFill>
              </a:rPr>
              <a:t>Træningsapps, digitale platforme og algoritmebaseret træning. Funktionstests og selvrapportering via app. Sensorbaseret måling, VR-teknologi og datastyret maskintræning.</a:t>
            </a:r>
          </a:p>
        </p:txBody>
      </p:sp>
      <p:sp>
        <p:nvSpPr>
          <p:cNvPr id="10" name="Rektangel 9">
            <a:extLst>
              <a:ext uri="{FF2B5EF4-FFF2-40B4-BE49-F238E27FC236}">
                <a16:creationId xmlns:a16="http://schemas.microsoft.com/office/drawing/2014/main" id="{74BA1D0C-0A89-AADB-3B86-933E97DDF19A}"/>
              </a:ext>
            </a:extLst>
          </p:cNvPr>
          <p:cNvSpPr/>
          <p:nvPr/>
        </p:nvSpPr>
        <p:spPr>
          <a:xfrm>
            <a:off x="7274560" y="3200400"/>
            <a:ext cx="4207198" cy="3485073"/>
          </a:xfrm>
          <a:prstGeom prst="rect">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a-DK" sz="1600" b="1" u="sng">
                <a:solidFill>
                  <a:schemeClr val="tx1"/>
                </a:solidFill>
              </a:rPr>
              <a:t>Afgrænsning</a:t>
            </a:r>
          </a:p>
          <a:p>
            <a:r>
              <a:rPr lang="da-DK" sz="1600">
                <a:solidFill>
                  <a:schemeClr val="tx1"/>
                </a:solidFill>
              </a:rPr>
              <a:t>Komponenten omfatter kun digitale træningsløsninger, hvor der er terapeutisk involvering gennem opfølgning, monitorering eller faglig vurdering. </a:t>
            </a:r>
          </a:p>
          <a:p>
            <a:pPr marL="285750" indent="-285750">
              <a:buBlip>
                <a:blip>
                  <a:extLst>
                    <a:ext uri="{96DAC541-7B7A-43D3-8B79-37D633B846F1}">
                      <asvg:svgBlip xmlns:asvg="http://schemas.microsoft.com/office/drawing/2016/SVG/main" r:embed="rId2"/>
                    </a:ext>
                  </a:extLst>
                </a:blip>
              </a:buBlip>
            </a:pPr>
            <a:r>
              <a:rPr lang="da-DK" sz="1600">
                <a:solidFill>
                  <a:schemeClr val="tx1"/>
                </a:solidFill>
              </a:rPr>
              <a:t>Selvtræning via apps eller udstyr uden faglig opfølgning betragtes ikke som digital træning. </a:t>
            </a:r>
          </a:p>
          <a:p>
            <a:pPr marL="285750" indent="-285750">
              <a:buBlip>
                <a:blip>
                  <a:extLst>
                    <a:ext uri="{96DAC541-7B7A-43D3-8B79-37D633B846F1}">
                      <asvg:svgBlip xmlns:asvg="http://schemas.microsoft.com/office/drawing/2016/SVG/main" r:embed="rId2"/>
                    </a:ext>
                  </a:extLst>
                </a:blip>
              </a:buBlip>
            </a:pPr>
            <a:r>
              <a:rPr lang="da-DK" sz="1600">
                <a:solidFill>
                  <a:schemeClr val="tx1"/>
                </a:solidFill>
              </a:rPr>
              <a:t>Digitale løsninger skal have en aktiv funktion i borgerens forløb og bidrage til progression, kvalitet eller systematik. </a:t>
            </a:r>
          </a:p>
          <a:p>
            <a:pPr marL="285750" indent="-285750">
              <a:buBlip>
                <a:blip>
                  <a:extLst>
                    <a:ext uri="{96DAC541-7B7A-43D3-8B79-37D633B846F1}">
                      <asvg:svgBlip xmlns:asvg="http://schemas.microsoft.com/office/drawing/2016/SVG/main" r:embed="rId2"/>
                    </a:ext>
                  </a:extLst>
                </a:blip>
              </a:buBlip>
            </a:pPr>
            <a:r>
              <a:rPr lang="da-DK" sz="1600">
                <a:solidFill>
                  <a:schemeClr val="tx1"/>
                </a:solidFill>
              </a:rPr>
              <a:t>Teknologi anvendt uden sundhedsfagligt formål eller integration falder uden for komponenten.</a:t>
            </a:r>
          </a:p>
        </p:txBody>
      </p:sp>
      <p:pic>
        <p:nvPicPr>
          <p:cNvPr id="4" name="Billede 3">
            <a:extLst>
              <a:ext uri="{FF2B5EF4-FFF2-40B4-BE49-F238E27FC236}">
                <a16:creationId xmlns:a16="http://schemas.microsoft.com/office/drawing/2014/main" id="{EEF98CB8-E77E-8BF2-E8DD-4C40C598C604}"/>
              </a:ext>
            </a:extLst>
          </p:cNvPr>
          <p:cNvPicPr>
            <a:picLocks noChangeAspect="1"/>
          </p:cNvPicPr>
          <p:nvPr/>
        </p:nvPicPr>
        <p:blipFill>
          <a:blip r:embed="rId3">
            <a:extLst>
              <a:ext uri="{28A0092B-C50C-407E-A947-70E740481C1C}">
                <a14:useLocalDpi xmlns:a14="http://schemas.microsoft.com/office/drawing/2010/main" val="0"/>
              </a:ext>
            </a:extLst>
          </a:blip>
          <a:srcRect t="18016" b="40221"/>
          <a:stretch>
            <a:fillRect/>
          </a:stretch>
        </p:blipFill>
        <p:spPr>
          <a:xfrm>
            <a:off x="7274560" y="459063"/>
            <a:ext cx="4207198" cy="2635548"/>
          </a:xfrm>
          <a:prstGeom prst="rect">
            <a:avLst/>
          </a:prstGeom>
          <a:ln>
            <a:solidFill>
              <a:schemeClr val="bg1"/>
            </a:solidFill>
          </a:ln>
        </p:spPr>
      </p:pic>
    </p:spTree>
    <p:extLst>
      <p:ext uri="{BB962C8B-B14F-4D97-AF65-F5344CB8AC3E}">
        <p14:creationId xmlns:p14="http://schemas.microsoft.com/office/powerpoint/2010/main" val="2466680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apital Region of Denmark" descr="{&quot;Key&quot;:&quot;capital region of denmark&quot;,&quot;Name&quot;:&quot;Capital Region of Denmark&quot;,&quot;Value&quot;:1.0,&quot;Formula&quot;:&quot;&quot;,&quot;Text&quot;:&quot;1&quot;}">
            <a:extLst>
              <a:ext uri="{FF2B5EF4-FFF2-40B4-BE49-F238E27FC236}">
                <a16:creationId xmlns:a16="http://schemas.microsoft.com/office/drawing/2014/main" id="{2E1397CA-D278-E283-5BF9-079714DC8D81}"/>
              </a:ext>
            </a:extLst>
          </p:cNvPr>
          <p:cNvSpPr>
            <a:spLocks noGrp="1" noRot="1" noMove="1" noResize="1" noEditPoints="1" noAdjustHandles="1" noChangeArrowheads="1" noChangeShapeType="1"/>
          </p:cNvSpPr>
          <p:nvPr/>
        </p:nvSpPr>
        <p:spPr bwMode="auto">
          <a:xfrm>
            <a:off x="7091617" y="3552997"/>
            <a:ext cx="3773577" cy="2191060"/>
          </a:xfrm>
          <a:custGeom>
            <a:avLst/>
            <a:gdLst>
              <a:gd name="T0" fmla="*/ 1685 w 1866"/>
              <a:gd name="T1" fmla="*/ 879 h 1135"/>
              <a:gd name="T2" fmla="*/ 1745 w 1866"/>
              <a:gd name="T3" fmla="*/ 917 h 1135"/>
              <a:gd name="T4" fmla="*/ 1827 w 1866"/>
              <a:gd name="T5" fmla="*/ 975 h 1135"/>
              <a:gd name="T6" fmla="*/ 1863 w 1866"/>
              <a:gd name="T7" fmla="*/ 997 h 1135"/>
              <a:gd name="T8" fmla="*/ 1864 w 1866"/>
              <a:gd name="T9" fmla="*/ 1035 h 1135"/>
              <a:gd name="T10" fmla="*/ 1847 w 1866"/>
              <a:gd name="T11" fmla="*/ 1077 h 1135"/>
              <a:gd name="T12" fmla="*/ 1824 w 1866"/>
              <a:gd name="T13" fmla="*/ 1134 h 1135"/>
              <a:gd name="T14" fmla="*/ 1712 w 1866"/>
              <a:gd name="T15" fmla="*/ 1092 h 1135"/>
              <a:gd name="T16" fmla="*/ 1614 w 1866"/>
              <a:gd name="T17" fmla="*/ 1043 h 1135"/>
              <a:gd name="T18" fmla="*/ 1600 w 1866"/>
              <a:gd name="T19" fmla="*/ 1022 h 1135"/>
              <a:gd name="T20" fmla="*/ 1611 w 1866"/>
              <a:gd name="T21" fmla="*/ 939 h 1135"/>
              <a:gd name="T22" fmla="*/ 1649 w 1866"/>
              <a:gd name="T23" fmla="*/ 829 h 1135"/>
              <a:gd name="T24" fmla="*/ 503 w 1866"/>
              <a:gd name="T25" fmla="*/ 484 h 1135"/>
              <a:gd name="T26" fmla="*/ 520 w 1866"/>
              <a:gd name="T27" fmla="*/ 458 h 1135"/>
              <a:gd name="T28" fmla="*/ 529 w 1866"/>
              <a:gd name="T29" fmla="*/ 515 h 1135"/>
              <a:gd name="T30" fmla="*/ 505 w 1866"/>
              <a:gd name="T31" fmla="*/ 511 h 1135"/>
              <a:gd name="T32" fmla="*/ 445 w 1866"/>
              <a:gd name="T33" fmla="*/ 443 h 1135"/>
              <a:gd name="T34" fmla="*/ 443 w 1866"/>
              <a:gd name="T35" fmla="*/ 455 h 1135"/>
              <a:gd name="T36" fmla="*/ 449 w 1866"/>
              <a:gd name="T37" fmla="*/ 479 h 1135"/>
              <a:gd name="T38" fmla="*/ 471 w 1866"/>
              <a:gd name="T39" fmla="*/ 517 h 1135"/>
              <a:gd name="T40" fmla="*/ 443 w 1866"/>
              <a:gd name="T41" fmla="*/ 554 h 1135"/>
              <a:gd name="T42" fmla="*/ 376 w 1866"/>
              <a:gd name="T43" fmla="*/ 536 h 1135"/>
              <a:gd name="T44" fmla="*/ 426 w 1866"/>
              <a:gd name="T45" fmla="*/ 447 h 1135"/>
              <a:gd name="T46" fmla="*/ 433 w 1866"/>
              <a:gd name="T47" fmla="*/ 444 h 1135"/>
              <a:gd name="T48" fmla="*/ 92 w 1866"/>
              <a:gd name="T49" fmla="*/ 246 h 1135"/>
              <a:gd name="T50" fmla="*/ 117 w 1866"/>
              <a:gd name="T51" fmla="*/ 321 h 1135"/>
              <a:gd name="T52" fmla="*/ 125 w 1866"/>
              <a:gd name="T53" fmla="*/ 364 h 1135"/>
              <a:gd name="T54" fmla="*/ 124 w 1866"/>
              <a:gd name="T55" fmla="*/ 393 h 1135"/>
              <a:gd name="T56" fmla="*/ 95 w 1866"/>
              <a:gd name="T57" fmla="*/ 409 h 1135"/>
              <a:gd name="T58" fmla="*/ 50 w 1866"/>
              <a:gd name="T59" fmla="*/ 386 h 1135"/>
              <a:gd name="T60" fmla="*/ 1 w 1866"/>
              <a:gd name="T61" fmla="*/ 375 h 1135"/>
              <a:gd name="T62" fmla="*/ 43 w 1866"/>
              <a:gd name="T63" fmla="*/ 315 h 1135"/>
              <a:gd name="T64" fmla="*/ 49 w 1866"/>
              <a:gd name="T65" fmla="*/ 239 h 1135"/>
              <a:gd name="T66" fmla="*/ 285 w 1866"/>
              <a:gd name="T67" fmla="*/ 10 h 1135"/>
              <a:gd name="T68" fmla="*/ 429 w 1866"/>
              <a:gd name="T69" fmla="*/ 87 h 1135"/>
              <a:gd name="T70" fmla="*/ 405 w 1866"/>
              <a:gd name="T71" fmla="*/ 135 h 1135"/>
              <a:gd name="T72" fmla="*/ 395 w 1866"/>
              <a:gd name="T73" fmla="*/ 248 h 1135"/>
              <a:gd name="T74" fmla="*/ 415 w 1866"/>
              <a:gd name="T75" fmla="*/ 399 h 1135"/>
              <a:gd name="T76" fmla="*/ 427 w 1866"/>
              <a:gd name="T77" fmla="*/ 405 h 1135"/>
              <a:gd name="T78" fmla="*/ 427 w 1866"/>
              <a:gd name="T79" fmla="*/ 423 h 1135"/>
              <a:gd name="T80" fmla="*/ 405 w 1866"/>
              <a:gd name="T81" fmla="*/ 467 h 1135"/>
              <a:gd name="T82" fmla="*/ 395 w 1866"/>
              <a:gd name="T83" fmla="*/ 485 h 1135"/>
              <a:gd name="T84" fmla="*/ 374 w 1866"/>
              <a:gd name="T85" fmla="*/ 496 h 1135"/>
              <a:gd name="T86" fmla="*/ 339 w 1866"/>
              <a:gd name="T87" fmla="*/ 521 h 1135"/>
              <a:gd name="T88" fmla="*/ 337 w 1866"/>
              <a:gd name="T89" fmla="*/ 515 h 1135"/>
              <a:gd name="T90" fmla="*/ 304 w 1866"/>
              <a:gd name="T91" fmla="*/ 520 h 1135"/>
              <a:gd name="T92" fmla="*/ 293 w 1866"/>
              <a:gd name="T93" fmla="*/ 536 h 1135"/>
              <a:gd name="T94" fmla="*/ 243 w 1866"/>
              <a:gd name="T95" fmla="*/ 508 h 1135"/>
              <a:gd name="T96" fmla="*/ 176 w 1866"/>
              <a:gd name="T97" fmla="*/ 497 h 1135"/>
              <a:gd name="T98" fmla="*/ 213 w 1866"/>
              <a:gd name="T99" fmla="*/ 392 h 1135"/>
              <a:gd name="T100" fmla="*/ 138 w 1866"/>
              <a:gd name="T101" fmla="*/ 350 h 1135"/>
              <a:gd name="T102" fmla="*/ 117 w 1866"/>
              <a:gd name="T103" fmla="*/ 296 h 1135"/>
              <a:gd name="T104" fmla="*/ 119 w 1866"/>
              <a:gd name="T105" fmla="*/ 245 h 1135"/>
              <a:gd name="T106" fmla="*/ 90 w 1866"/>
              <a:gd name="T107" fmla="*/ 170 h 1135"/>
              <a:gd name="T108" fmla="*/ 26 w 1866"/>
              <a:gd name="T109" fmla="*/ 189 h 1135"/>
              <a:gd name="T110" fmla="*/ 27 w 1866"/>
              <a:gd name="T111" fmla="*/ 143 h 1135"/>
              <a:gd name="T112" fmla="*/ 262 w 1866"/>
              <a:gd name="T113"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66" h="1135">
                <a:moveTo>
                  <a:pt x="1652" y="833"/>
                </a:moveTo>
                <a:lnTo>
                  <a:pt x="1652" y="838"/>
                </a:lnTo>
                <a:lnTo>
                  <a:pt x="1661" y="843"/>
                </a:lnTo>
                <a:lnTo>
                  <a:pt x="1661" y="845"/>
                </a:lnTo>
                <a:lnTo>
                  <a:pt x="1668" y="851"/>
                </a:lnTo>
                <a:lnTo>
                  <a:pt x="1679" y="874"/>
                </a:lnTo>
                <a:lnTo>
                  <a:pt x="1685" y="879"/>
                </a:lnTo>
                <a:lnTo>
                  <a:pt x="1692" y="879"/>
                </a:lnTo>
                <a:lnTo>
                  <a:pt x="1695" y="885"/>
                </a:lnTo>
                <a:lnTo>
                  <a:pt x="1707" y="890"/>
                </a:lnTo>
                <a:lnTo>
                  <a:pt x="1712" y="899"/>
                </a:lnTo>
                <a:lnTo>
                  <a:pt x="1733" y="907"/>
                </a:lnTo>
                <a:lnTo>
                  <a:pt x="1741" y="915"/>
                </a:lnTo>
                <a:lnTo>
                  <a:pt x="1745" y="917"/>
                </a:lnTo>
                <a:lnTo>
                  <a:pt x="1760" y="911"/>
                </a:lnTo>
                <a:lnTo>
                  <a:pt x="1765" y="916"/>
                </a:lnTo>
                <a:lnTo>
                  <a:pt x="1771" y="932"/>
                </a:lnTo>
                <a:lnTo>
                  <a:pt x="1789" y="949"/>
                </a:lnTo>
                <a:lnTo>
                  <a:pt x="1801" y="954"/>
                </a:lnTo>
                <a:lnTo>
                  <a:pt x="1811" y="965"/>
                </a:lnTo>
                <a:lnTo>
                  <a:pt x="1827" y="975"/>
                </a:lnTo>
                <a:lnTo>
                  <a:pt x="1842" y="979"/>
                </a:lnTo>
                <a:lnTo>
                  <a:pt x="1844" y="982"/>
                </a:lnTo>
                <a:lnTo>
                  <a:pt x="1855" y="981"/>
                </a:lnTo>
                <a:lnTo>
                  <a:pt x="1859" y="984"/>
                </a:lnTo>
                <a:lnTo>
                  <a:pt x="1859" y="991"/>
                </a:lnTo>
                <a:lnTo>
                  <a:pt x="1864" y="991"/>
                </a:lnTo>
                <a:lnTo>
                  <a:pt x="1863" y="997"/>
                </a:lnTo>
                <a:lnTo>
                  <a:pt x="1865" y="1002"/>
                </a:lnTo>
                <a:lnTo>
                  <a:pt x="1860" y="1005"/>
                </a:lnTo>
                <a:lnTo>
                  <a:pt x="1858" y="1012"/>
                </a:lnTo>
                <a:lnTo>
                  <a:pt x="1859" y="1017"/>
                </a:lnTo>
                <a:lnTo>
                  <a:pt x="1860" y="1022"/>
                </a:lnTo>
                <a:lnTo>
                  <a:pt x="1865" y="1033"/>
                </a:lnTo>
                <a:lnTo>
                  <a:pt x="1864" y="1035"/>
                </a:lnTo>
                <a:lnTo>
                  <a:pt x="1866" y="1041"/>
                </a:lnTo>
                <a:lnTo>
                  <a:pt x="1862" y="1049"/>
                </a:lnTo>
                <a:lnTo>
                  <a:pt x="1855" y="1055"/>
                </a:lnTo>
                <a:lnTo>
                  <a:pt x="1856" y="1063"/>
                </a:lnTo>
                <a:lnTo>
                  <a:pt x="1855" y="1067"/>
                </a:lnTo>
                <a:lnTo>
                  <a:pt x="1850" y="1068"/>
                </a:lnTo>
                <a:lnTo>
                  <a:pt x="1847" y="1077"/>
                </a:lnTo>
                <a:lnTo>
                  <a:pt x="1840" y="1084"/>
                </a:lnTo>
                <a:lnTo>
                  <a:pt x="1841" y="1091"/>
                </a:lnTo>
                <a:lnTo>
                  <a:pt x="1846" y="1096"/>
                </a:lnTo>
                <a:lnTo>
                  <a:pt x="1843" y="1103"/>
                </a:lnTo>
                <a:lnTo>
                  <a:pt x="1845" y="1108"/>
                </a:lnTo>
                <a:lnTo>
                  <a:pt x="1837" y="1115"/>
                </a:lnTo>
                <a:lnTo>
                  <a:pt x="1824" y="1134"/>
                </a:lnTo>
                <a:lnTo>
                  <a:pt x="1818" y="1135"/>
                </a:lnTo>
                <a:lnTo>
                  <a:pt x="1802" y="1129"/>
                </a:lnTo>
                <a:lnTo>
                  <a:pt x="1790" y="1128"/>
                </a:lnTo>
                <a:lnTo>
                  <a:pt x="1757" y="1119"/>
                </a:lnTo>
                <a:lnTo>
                  <a:pt x="1741" y="1108"/>
                </a:lnTo>
                <a:lnTo>
                  <a:pt x="1735" y="1108"/>
                </a:lnTo>
                <a:lnTo>
                  <a:pt x="1712" y="1092"/>
                </a:lnTo>
                <a:lnTo>
                  <a:pt x="1689" y="1081"/>
                </a:lnTo>
                <a:lnTo>
                  <a:pt x="1683" y="1083"/>
                </a:lnTo>
                <a:lnTo>
                  <a:pt x="1661" y="1070"/>
                </a:lnTo>
                <a:lnTo>
                  <a:pt x="1651" y="1072"/>
                </a:lnTo>
                <a:lnTo>
                  <a:pt x="1634" y="1061"/>
                </a:lnTo>
                <a:lnTo>
                  <a:pt x="1622" y="1045"/>
                </a:lnTo>
                <a:lnTo>
                  <a:pt x="1614" y="1043"/>
                </a:lnTo>
                <a:lnTo>
                  <a:pt x="1609" y="1036"/>
                </a:lnTo>
                <a:lnTo>
                  <a:pt x="1603" y="1033"/>
                </a:lnTo>
                <a:lnTo>
                  <a:pt x="1604" y="1031"/>
                </a:lnTo>
                <a:lnTo>
                  <a:pt x="1607" y="1029"/>
                </a:lnTo>
                <a:lnTo>
                  <a:pt x="1604" y="1025"/>
                </a:lnTo>
                <a:lnTo>
                  <a:pt x="1598" y="1027"/>
                </a:lnTo>
                <a:lnTo>
                  <a:pt x="1600" y="1022"/>
                </a:lnTo>
                <a:lnTo>
                  <a:pt x="1607" y="1018"/>
                </a:lnTo>
                <a:lnTo>
                  <a:pt x="1610" y="1011"/>
                </a:lnTo>
                <a:lnTo>
                  <a:pt x="1607" y="1004"/>
                </a:lnTo>
                <a:lnTo>
                  <a:pt x="1613" y="994"/>
                </a:lnTo>
                <a:lnTo>
                  <a:pt x="1612" y="955"/>
                </a:lnTo>
                <a:lnTo>
                  <a:pt x="1609" y="942"/>
                </a:lnTo>
                <a:lnTo>
                  <a:pt x="1611" y="939"/>
                </a:lnTo>
                <a:lnTo>
                  <a:pt x="1609" y="930"/>
                </a:lnTo>
                <a:lnTo>
                  <a:pt x="1615" y="904"/>
                </a:lnTo>
                <a:lnTo>
                  <a:pt x="1638" y="859"/>
                </a:lnTo>
                <a:lnTo>
                  <a:pt x="1641" y="850"/>
                </a:lnTo>
                <a:lnTo>
                  <a:pt x="1638" y="846"/>
                </a:lnTo>
                <a:lnTo>
                  <a:pt x="1637" y="841"/>
                </a:lnTo>
                <a:lnTo>
                  <a:pt x="1649" y="829"/>
                </a:lnTo>
                <a:lnTo>
                  <a:pt x="1652" y="833"/>
                </a:lnTo>
                <a:close/>
                <a:moveTo>
                  <a:pt x="503" y="503"/>
                </a:moveTo>
                <a:lnTo>
                  <a:pt x="500" y="492"/>
                </a:lnTo>
                <a:lnTo>
                  <a:pt x="503" y="490"/>
                </a:lnTo>
                <a:lnTo>
                  <a:pt x="501" y="487"/>
                </a:lnTo>
                <a:lnTo>
                  <a:pt x="502" y="485"/>
                </a:lnTo>
                <a:lnTo>
                  <a:pt x="503" y="484"/>
                </a:lnTo>
                <a:lnTo>
                  <a:pt x="503" y="473"/>
                </a:lnTo>
                <a:lnTo>
                  <a:pt x="507" y="470"/>
                </a:lnTo>
                <a:lnTo>
                  <a:pt x="505" y="467"/>
                </a:lnTo>
                <a:lnTo>
                  <a:pt x="507" y="463"/>
                </a:lnTo>
                <a:lnTo>
                  <a:pt x="511" y="463"/>
                </a:lnTo>
                <a:lnTo>
                  <a:pt x="518" y="462"/>
                </a:lnTo>
                <a:lnTo>
                  <a:pt x="520" y="458"/>
                </a:lnTo>
                <a:lnTo>
                  <a:pt x="525" y="463"/>
                </a:lnTo>
                <a:lnTo>
                  <a:pt x="526" y="470"/>
                </a:lnTo>
                <a:lnTo>
                  <a:pt x="527" y="490"/>
                </a:lnTo>
                <a:lnTo>
                  <a:pt x="529" y="491"/>
                </a:lnTo>
                <a:lnTo>
                  <a:pt x="528" y="508"/>
                </a:lnTo>
                <a:lnTo>
                  <a:pt x="532" y="510"/>
                </a:lnTo>
                <a:lnTo>
                  <a:pt x="529" y="515"/>
                </a:lnTo>
                <a:lnTo>
                  <a:pt x="535" y="520"/>
                </a:lnTo>
                <a:lnTo>
                  <a:pt x="528" y="524"/>
                </a:lnTo>
                <a:lnTo>
                  <a:pt x="518" y="524"/>
                </a:lnTo>
                <a:lnTo>
                  <a:pt x="516" y="516"/>
                </a:lnTo>
                <a:lnTo>
                  <a:pt x="512" y="513"/>
                </a:lnTo>
                <a:lnTo>
                  <a:pt x="512" y="509"/>
                </a:lnTo>
                <a:lnTo>
                  <a:pt x="505" y="511"/>
                </a:lnTo>
                <a:lnTo>
                  <a:pt x="503" y="507"/>
                </a:lnTo>
                <a:lnTo>
                  <a:pt x="505" y="508"/>
                </a:lnTo>
                <a:lnTo>
                  <a:pt x="506" y="504"/>
                </a:lnTo>
                <a:lnTo>
                  <a:pt x="503" y="503"/>
                </a:lnTo>
                <a:close/>
                <a:moveTo>
                  <a:pt x="433" y="444"/>
                </a:moveTo>
                <a:lnTo>
                  <a:pt x="444" y="440"/>
                </a:lnTo>
                <a:lnTo>
                  <a:pt x="445" y="443"/>
                </a:lnTo>
                <a:lnTo>
                  <a:pt x="437" y="450"/>
                </a:lnTo>
                <a:lnTo>
                  <a:pt x="442" y="460"/>
                </a:lnTo>
                <a:lnTo>
                  <a:pt x="444" y="459"/>
                </a:lnTo>
                <a:lnTo>
                  <a:pt x="439" y="450"/>
                </a:lnTo>
                <a:lnTo>
                  <a:pt x="445" y="446"/>
                </a:lnTo>
                <a:lnTo>
                  <a:pt x="447" y="450"/>
                </a:lnTo>
                <a:lnTo>
                  <a:pt x="443" y="455"/>
                </a:lnTo>
                <a:lnTo>
                  <a:pt x="450" y="451"/>
                </a:lnTo>
                <a:lnTo>
                  <a:pt x="453" y="455"/>
                </a:lnTo>
                <a:lnTo>
                  <a:pt x="447" y="462"/>
                </a:lnTo>
                <a:lnTo>
                  <a:pt x="444" y="459"/>
                </a:lnTo>
                <a:lnTo>
                  <a:pt x="442" y="460"/>
                </a:lnTo>
                <a:lnTo>
                  <a:pt x="443" y="466"/>
                </a:lnTo>
                <a:lnTo>
                  <a:pt x="449" y="479"/>
                </a:lnTo>
                <a:lnTo>
                  <a:pt x="453" y="482"/>
                </a:lnTo>
                <a:lnTo>
                  <a:pt x="453" y="489"/>
                </a:lnTo>
                <a:lnTo>
                  <a:pt x="458" y="493"/>
                </a:lnTo>
                <a:lnTo>
                  <a:pt x="457" y="497"/>
                </a:lnTo>
                <a:lnTo>
                  <a:pt x="468" y="498"/>
                </a:lnTo>
                <a:lnTo>
                  <a:pt x="471" y="502"/>
                </a:lnTo>
                <a:lnTo>
                  <a:pt x="471" y="517"/>
                </a:lnTo>
                <a:lnTo>
                  <a:pt x="465" y="526"/>
                </a:lnTo>
                <a:lnTo>
                  <a:pt x="468" y="536"/>
                </a:lnTo>
                <a:lnTo>
                  <a:pt x="472" y="538"/>
                </a:lnTo>
                <a:lnTo>
                  <a:pt x="469" y="539"/>
                </a:lnTo>
                <a:lnTo>
                  <a:pt x="471" y="542"/>
                </a:lnTo>
                <a:lnTo>
                  <a:pt x="462" y="548"/>
                </a:lnTo>
                <a:lnTo>
                  <a:pt x="443" y="554"/>
                </a:lnTo>
                <a:lnTo>
                  <a:pt x="435" y="564"/>
                </a:lnTo>
                <a:lnTo>
                  <a:pt x="421" y="575"/>
                </a:lnTo>
                <a:lnTo>
                  <a:pt x="405" y="570"/>
                </a:lnTo>
                <a:lnTo>
                  <a:pt x="402" y="556"/>
                </a:lnTo>
                <a:lnTo>
                  <a:pt x="392" y="558"/>
                </a:lnTo>
                <a:lnTo>
                  <a:pt x="385" y="554"/>
                </a:lnTo>
                <a:lnTo>
                  <a:pt x="376" y="536"/>
                </a:lnTo>
                <a:lnTo>
                  <a:pt x="374" y="522"/>
                </a:lnTo>
                <a:lnTo>
                  <a:pt x="388" y="500"/>
                </a:lnTo>
                <a:lnTo>
                  <a:pt x="399" y="490"/>
                </a:lnTo>
                <a:lnTo>
                  <a:pt x="408" y="469"/>
                </a:lnTo>
                <a:lnTo>
                  <a:pt x="414" y="461"/>
                </a:lnTo>
                <a:lnTo>
                  <a:pt x="423" y="453"/>
                </a:lnTo>
                <a:lnTo>
                  <a:pt x="426" y="447"/>
                </a:lnTo>
                <a:lnTo>
                  <a:pt x="428" y="447"/>
                </a:lnTo>
                <a:lnTo>
                  <a:pt x="429" y="442"/>
                </a:lnTo>
                <a:lnTo>
                  <a:pt x="429" y="440"/>
                </a:lnTo>
                <a:lnTo>
                  <a:pt x="430" y="434"/>
                </a:lnTo>
                <a:lnTo>
                  <a:pt x="439" y="434"/>
                </a:lnTo>
                <a:lnTo>
                  <a:pt x="441" y="437"/>
                </a:lnTo>
                <a:lnTo>
                  <a:pt x="433" y="444"/>
                </a:lnTo>
                <a:close/>
                <a:moveTo>
                  <a:pt x="79" y="217"/>
                </a:moveTo>
                <a:lnTo>
                  <a:pt x="84" y="218"/>
                </a:lnTo>
                <a:lnTo>
                  <a:pt x="89" y="216"/>
                </a:lnTo>
                <a:lnTo>
                  <a:pt x="100" y="223"/>
                </a:lnTo>
                <a:lnTo>
                  <a:pt x="102" y="230"/>
                </a:lnTo>
                <a:lnTo>
                  <a:pt x="93" y="240"/>
                </a:lnTo>
                <a:lnTo>
                  <a:pt x="92" y="246"/>
                </a:lnTo>
                <a:lnTo>
                  <a:pt x="88" y="248"/>
                </a:lnTo>
                <a:lnTo>
                  <a:pt x="86" y="268"/>
                </a:lnTo>
                <a:lnTo>
                  <a:pt x="88" y="273"/>
                </a:lnTo>
                <a:lnTo>
                  <a:pt x="105" y="280"/>
                </a:lnTo>
                <a:lnTo>
                  <a:pt x="108" y="293"/>
                </a:lnTo>
                <a:lnTo>
                  <a:pt x="110" y="316"/>
                </a:lnTo>
                <a:lnTo>
                  <a:pt x="117" y="321"/>
                </a:lnTo>
                <a:lnTo>
                  <a:pt x="111" y="325"/>
                </a:lnTo>
                <a:lnTo>
                  <a:pt x="111" y="332"/>
                </a:lnTo>
                <a:lnTo>
                  <a:pt x="112" y="335"/>
                </a:lnTo>
                <a:lnTo>
                  <a:pt x="117" y="334"/>
                </a:lnTo>
                <a:lnTo>
                  <a:pt x="121" y="334"/>
                </a:lnTo>
                <a:lnTo>
                  <a:pt x="117" y="346"/>
                </a:lnTo>
                <a:lnTo>
                  <a:pt x="125" y="364"/>
                </a:lnTo>
                <a:lnTo>
                  <a:pt x="124" y="371"/>
                </a:lnTo>
                <a:lnTo>
                  <a:pt x="119" y="375"/>
                </a:lnTo>
                <a:lnTo>
                  <a:pt x="120" y="377"/>
                </a:lnTo>
                <a:lnTo>
                  <a:pt x="123" y="379"/>
                </a:lnTo>
                <a:lnTo>
                  <a:pt x="122" y="382"/>
                </a:lnTo>
                <a:lnTo>
                  <a:pt x="122" y="391"/>
                </a:lnTo>
                <a:lnTo>
                  <a:pt x="124" y="393"/>
                </a:lnTo>
                <a:lnTo>
                  <a:pt x="123" y="401"/>
                </a:lnTo>
                <a:lnTo>
                  <a:pt x="119" y="397"/>
                </a:lnTo>
                <a:lnTo>
                  <a:pt x="114" y="398"/>
                </a:lnTo>
                <a:lnTo>
                  <a:pt x="110" y="401"/>
                </a:lnTo>
                <a:lnTo>
                  <a:pt x="107" y="403"/>
                </a:lnTo>
                <a:lnTo>
                  <a:pt x="101" y="403"/>
                </a:lnTo>
                <a:lnTo>
                  <a:pt x="95" y="409"/>
                </a:lnTo>
                <a:lnTo>
                  <a:pt x="91" y="408"/>
                </a:lnTo>
                <a:lnTo>
                  <a:pt x="91" y="396"/>
                </a:lnTo>
                <a:lnTo>
                  <a:pt x="85" y="399"/>
                </a:lnTo>
                <a:lnTo>
                  <a:pt x="82" y="390"/>
                </a:lnTo>
                <a:lnTo>
                  <a:pt x="77" y="401"/>
                </a:lnTo>
                <a:lnTo>
                  <a:pt x="77" y="401"/>
                </a:lnTo>
                <a:lnTo>
                  <a:pt x="50" y="386"/>
                </a:lnTo>
                <a:lnTo>
                  <a:pt x="34" y="400"/>
                </a:lnTo>
                <a:lnTo>
                  <a:pt x="18" y="393"/>
                </a:lnTo>
                <a:lnTo>
                  <a:pt x="18" y="393"/>
                </a:lnTo>
                <a:lnTo>
                  <a:pt x="7" y="395"/>
                </a:lnTo>
                <a:lnTo>
                  <a:pt x="7" y="379"/>
                </a:lnTo>
                <a:lnTo>
                  <a:pt x="4" y="380"/>
                </a:lnTo>
                <a:lnTo>
                  <a:pt x="1" y="375"/>
                </a:lnTo>
                <a:lnTo>
                  <a:pt x="5" y="376"/>
                </a:lnTo>
                <a:lnTo>
                  <a:pt x="8" y="369"/>
                </a:lnTo>
                <a:lnTo>
                  <a:pt x="11" y="335"/>
                </a:lnTo>
                <a:lnTo>
                  <a:pt x="19" y="330"/>
                </a:lnTo>
                <a:lnTo>
                  <a:pt x="19" y="317"/>
                </a:lnTo>
                <a:lnTo>
                  <a:pt x="38" y="311"/>
                </a:lnTo>
                <a:lnTo>
                  <a:pt x="43" y="315"/>
                </a:lnTo>
                <a:lnTo>
                  <a:pt x="55" y="309"/>
                </a:lnTo>
                <a:lnTo>
                  <a:pt x="59" y="303"/>
                </a:lnTo>
                <a:lnTo>
                  <a:pt x="65" y="280"/>
                </a:lnTo>
                <a:lnTo>
                  <a:pt x="57" y="260"/>
                </a:lnTo>
                <a:lnTo>
                  <a:pt x="51" y="257"/>
                </a:lnTo>
                <a:lnTo>
                  <a:pt x="48" y="250"/>
                </a:lnTo>
                <a:lnTo>
                  <a:pt x="49" y="239"/>
                </a:lnTo>
                <a:lnTo>
                  <a:pt x="32" y="213"/>
                </a:lnTo>
                <a:lnTo>
                  <a:pt x="34" y="193"/>
                </a:lnTo>
                <a:lnTo>
                  <a:pt x="68" y="202"/>
                </a:lnTo>
                <a:lnTo>
                  <a:pt x="79" y="217"/>
                </a:lnTo>
                <a:close/>
                <a:moveTo>
                  <a:pt x="262" y="4"/>
                </a:moveTo>
                <a:lnTo>
                  <a:pt x="272" y="8"/>
                </a:lnTo>
                <a:lnTo>
                  <a:pt x="285" y="10"/>
                </a:lnTo>
                <a:lnTo>
                  <a:pt x="304" y="29"/>
                </a:lnTo>
                <a:lnTo>
                  <a:pt x="318" y="31"/>
                </a:lnTo>
                <a:lnTo>
                  <a:pt x="332" y="37"/>
                </a:lnTo>
                <a:lnTo>
                  <a:pt x="345" y="35"/>
                </a:lnTo>
                <a:lnTo>
                  <a:pt x="368" y="39"/>
                </a:lnTo>
                <a:lnTo>
                  <a:pt x="391" y="50"/>
                </a:lnTo>
                <a:lnTo>
                  <a:pt x="429" y="87"/>
                </a:lnTo>
                <a:lnTo>
                  <a:pt x="439" y="91"/>
                </a:lnTo>
                <a:lnTo>
                  <a:pt x="438" y="94"/>
                </a:lnTo>
                <a:lnTo>
                  <a:pt x="433" y="93"/>
                </a:lnTo>
                <a:lnTo>
                  <a:pt x="434" y="98"/>
                </a:lnTo>
                <a:lnTo>
                  <a:pt x="430" y="103"/>
                </a:lnTo>
                <a:lnTo>
                  <a:pt x="424" y="117"/>
                </a:lnTo>
                <a:lnTo>
                  <a:pt x="405" y="135"/>
                </a:lnTo>
                <a:lnTo>
                  <a:pt x="395" y="158"/>
                </a:lnTo>
                <a:lnTo>
                  <a:pt x="384" y="190"/>
                </a:lnTo>
                <a:lnTo>
                  <a:pt x="382" y="196"/>
                </a:lnTo>
                <a:lnTo>
                  <a:pt x="382" y="202"/>
                </a:lnTo>
                <a:lnTo>
                  <a:pt x="379" y="209"/>
                </a:lnTo>
                <a:lnTo>
                  <a:pt x="394" y="243"/>
                </a:lnTo>
                <a:lnTo>
                  <a:pt x="395" y="248"/>
                </a:lnTo>
                <a:lnTo>
                  <a:pt x="410" y="283"/>
                </a:lnTo>
                <a:lnTo>
                  <a:pt x="413" y="319"/>
                </a:lnTo>
                <a:lnTo>
                  <a:pt x="418" y="327"/>
                </a:lnTo>
                <a:lnTo>
                  <a:pt x="423" y="343"/>
                </a:lnTo>
                <a:lnTo>
                  <a:pt x="421" y="356"/>
                </a:lnTo>
                <a:lnTo>
                  <a:pt x="426" y="372"/>
                </a:lnTo>
                <a:lnTo>
                  <a:pt x="415" y="399"/>
                </a:lnTo>
                <a:lnTo>
                  <a:pt x="419" y="403"/>
                </a:lnTo>
                <a:lnTo>
                  <a:pt x="417" y="406"/>
                </a:lnTo>
                <a:lnTo>
                  <a:pt x="417" y="415"/>
                </a:lnTo>
                <a:lnTo>
                  <a:pt x="420" y="418"/>
                </a:lnTo>
                <a:lnTo>
                  <a:pt x="423" y="411"/>
                </a:lnTo>
                <a:lnTo>
                  <a:pt x="426" y="410"/>
                </a:lnTo>
                <a:lnTo>
                  <a:pt x="427" y="405"/>
                </a:lnTo>
                <a:lnTo>
                  <a:pt x="438" y="413"/>
                </a:lnTo>
                <a:lnTo>
                  <a:pt x="435" y="415"/>
                </a:lnTo>
                <a:lnTo>
                  <a:pt x="437" y="416"/>
                </a:lnTo>
                <a:lnTo>
                  <a:pt x="432" y="421"/>
                </a:lnTo>
                <a:lnTo>
                  <a:pt x="423" y="418"/>
                </a:lnTo>
                <a:lnTo>
                  <a:pt x="423" y="420"/>
                </a:lnTo>
                <a:lnTo>
                  <a:pt x="427" y="423"/>
                </a:lnTo>
                <a:lnTo>
                  <a:pt x="421" y="424"/>
                </a:lnTo>
                <a:lnTo>
                  <a:pt x="422" y="428"/>
                </a:lnTo>
                <a:lnTo>
                  <a:pt x="423" y="435"/>
                </a:lnTo>
                <a:lnTo>
                  <a:pt x="425" y="435"/>
                </a:lnTo>
                <a:lnTo>
                  <a:pt x="426" y="440"/>
                </a:lnTo>
                <a:lnTo>
                  <a:pt x="422" y="452"/>
                </a:lnTo>
                <a:lnTo>
                  <a:pt x="405" y="467"/>
                </a:lnTo>
                <a:lnTo>
                  <a:pt x="405" y="470"/>
                </a:lnTo>
                <a:lnTo>
                  <a:pt x="405" y="471"/>
                </a:lnTo>
                <a:lnTo>
                  <a:pt x="403" y="477"/>
                </a:lnTo>
                <a:lnTo>
                  <a:pt x="400" y="484"/>
                </a:lnTo>
                <a:lnTo>
                  <a:pt x="396" y="479"/>
                </a:lnTo>
                <a:lnTo>
                  <a:pt x="394" y="480"/>
                </a:lnTo>
                <a:lnTo>
                  <a:pt x="395" y="485"/>
                </a:lnTo>
                <a:lnTo>
                  <a:pt x="397" y="482"/>
                </a:lnTo>
                <a:lnTo>
                  <a:pt x="400" y="485"/>
                </a:lnTo>
                <a:lnTo>
                  <a:pt x="396" y="490"/>
                </a:lnTo>
                <a:lnTo>
                  <a:pt x="396" y="492"/>
                </a:lnTo>
                <a:lnTo>
                  <a:pt x="386" y="499"/>
                </a:lnTo>
                <a:lnTo>
                  <a:pt x="387" y="493"/>
                </a:lnTo>
                <a:lnTo>
                  <a:pt x="374" y="496"/>
                </a:lnTo>
                <a:lnTo>
                  <a:pt x="373" y="495"/>
                </a:lnTo>
                <a:lnTo>
                  <a:pt x="366" y="511"/>
                </a:lnTo>
                <a:lnTo>
                  <a:pt x="368" y="515"/>
                </a:lnTo>
                <a:lnTo>
                  <a:pt x="371" y="516"/>
                </a:lnTo>
                <a:lnTo>
                  <a:pt x="364" y="530"/>
                </a:lnTo>
                <a:lnTo>
                  <a:pt x="340" y="526"/>
                </a:lnTo>
                <a:lnTo>
                  <a:pt x="339" y="521"/>
                </a:lnTo>
                <a:lnTo>
                  <a:pt x="339" y="519"/>
                </a:lnTo>
                <a:lnTo>
                  <a:pt x="319" y="517"/>
                </a:lnTo>
                <a:lnTo>
                  <a:pt x="313" y="519"/>
                </a:lnTo>
                <a:lnTo>
                  <a:pt x="313" y="517"/>
                </a:lnTo>
                <a:lnTo>
                  <a:pt x="318" y="516"/>
                </a:lnTo>
                <a:lnTo>
                  <a:pt x="338" y="518"/>
                </a:lnTo>
                <a:lnTo>
                  <a:pt x="337" y="515"/>
                </a:lnTo>
                <a:lnTo>
                  <a:pt x="314" y="514"/>
                </a:lnTo>
                <a:lnTo>
                  <a:pt x="311" y="519"/>
                </a:lnTo>
                <a:lnTo>
                  <a:pt x="310" y="516"/>
                </a:lnTo>
                <a:lnTo>
                  <a:pt x="304" y="518"/>
                </a:lnTo>
                <a:lnTo>
                  <a:pt x="300" y="521"/>
                </a:lnTo>
                <a:lnTo>
                  <a:pt x="301" y="523"/>
                </a:lnTo>
                <a:lnTo>
                  <a:pt x="304" y="520"/>
                </a:lnTo>
                <a:lnTo>
                  <a:pt x="305" y="521"/>
                </a:lnTo>
                <a:lnTo>
                  <a:pt x="308" y="520"/>
                </a:lnTo>
                <a:lnTo>
                  <a:pt x="308" y="523"/>
                </a:lnTo>
                <a:lnTo>
                  <a:pt x="311" y="522"/>
                </a:lnTo>
                <a:lnTo>
                  <a:pt x="313" y="524"/>
                </a:lnTo>
                <a:lnTo>
                  <a:pt x="293" y="536"/>
                </a:lnTo>
                <a:lnTo>
                  <a:pt x="293" y="536"/>
                </a:lnTo>
                <a:lnTo>
                  <a:pt x="289" y="533"/>
                </a:lnTo>
                <a:lnTo>
                  <a:pt x="289" y="533"/>
                </a:lnTo>
                <a:lnTo>
                  <a:pt x="288" y="532"/>
                </a:lnTo>
                <a:lnTo>
                  <a:pt x="288" y="532"/>
                </a:lnTo>
                <a:lnTo>
                  <a:pt x="277" y="522"/>
                </a:lnTo>
                <a:lnTo>
                  <a:pt x="249" y="513"/>
                </a:lnTo>
                <a:lnTo>
                  <a:pt x="243" y="508"/>
                </a:lnTo>
                <a:lnTo>
                  <a:pt x="225" y="517"/>
                </a:lnTo>
                <a:lnTo>
                  <a:pt x="221" y="510"/>
                </a:lnTo>
                <a:lnTo>
                  <a:pt x="209" y="513"/>
                </a:lnTo>
                <a:lnTo>
                  <a:pt x="205" y="526"/>
                </a:lnTo>
                <a:lnTo>
                  <a:pt x="178" y="518"/>
                </a:lnTo>
                <a:lnTo>
                  <a:pt x="182" y="497"/>
                </a:lnTo>
                <a:lnTo>
                  <a:pt x="176" y="497"/>
                </a:lnTo>
                <a:lnTo>
                  <a:pt x="177" y="481"/>
                </a:lnTo>
                <a:lnTo>
                  <a:pt x="173" y="460"/>
                </a:lnTo>
                <a:lnTo>
                  <a:pt x="192" y="443"/>
                </a:lnTo>
                <a:lnTo>
                  <a:pt x="207" y="444"/>
                </a:lnTo>
                <a:lnTo>
                  <a:pt x="229" y="422"/>
                </a:lnTo>
                <a:lnTo>
                  <a:pt x="208" y="404"/>
                </a:lnTo>
                <a:lnTo>
                  <a:pt x="213" y="392"/>
                </a:lnTo>
                <a:lnTo>
                  <a:pt x="215" y="391"/>
                </a:lnTo>
                <a:lnTo>
                  <a:pt x="205" y="381"/>
                </a:lnTo>
                <a:lnTo>
                  <a:pt x="182" y="384"/>
                </a:lnTo>
                <a:lnTo>
                  <a:pt x="172" y="375"/>
                </a:lnTo>
                <a:lnTo>
                  <a:pt x="160" y="370"/>
                </a:lnTo>
                <a:lnTo>
                  <a:pt x="149" y="356"/>
                </a:lnTo>
                <a:lnTo>
                  <a:pt x="138" y="350"/>
                </a:lnTo>
                <a:lnTo>
                  <a:pt x="138" y="350"/>
                </a:lnTo>
                <a:lnTo>
                  <a:pt x="129" y="344"/>
                </a:lnTo>
                <a:lnTo>
                  <a:pt x="132" y="332"/>
                </a:lnTo>
                <a:lnTo>
                  <a:pt x="126" y="323"/>
                </a:lnTo>
                <a:lnTo>
                  <a:pt x="123" y="302"/>
                </a:lnTo>
                <a:lnTo>
                  <a:pt x="120" y="303"/>
                </a:lnTo>
                <a:lnTo>
                  <a:pt x="117" y="296"/>
                </a:lnTo>
                <a:lnTo>
                  <a:pt x="118" y="294"/>
                </a:lnTo>
                <a:lnTo>
                  <a:pt x="116" y="289"/>
                </a:lnTo>
                <a:lnTo>
                  <a:pt x="112" y="287"/>
                </a:lnTo>
                <a:lnTo>
                  <a:pt x="114" y="273"/>
                </a:lnTo>
                <a:lnTo>
                  <a:pt x="124" y="271"/>
                </a:lnTo>
                <a:lnTo>
                  <a:pt x="126" y="254"/>
                </a:lnTo>
                <a:lnTo>
                  <a:pt x="119" y="245"/>
                </a:lnTo>
                <a:lnTo>
                  <a:pt x="114" y="231"/>
                </a:lnTo>
                <a:lnTo>
                  <a:pt x="115" y="216"/>
                </a:lnTo>
                <a:lnTo>
                  <a:pt x="110" y="202"/>
                </a:lnTo>
                <a:lnTo>
                  <a:pt x="100" y="184"/>
                </a:lnTo>
                <a:lnTo>
                  <a:pt x="98" y="171"/>
                </a:lnTo>
                <a:lnTo>
                  <a:pt x="94" y="171"/>
                </a:lnTo>
                <a:lnTo>
                  <a:pt x="90" y="170"/>
                </a:lnTo>
                <a:lnTo>
                  <a:pt x="86" y="166"/>
                </a:lnTo>
                <a:lnTo>
                  <a:pt x="81" y="166"/>
                </a:lnTo>
                <a:lnTo>
                  <a:pt x="75" y="164"/>
                </a:lnTo>
                <a:lnTo>
                  <a:pt x="60" y="172"/>
                </a:lnTo>
                <a:lnTo>
                  <a:pt x="57" y="177"/>
                </a:lnTo>
                <a:lnTo>
                  <a:pt x="51" y="181"/>
                </a:lnTo>
                <a:lnTo>
                  <a:pt x="26" y="189"/>
                </a:lnTo>
                <a:lnTo>
                  <a:pt x="15" y="185"/>
                </a:lnTo>
                <a:lnTo>
                  <a:pt x="12" y="186"/>
                </a:lnTo>
                <a:lnTo>
                  <a:pt x="12" y="189"/>
                </a:lnTo>
                <a:lnTo>
                  <a:pt x="5" y="184"/>
                </a:lnTo>
                <a:lnTo>
                  <a:pt x="0" y="164"/>
                </a:lnTo>
                <a:lnTo>
                  <a:pt x="7" y="154"/>
                </a:lnTo>
                <a:lnTo>
                  <a:pt x="27" y="143"/>
                </a:lnTo>
                <a:lnTo>
                  <a:pt x="92" y="99"/>
                </a:lnTo>
                <a:lnTo>
                  <a:pt x="123" y="71"/>
                </a:lnTo>
                <a:lnTo>
                  <a:pt x="189" y="21"/>
                </a:lnTo>
                <a:lnTo>
                  <a:pt x="198" y="16"/>
                </a:lnTo>
                <a:lnTo>
                  <a:pt x="249" y="0"/>
                </a:lnTo>
                <a:lnTo>
                  <a:pt x="255" y="2"/>
                </a:lnTo>
                <a:lnTo>
                  <a:pt x="262" y="0"/>
                </a:lnTo>
                <a:lnTo>
                  <a:pt x="262" y="4"/>
                </a:lnTo>
                <a:close/>
              </a:path>
            </a:pathLst>
          </a:custGeom>
          <a:solidFill>
            <a:schemeClr val="accent1">
              <a:lumMod val="90000"/>
              <a:lumOff val="10000"/>
            </a:schemeClr>
          </a:solidFill>
          <a:ln w="317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endParaRPr lang="en-US" sz="900"/>
          </a:p>
        </p:txBody>
      </p:sp>
      <p:sp>
        <p:nvSpPr>
          <p:cNvPr id="38" name="Central Denmark Region" descr="{&quot;Key&quot;:&quot;central denmark region&quot;,&quot;Name&quot;:&quot;Central Denmark Region&quot;,&quot;Value&quot;:1.0,&quot;Formula&quot;:&quot;&quot;,&quot;Text&quot;:&quot;1&quot;}">
            <a:extLst>
              <a:ext uri="{FF2B5EF4-FFF2-40B4-BE49-F238E27FC236}">
                <a16:creationId xmlns:a16="http://schemas.microsoft.com/office/drawing/2014/main" id="{8B0C71D2-1171-FA26-6EF8-41DFF3B0E0E2}"/>
              </a:ext>
            </a:extLst>
          </p:cNvPr>
          <p:cNvSpPr>
            <a:spLocks noGrp="1" noRot="1" noMove="1" noResize="1" noEditPoints="1" noAdjustHandles="1" noChangeArrowheads="1" noChangeShapeType="1"/>
          </p:cNvSpPr>
          <p:nvPr/>
        </p:nvSpPr>
        <p:spPr bwMode="auto">
          <a:xfrm>
            <a:off x="2826624" y="2141837"/>
            <a:ext cx="4058720" cy="2303026"/>
          </a:xfrm>
          <a:custGeom>
            <a:avLst/>
            <a:gdLst>
              <a:gd name="T0" fmla="*/ 1121 w 2007"/>
              <a:gd name="T1" fmla="*/ 1032 h 1193"/>
              <a:gd name="T2" fmla="*/ 1317 w 2007"/>
              <a:gd name="T3" fmla="*/ 918 h 1193"/>
              <a:gd name="T4" fmla="*/ 39 w 2007"/>
              <a:gd name="T5" fmla="*/ 921 h 1193"/>
              <a:gd name="T6" fmla="*/ 23 w 2007"/>
              <a:gd name="T7" fmla="*/ 905 h 1193"/>
              <a:gd name="T8" fmla="*/ 1433 w 2007"/>
              <a:gd name="T9" fmla="*/ 988 h 1193"/>
              <a:gd name="T10" fmla="*/ 1395 w 2007"/>
              <a:gd name="T11" fmla="*/ 997 h 1193"/>
              <a:gd name="T12" fmla="*/ 305 w 2007"/>
              <a:gd name="T13" fmla="*/ 281 h 1193"/>
              <a:gd name="T14" fmla="*/ 265 w 2007"/>
              <a:gd name="T15" fmla="*/ 198 h 1193"/>
              <a:gd name="T16" fmla="*/ 279 w 2007"/>
              <a:gd name="T17" fmla="*/ 216 h 1193"/>
              <a:gd name="T18" fmla="*/ 202 w 2007"/>
              <a:gd name="T19" fmla="*/ 205 h 1193"/>
              <a:gd name="T20" fmla="*/ 240 w 2007"/>
              <a:gd name="T21" fmla="*/ 178 h 1193"/>
              <a:gd name="T22" fmla="*/ 1934 w 2007"/>
              <a:gd name="T23" fmla="*/ 125 h 1193"/>
              <a:gd name="T24" fmla="*/ 554 w 2007"/>
              <a:gd name="T25" fmla="*/ 210 h 1193"/>
              <a:gd name="T26" fmla="*/ 583 w 2007"/>
              <a:gd name="T27" fmla="*/ 254 h 1193"/>
              <a:gd name="T28" fmla="*/ 655 w 2007"/>
              <a:gd name="T29" fmla="*/ 230 h 1193"/>
              <a:gd name="T30" fmla="*/ 680 w 2007"/>
              <a:gd name="T31" fmla="*/ 333 h 1193"/>
              <a:gd name="T32" fmla="*/ 677 w 2007"/>
              <a:gd name="T33" fmla="*/ 246 h 1193"/>
              <a:gd name="T34" fmla="*/ 805 w 2007"/>
              <a:gd name="T35" fmla="*/ 172 h 1193"/>
              <a:gd name="T36" fmla="*/ 908 w 2007"/>
              <a:gd name="T37" fmla="*/ 269 h 1193"/>
              <a:gd name="T38" fmla="*/ 1181 w 2007"/>
              <a:gd name="T39" fmla="*/ 173 h 1193"/>
              <a:gd name="T40" fmla="*/ 1229 w 2007"/>
              <a:gd name="T41" fmla="*/ 263 h 1193"/>
              <a:gd name="T42" fmla="*/ 1100 w 2007"/>
              <a:gd name="T43" fmla="*/ 393 h 1193"/>
              <a:gd name="T44" fmla="*/ 1235 w 2007"/>
              <a:gd name="T45" fmla="*/ 384 h 1193"/>
              <a:gd name="T46" fmla="*/ 1245 w 2007"/>
              <a:gd name="T47" fmla="*/ 247 h 1193"/>
              <a:gd name="T48" fmla="*/ 1555 w 2007"/>
              <a:gd name="T49" fmla="*/ 337 h 1193"/>
              <a:gd name="T50" fmla="*/ 1586 w 2007"/>
              <a:gd name="T51" fmla="*/ 514 h 1193"/>
              <a:gd name="T52" fmla="*/ 1429 w 2007"/>
              <a:gd name="T53" fmla="*/ 681 h 1193"/>
              <a:gd name="T54" fmla="*/ 1371 w 2007"/>
              <a:gd name="T55" fmla="*/ 697 h 1193"/>
              <a:gd name="T56" fmla="*/ 1315 w 2007"/>
              <a:gd name="T57" fmla="*/ 690 h 1193"/>
              <a:gd name="T58" fmla="*/ 1315 w 2007"/>
              <a:gd name="T59" fmla="*/ 659 h 1193"/>
              <a:gd name="T60" fmla="*/ 1353 w 2007"/>
              <a:gd name="T61" fmla="*/ 590 h 1193"/>
              <a:gd name="T62" fmla="*/ 1285 w 2007"/>
              <a:gd name="T63" fmla="*/ 573 h 1193"/>
              <a:gd name="T64" fmla="*/ 1192 w 2007"/>
              <a:gd name="T65" fmla="*/ 702 h 1193"/>
              <a:gd name="T66" fmla="*/ 1217 w 2007"/>
              <a:gd name="T67" fmla="*/ 799 h 1193"/>
              <a:gd name="T68" fmla="*/ 1213 w 2007"/>
              <a:gd name="T69" fmla="*/ 882 h 1193"/>
              <a:gd name="T70" fmla="*/ 1146 w 2007"/>
              <a:gd name="T71" fmla="*/ 981 h 1193"/>
              <a:gd name="T72" fmla="*/ 1091 w 2007"/>
              <a:gd name="T73" fmla="*/ 987 h 1193"/>
              <a:gd name="T74" fmla="*/ 989 w 2007"/>
              <a:gd name="T75" fmla="*/ 987 h 1193"/>
              <a:gd name="T76" fmla="*/ 1080 w 2007"/>
              <a:gd name="T77" fmla="*/ 1035 h 1193"/>
              <a:gd name="T78" fmla="*/ 1071 w 2007"/>
              <a:gd name="T79" fmla="*/ 1143 h 1193"/>
              <a:gd name="T80" fmla="*/ 887 w 2007"/>
              <a:gd name="T81" fmla="*/ 1150 h 1193"/>
              <a:gd name="T82" fmla="*/ 780 w 2007"/>
              <a:gd name="T83" fmla="*/ 1029 h 1193"/>
              <a:gd name="T84" fmla="*/ 697 w 2007"/>
              <a:gd name="T85" fmla="*/ 930 h 1193"/>
              <a:gd name="T86" fmla="*/ 513 w 2007"/>
              <a:gd name="T87" fmla="*/ 1031 h 1193"/>
              <a:gd name="T88" fmla="*/ 253 w 2007"/>
              <a:gd name="T89" fmla="*/ 1040 h 1193"/>
              <a:gd name="T90" fmla="*/ 52 w 2007"/>
              <a:gd name="T91" fmla="*/ 1030 h 1193"/>
              <a:gd name="T92" fmla="*/ 64 w 2007"/>
              <a:gd name="T93" fmla="*/ 965 h 1193"/>
              <a:gd name="T94" fmla="*/ 103 w 2007"/>
              <a:gd name="T95" fmla="*/ 1012 h 1193"/>
              <a:gd name="T96" fmla="*/ 139 w 2007"/>
              <a:gd name="T97" fmla="*/ 893 h 1193"/>
              <a:gd name="T98" fmla="*/ 20 w 2007"/>
              <a:gd name="T99" fmla="*/ 772 h 1193"/>
              <a:gd name="T100" fmla="*/ 21 w 2007"/>
              <a:gd name="T101" fmla="*/ 489 h 1193"/>
              <a:gd name="T102" fmla="*/ 76 w 2007"/>
              <a:gd name="T103" fmla="*/ 560 h 1193"/>
              <a:gd name="T104" fmla="*/ 81 w 2007"/>
              <a:gd name="T105" fmla="*/ 503 h 1193"/>
              <a:gd name="T106" fmla="*/ 13 w 2007"/>
              <a:gd name="T107" fmla="*/ 440 h 1193"/>
              <a:gd name="T108" fmla="*/ 58 w 2007"/>
              <a:gd name="T109" fmla="*/ 149 h 1193"/>
              <a:gd name="T110" fmla="*/ 75 w 2007"/>
              <a:gd name="T111" fmla="*/ 231 h 1193"/>
              <a:gd name="T112" fmla="*/ 117 w 2007"/>
              <a:gd name="T113" fmla="*/ 282 h 1193"/>
              <a:gd name="T114" fmla="*/ 271 w 2007"/>
              <a:gd name="T115" fmla="*/ 361 h 1193"/>
              <a:gd name="T116" fmla="*/ 288 w 2007"/>
              <a:gd name="T117" fmla="*/ 356 h 1193"/>
              <a:gd name="T118" fmla="*/ 327 w 2007"/>
              <a:gd name="T119" fmla="*/ 227 h 1193"/>
              <a:gd name="T120" fmla="*/ 459 w 2007"/>
              <a:gd name="T121" fmla="*/ 144 h 1193"/>
              <a:gd name="T122" fmla="*/ 519 w 2007"/>
              <a:gd name="T123" fmla="*/ 63 h 1193"/>
              <a:gd name="T124" fmla="*/ 533 w 2007"/>
              <a:gd name="T125" fmla="*/ 2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7" h="1193">
                <a:moveTo>
                  <a:pt x="1255" y="1092"/>
                </a:moveTo>
                <a:lnTo>
                  <a:pt x="1252" y="1115"/>
                </a:lnTo>
                <a:lnTo>
                  <a:pt x="1250" y="1118"/>
                </a:lnTo>
                <a:lnTo>
                  <a:pt x="1244" y="1120"/>
                </a:lnTo>
                <a:lnTo>
                  <a:pt x="1228" y="1114"/>
                </a:lnTo>
                <a:lnTo>
                  <a:pt x="1209" y="1115"/>
                </a:lnTo>
                <a:lnTo>
                  <a:pt x="1203" y="1110"/>
                </a:lnTo>
                <a:lnTo>
                  <a:pt x="1202" y="1107"/>
                </a:lnTo>
                <a:lnTo>
                  <a:pt x="1210" y="1101"/>
                </a:lnTo>
                <a:lnTo>
                  <a:pt x="1224" y="1103"/>
                </a:lnTo>
                <a:lnTo>
                  <a:pt x="1240" y="1098"/>
                </a:lnTo>
                <a:lnTo>
                  <a:pt x="1238" y="1092"/>
                </a:lnTo>
                <a:lnTo>
                  <a:pt x="1243" y="1084"/>
                </a:lnTo>
                <a:lnTo>
                  <a:pt x="1242" y="1079"/>
                </a:lnTo>
                <a:lnTo>
                  <a:pt x="1246" y="1068"/>
                </a:lnTo>
                <a:lnTo>
                  <a:pt x="1251" y="1078"/>
                </a:lnTo>
                <a:lnTo>
                  <a:pt x="1255" y="1092"/>
                </a:lnTo>
                <a:close/>
                <a:moveTo>
                  <a:pt x="1121" y="1032"/>
                </a:moveTo>
                <a:lnTo>
                  <a:pt x="1124" y="1032"/>
                </a:lnTo>
                <a:lnTo>
                  <a:pt x="1128" y="1036"/>
                </a:lnTo>
                <a:lnTo>
                  <a:pt x="1123" y="1043"/>
                </a:lnTo>
                <a:lnTo>
                  <a:pt x="1117" y="1045"/>
                </a:lnTo>
                <a:lnTo>
                  <a:pt x="1112" y="1044"/>
                </a:lnTo>
                <a:lnTo>
                  <a:pt x="1106" y="1039"/>
                </a:lnTo>
                <a:lnTo>
                  <a:pt x="1102" y="1031"/>
                </a:lnTo>
                <a:lnTo>
                  <a:pt x="1111" y="1027"/>
                </a:lnTo>
                <a:lnTo>
                  <a:pt x="1121" y="1032"/>
                </a:lnTo>
                <a:close/>
                <a:moveTo>
                  <a:pt x="93" y="971"/>
                </a:moveTo>
                <a:lnTo>
                  <a:pt x="97" y="975"/>
                </a:lnTo>
                <a:lnTo>
                  <a:pt x="96" y="978"/>
                </a:lnTo>
                <a:lnTo>
                  <a:pt x="92" y="975"/>
                </a:lnTo>
                <a:lnTo>
                  <a:pt x="86" y="975"/>
                </a:lnTo>
                <a:lnTo>
                  <a:pt x="87" y="969"/>
                </a:lnTo>
                <a:lnTo>
                  <a:pt x="93" y="971"/>
                </a:lnTo>
                <a:close/>
                <a:moveTo>
                  <a:pt x="1326" y="913"/>
                </a:moveTo>
                <a:lnTo>
                  <a:pt x="1317" y="918"/>
                </a:lnTo>
                <a:lnTo>
                  <a:pt x="1312" y="917"/>
                </a:lnTo>
                <a:lnTo>
                  <a:pt x="1304" y="910"/>
                </a:lnTo>
                <a:lnTo>
                  <a:pt x="1297" y="902"/>
                </a:lnTo>
                <a:lnTo>
                  <a:pt x="1302" y="901"/>
                </a:lnTo>
                <a:lnTo>
                  <a:pt x="1331" y="909"/>
                </a:lnTo>
                <a:lnTo>
                  <a:pt x="1326" y="911"/>
                </a:lnTo>
                <a:lnTo>
                  <a:pt x="1326" y="913"/>
                </a:lnTo>
                <a:close/>
                <a:moveTo>
                  <a:pt x="19" y="859"/>
                </a:moveTo>
                <a:lnTo>
                  <a:pt x="21" y="860"/>
                </a:lnTo>
                <a:lnTo>
                  <a:pt x="19" y="863"/>
                </a:lnTo>
                <a:lnTo>
                  <a:pt x="21" y="875"/>
                </a:lnTo>
                <a:lnTo>
                  <a:pt x="27" y="884"/>
                </a:lnTo>
                <a:lnTo>
                  <a:pt x="26" y="887"/>
                </a:lnTo>
                <a:lnTo>
                  <a:pt x="31" y="898"/>
                </a:lnTo>
                <a:lnTo>
                  <a:pt x="32" y="905"/>
                </a:lnTo>
                <a:lnTo>
                  <a:pt x="40" y="912"/>
                </a:lnTo>
                <a:lnTo>
                  <a:pt x="40" y="917"/>
                </a:lnTo>
                <a:lnTo>
                  <a:pt x="39" y="921"/>
                </a:lnTo>
                <a:lnTo>
                  <a:pt x="38" y="934"/>
                </a:lnTo>
                <a:lnTo>
                  <a:pt x="42" y="937"/>
                </a:lnTo>
                <a:lnTo>
                  <a:pt x="41" y="946"/>
                </a:lnTo>
                <a:lnTo>
                  <a:pt x="43" y="950"/>
                </a:lnTo>
                <a:lnTo>
                  <a:pt x="42" y="957"/>
                </a:lnTo>
                <a:lnTo>
                  <a:pt x="40" y="960"/>
                </a:lnTo>
                <a:lnTo>
                  <a:pt x="47" y="979"/>
                </a:lnTo>
                <a:lnTo>
                  <a:pt x="45" y="988"/>
                </a:lnTo>
                <a:lnTo>
                  <a:pt x="48" y="994"/>
                </a:lnTo>
                <a:lnTo>
                  <a:pt x="54" y="998"/>
                </a:lnTo>
                <a:lnTo>
                  <a:pt x="42" y="1017"/>
                </a:lnTo>
                <a:lnTo>
                  <a:pt x="43" y="1036"/>
                </a:lnTo>
                <a:lnTo>
                  <a:pt x="50" y="1045"/>
                </a:lnTo>
                <a:lnTo>
                  <a:pt x="50" y="1045"/>
                </a:lnTo>
                <a:lnTo>
                  <a:pt x="40" y="1047"/>
                </a:lnTo>
                <a:lnTo>
                  <a:pt x="40" y="1047"/>
                </a:lnTo>
                <a:lnTo>
                  <a:pt x="31" y="986"/>
                </a:lnTo>
                <a:lnTo>
                  <a:pt x="23" y="905"/>
                </a:lnTo>
                <a:lnTo>
                  <a:pt x="18" y="883"/>
                </a:lnTo>
                <a:lnTo>
                  <a:pt x="9" y="862"/>
                </a:lnTo>
                <a:lnTo>
                  <a:pt x="19" y="859"/>
                </a:lnTo>
                <a:close/>
                <a:moveTo>
                  <a:pt x="1398" y="916"/>
                </a:moveTo>
                <a:lnTo>
                  <a:pt x="1411" y="933"/>
                </a:lnTo>
                <a:lnTo>
                  <a:pt x="1419" y="937"/>
                </a:lnTo>
                <a:lnTo>
                  <a:pt x="1437" y="945"/>
                </a:lnTo>
                <a:lnTo>
                  <a:pt x="1438" y="947"/>
                </a:lnTo>
                <a:lnTo>
                  <a:pt x="1433" y="951"/>
                </a:lnTo>
                <a:lnTo>
                  <a:pt x="1425" y="948"/>
                </a:lnTo>
                <a:lnTo>
                  <a:pt x="1418" y="949"/>
                </a:lnTo>
                <a:lnTo>
                  <a:pt x="1414" y="954"/>
                </a:lnTo>
                <a:lnTo>
                  <a:pt x="1418" y="970"/>
                </a:lnTo>
                <a:lnTo>
                  <a:pt x="1425" y="972"/>
                </a:lnTo>
                <a:lnTo>
                  <a:pt x="1423" y="976"/>
                </a:lnTo>
                <a:lnTo>
                  <a:pt x="1427" y="984"/>
                </a:lnTo>
                <a:lnTo>
                  <a:pt x="1431" y="986"/>
                </a:lnTo>
                <a:lnTo>
                  <a:pt x="1433" y="988"/>
                </a:lnTo>
                <a:lnTo>
                  <a:pt x="1451" y="978"/>
                </a:lnTo>
                <a:lnTo>
                  <a:pt x="1452" y="991"/>
                </a:lnTo>
                <a:lnTo>
                  <a:pt x="1441" y="1002"/>
                </a:lnTo>
                <a:lnTo>
                  <a:pt x="1431" y="1024"/>
                </a:lnTo>
                <a:lnTo>
                  <a:pt x="1430" y="1045"/>
                </a:lnTo>
                <a:lnTo>
                  <a:pt x="1433" y="1052"/>
                </a:lnTo>
                <a:lnTo>
                  <a:pt x="1432" y="1065"/>
                </a:lnTo>
                <a:lnTo>
                  <a:pt x="1428" y="1078"/>
                </a:lnTo>
                <a:lnTo>
                  <a:pt x="1423" y="1085"/>
                </a:lnTo>
                <a:lnTo>
                  <a:pt x="1420" y="1097"/>
                </a:lnTo>
                <a:lnTo>
                  <a:pt x="1397" y="1091"/>
                </a:lnTo>
                <a:lnTo>
                  <a:pt x="1381" y="1092"/>
                </a:lnTo>
                <a:lnTo>
                  <a:pt x="1373" y="1084"/>
                </a:lnTo>
                <a:lnTo>
                  <a:pt x="1368" y="1067"/>
                </a:lnTo>
                <a:lnTo>
                  <a:pt x="1366" y="1038"/>
                </a:lnTo>
                <a:lnTo>
                  <a:pt x="1369" y="1010"/>
                </a:lnTo>
                <a:lnTo>
                  <a:pt x="1379" y="998"/>
                </a:lnTo>
                <a:lnTo>
                  <a:pt x="1395" y="997"/>
                </a:lnTo>
                <a:lnTo>
                  <a:pt x="1398" y="993"/>
                </a:lnTo>
                <a:lnTo>
                  <a:pt x="1405" y="980"/>
                </a:lnTo>
                <a:lnTo>
                  <a:pt x="1409" y="955"/>
                </a:lnTo>
                <a:lnTo>
                  <a:pt x="1405" y="943"/>
                </a:lnTo>
                <a:lnTo>
                  <a:pt x="1396" y="932"/>
                </a:lnTo>
                <a:lnTo>
                  <a:pt x="1384" y="923"/>
                </a:lnTo>
                <a:lnTo>
                  <a:pt x="1372" y="925"/>
                </a:lnTo>
                <a:lnTo>
                  <a:pt x="1368" y="919"/>
                </a:lnTo>
                <a:lnTo>
                  <a:pt x="1364" y="897"/>
                </a:lnTo>
                <a:lnTo>
                  <a:pt x="1365" y="883"/>
                </a:lnTo>
                <a:lnTo>
                  <a:pt x="1386" y="858"/>
                </a:lnTo>
                <a:lnTo>
                  <a:pt x="1392" y="901"/>
                </a:lnTo>
                <a:lnTo>
                  <a:pt x="1398" y="916"/>
                </a:lnTo>
                <a:close/>
                <a:moveTo>
                  <a:pt x="313" y="272"/>
                </a:moveTo>
                <a:lnTo>
                  <a:pt x="310" y="276"/>
                </a:lnTo>
                <a:lnTo>
                  <a:pt x="308" y="274"/>
                </a:lnTo>
                <a:lnTo>
                  <a:pt x="303" y="276"/>
                </a:lnTo>
                <a:lnTo>
                  <a:pt x="305" y="281"/>
                </a:lnTo>
                <a:lnTo>
                  <a:pt x="311" y="284"/>
                </a:lnTo>
                <a:lnTo>
                  <a:pt x="300" y="302"/>
                </a:lnTo>
                <a:lnTo>
                  <a:pt x="298" y="313"/>
                </a:lnTo>
                <a:lnTo>
                  <a:pt x="301" y="319"/>
                </a:lnTo>
                <a:lnTo>
                  <a:pt x="301" y="330"/>
                </a:lnTo>
                <a:lnTo>
                  <a:pt x="292" y="340"/>
                </a:lnTo>
                <a:lnTo>
                  <a:pt x="290" y="339"/>
                </a:lnTo>
                <a:lnTo>
                  <a:pt x="298" y="330"/>
                </a:lnTo>
                <a:lnTo>
                  <a:pt x="293" y="321"/>
                </a:lnTo>
                <a:lnTo>
                  <a:pt x="293" y="313"/>
                </a:lnTo>
                <a:lnTo>
                  <a:pt x="288" y="301"/>
                </a:lnTo>
                <a:lnTo>
                  <a:pt x="303" y="273"/>
                </a:lnTo>
                <a:lnTo>
                  <a:pt x="313" y="272"/>
                </a:lnTo>
                <a:close/>
                <a:moveTo>
                  <a:pt x="272" y="163"/>
                </a:moveTo>
                <a:lnTo>
                  <a:pt x="276" y="171"/>
                </a:lnTo>
                <a:lnTo>
                  <a:pt x="271" y="178"/>
                </a:lnTo>
                <a:lnTo>
                  <a:pt x="268" y="192"/>
                </a:lnTo>
                <a:lnTo>
                  <a:pt x="265" y="198"/>
                </a:lnTo>
                <a:lnTo>
                  <a:pt x="273" y="211"/>
                </a:lnTo>
                <a:lnTo>
                  <a:pt x="279" y="213"/>
                </a:lnTo>
                <a:lnTo>
                  <a:pt x="282" y="209"/>
                </a:lnTo>
                <a:lnTo>
                  <a:pt x="281" y="202"/>
                </a:lnTo>
                <a:lnTo>
                  <a:pt x="273" y="199"/>
                </a:lnTo>
                <a:lnTo>
                  <a:pt x="275" y="198"/>
                </a:lnTo>
                <a:lnTo>
                  <a:pt x="277" y="190"/>
                </a:lnTo>
                <a:lnTo>
                  <a:pt x="283" y="191"/>
                </a:lnTo>
                <a:lnTo>
                  <a:pt x="288" y="189"/>
                </a:lnTo>
                <a:lnTo>
                  <a:pt x="298" y="194"/>
                </a:lnTo>
                <a:lnTo>
                  <a:pt x="305" y="191"/>
                </a:lnTo>
                <a:lnTo>
                  <a:pt x="302" y="199"/>
                </a:lnTo>
                <a:lnTo>
                  <a:pt x="297" y="206"/>
                </a:lnTo>
                <a:lnTo>
                  <a:pt x="302" y="212"/>
                </a:lnTo>
                <a:lnTo>
                  <a:pt x="299" y="224"/>
                </a:lnTo>
                <a:lnTo>
                  <a:pt x="303" y="232"/>
                </a:lnTo>
                <a:lnTo>
                  <a:pt x="287" y="217"/>
                </a:lnTo>
                <a:lnTo>
                  <a:pt x="279" y="216"/>
                </a:lnTo>
                <a:lnTo>
                  <a:pt x="280" y="228"/>
                </a:lnTo>
                <a:lnTo>
                  <a:pt x="277" y="249"/>
                </a:lnTo>
                <a:lnTo>
                  <a:pt x="275" y="253"/>
                </a:lnTo>
                <a:lnTo>
                  <a:pt x="254" y="254"/>
                </a:lnTo>
                <a:lnTo>
                  <a:pt x="242" y="261"/>
                </a:lnTo>
                <a:lnTo>
                  <a:pt x="242" y="267"/>
                </a:lnTo>
                <a:lnTo>
                  <a:pt x="254" y="271"/>
                </a:lnTo>
                <a:lnTo>
                  <a:pt x="258" y="275"/>
                </a:lnTo>
                <a:lnTo>
                  <a:pt x="256" y="276"/>
                </a:lnTo>
                <a:lnTo>
                  <a:pt x="241" y="273"/>
                </a:lnTo>
                <a:lnTo>
                  <a:pt x="237" y="267"/>
                </a:lnTo>
                <a:lnTo>
                  <a:pt x="233" y="264"/>
                </a:lnTo>
                <a:lnTo>
                  <a:pt x="231" y="254"/>
                </a:lnTo>
                <a:lnTo>
                  <a:pt x="226" y="249"/>
                </a:lnTo>
                <a:lnTo>
                  <a:pt x="221" y="225"/>
                </a:lnTo>
                <a:lnTo>
                  <a:pt x="216" y="219"/>
                </a:lnTo>
                <a:lnTo>
                  <a:pt x="208" y="214"/>
                </a:lnTo>
                <a:lnTo>
                  <a:pt x="202" y="205"/>
                </a:lnTo>
                <a:lnTo>
                  <a:pt x="193" y="199"/>
                </a:lnTo>
                <a:lnTo>
                  <a:pt x="183" y="188"/>
                </a:lnTo>
                <a:lnTo>
                  <a:pt x="171" y="182"/>
                </a:lnTo>
                <a:lnTo>
                  <a:pt x="171" y="182"/>
                </a:lnTo>
                <a:lnTo>
                  <a:pt x="172" y="176"/>
                </a:lnTo>
                <a:lnTo>
                  <a:pt x="172" y="176"/>
                </a:lnTo>
                <a:lnTo>
                  <a:pt x="177" y="178"/>
                </a:lnTo>
                <a:lnTo>
                  <a:pt x="178" y="181"/>
                </a:lnTo>
                <a:lnTo>
                  <a:pt x="183" y="182"/>
                </a:lnTo>
                <a:lnTo>
                  <a:pt x="194" y="171"/>
                </a:lnTo>
                <a:lnTo>
                  <a:pt x="208" y="166"/>
                </a:lnTo>
                <a:lnTo>
                  <a:pt x="217" y="169"/>
                </a:lnTo>
                <a:lnTo>
                  <a:pt x="212" y="169"/>
                </a:lnTo>
                <a:lnTo>
                  <a:pt x="212" y="174"/>
                </a:lnTo>
                <a:lnTo>
                  <a:pt x="216" y="180"/>
                </a:lnTo>
                <a:lnTo>
                  <a:pt x="224" y="186"/>
                </a:lnTo>
                <a:lnTo>
                  <a:pt x="229" y="185"/>
                </a:lnTo>
                <a:lnTo>
                  <a:pt x="240" y="178"/>
                </a:lnTo>
                <a:lnTo>
                  <a:pt x="248" y="168"/>
                </a:lnTo>
                <a:lnTo>
                  <a:pt x="254" y="168"/>
                </a:lnTo>
                <a:lnTo>
                  <a:pt x="258" y="163"/>
                </a:lnTo>
                <a:lnTo>
                  <a:pt x="267" y="166"/>
                </a:lnTo>
                <a:lnTo>
                  <a:pt x="270" y="160"/>
                </a:lnTo>
                <a:lnTo>
                  <a:pt x="272" y="160"/>
                </a:lnTo>
                <a:lnTo>
                  <a:pt x="272" y="163"/>
                </a:lnTo>
                <a:close/>
                <a:moveTo>
                  <a:pt x="2000" y="112"/>
                </a:moveTo>
                <a:lnTo>
                  <a:pt x="2007" y="114"/>
                </a:lnTo>
                <a:lnTo>
                  <a:pt x="1980" y="133"/>
                </a:lnTo>
                <a:lnTo>
                  <a:pt x="1964" y="157"/>
                </a:lnTo>
                <a:lnTo>
                  <a:pt x="1957" y="162"/>
                </a:lnTo>
                <a:lnTo>
                  <a:pt x="1945" y="164"/>
                </a:lnTo>
                <a:lnTo>
                  <a:pt x="1937" y="162"/>
                </a:lnTo>
                <a:lnTo>
                  <a:pt x="1928" y="144"/>
                </a:lnTo>
                <a:lnTo>
                  <a:pt x="1922" y="136"/>
                </a:lnTo>
                <a:lnTo>
                  <a:pt x="1919" y="135"/>
                </a:lnTo>
                <a:lnTo>
                  <a:pt x="1934" y="125"/>
                </a:lnTo>
                <a:lnTo>
                  <a:pt x="1952" y="128"/>
                </a:lnTo>
                <a:lnTo>
                  <a:pt x="2000" y="112"/>
                </a:lnTo>
                <a:close/>
                <a:moveTo>
                  <a:pt x="545" y="46"/>
                </a:moveTo>
                <a:lnTo>
                  <a:pt x="570" y="64"/>
                </a:lnTo>
                <a:lnTo>
                  <a:pt x="567" y="71"/>
                </a:lnTo>
                <a:lnTo>
                  <a:pt x="569" y="80"/>
                </a:lnTo>
                <a:lnTo>
                  <a:pt x="581" y="110"/>
                </a:lnTo>
                <a:lnTo>
                  <a:pt x="604" y="137"/>
                </a:lnTo>
                <a:lnTo>
                  <a:pt x="606" y="143"/>
                </a:lnTo>
                <a:lnTo>
                  <a:pt x="589" y="152"/>
                </a:lnTo>
                <a:lnTo>
                  <a:pt x="582" y="161"/>
                </a:lnTo>
                <a:lnTo>
                  <a:pt x="575" y="174"/>
                </a:lnTo>
                <a:lnTo>
                  <a:pt x="573" y="185"/>
                </a:lnTo>
                <a:lnTo>
                  <a:pt x="562" y="184"/>
                </a:lnTo>
                <a:lnTo>
                  <a:pt x="563" y="205"/>
                </a:lnTo>
                <a:lnTo>
                  <a:pt x="566" y="209"/>
                </a:lnTo>
                <a:lnTo>
                  <a:pt x="558" y="208"/>
                </a:lnTo>
                <a:lnTo>
                  <a:pt x="554" y="210"/>
                </a:lnTo>
                <a:lnTo>
                  <a:pt x="538" y="225"/>
                </a:lnTo>
                <a:lnTo>
                  <a:pt x="532" y="243"/>
                </a:lnTo>
                <a:lnTo>
                  <a:pt x="531" y="261"/>
                </a:lnTo>
                <a:lnTo>
                  <a:pt x="532" y="268"/>
                </a:lnTo>
                <a:lnTo>
                  <a:pt x="535" y="278"/>
                </a:lnTo>
                <a:lnTo>
                  <a:pt x="538" y="284"/>
                </a:lnTo>
                <a:lnTo>
                  <a:pt x="537" y="287"/>
                </a:lnTo>
                <a:lnTo>
                  <a:pt x="539" y="291"/>
                </a:lnTo>
                <a:lnTo>
                  <a:pt x="535" y="293"/>
                </a:lnTo>
                <a:lnTo>
                  <a:pt x="540" y="298"/>
                </a:lnTo>
                <a:lnTo>
                  <a:pt x="550" y="298"/>
                </a:lnTo>
                <a:lnTo>
                  <a:pt x="559" y="285"/>
                </a:lnTo>
                <a:lnTo>
                  <a:pt x="562" y="275"/>
                </a:lnTo>
                <a:lnTo>
                  <a:pt x="558" y="264"/>
                </a:lnTo>
                <a:lnTo>
                  <a:pt x="561" y="251"/>
                </a:lnTo>
                <a:lnTo>
                  <a:pt x="572" y="246"/>
                </a:lnTo>
                <a:lnTo>
                  <a:pt x="577" y="253"/>
                </a:lnTo>
                <a:lnTo>
                  <a:pt x="583" y="254"/>
                </a:lnTo>
                <a:lnTo>
                  <a:pt x="592" y="244"/>
                </a:lnTo>
                <a:lnTo>
                  <a:pt x="592" y="234"/>
                </a:lnTo>
                <a:lnTo>
                  <a:pt x="578" y="238"/>
                </a:lnTo>
                <a:lnTo>
                  <a:pt x="569" y="233"/>
                </a:lnTo>
                <a:lnTo>
                  <a:pt x="584" y="219"/>
                </a:lnTo>
                <a:lnTo>
                  <a:pt x="592" y="198"/>
                </a:lnTo>
                <a:lnTo>
                  <a:pt x="595" y="201"/>
                </a:lnTo>
                <a:lnTo>
                  <a:pt x="595" y="207"/>
                </a:lnTo>
                <a:lnTo>
                  <a:pt x="592" y="210"/>
                </a:lnTo>
                <a:lnTo>
                  <a:pt x="591" y="217"/>
                </a:lnTo>
                <a:lnTo>
                  <a:pt x="597" y="227"/>
                </a:lnTo>
                <a:lnTo>
                  <a:pt x="603" y="231"/>
                </a:lnTo>
                <a:lnTo>
                  <a:pt x="612" y="232"/>
                </a:lnTo>
                <a:lnTo>
                  <a:pt x="625" y="223"/>
                </a:lnTo>
                <a:lnTo>
                  <a:pt x="633" y="226"/>
                </a:lnTo>
                <a:lnTo>
                  <a:pt x="656" y="225"/>
                </a:lnTo>
                <a:lnTo>
                  <a:pt x="653" y="226"/>
                </a:lnTo>
                <a:lnTo>
                  <a:pt x="655" y="230"/>
                </a:lnTo>
                <a:lnTo>
                  <a:pt x="660" y="227"/>
                </a:lnTo>
                <a:lnTo>
                  <a:pt x="667" y="231"/>
                </a:lnTo>
                <a:lnTo>
                  <a:pt x="673" y="245"/>
                </a:lnTo>
                <a:lnTo>
                  <a:pt x="671" y="244"/>
                </a:lnTo>
                <a:lnTo>
                  <a:pt x="669" y="249"/>
                </a:lnTo>
                <a:lnTo>
                  <a:pt x="670" y="251"/>
                </a:lnTo>
                <a:lnTo>
                  <a:pt x="655" y="262"/>
                </a:lnTo>
                <a:lnTo>
                  <a:pt x="652" y="261"/>
                </a:lnTo>
                <a:lnTo>
                  <a:pt x="650" y="271"/>
                </a:lnTo>
                <a:lnTo>
                  <a:pt x="645" y="280"/>
                </a:lnTo>
                <a:lnTo>
                  <a:pt x="650" y="282"/>
                </a:lnTo>
                <a:lnTo>
                  <a:pt x="654" y="299"/>
                </a:lnTo>
                <a:lnTo>
                  <a:pt x="662" y="311"/>
                </a:lnTo>
                <a:lnTo>
                  <a:pt x="674" y="321"/>
                </a:lnTo>
                <a:lnTo>
                  <a:pt x="681" y="322"/>
                </a:lnTo>
                <a:lnTo>
                  <a:pt x="676" y="327"/>
                </a:lnTo>
                <a:lnTo>
                  <a:pt x="676" y="335"/>
                </a:lnTo>
                <a:lnTo>
                  <a:pt x="680" y="333"/>
                </a:lnTo>
                <a:lnTo>
                  <a:pt x="680" y="330"/>
                </a:lnTo>
                <a:lnTo>
                  <a:pt x="696" y="314"/>
                </a:lnTo>
                <a:lnTo>
                  <a:pt x="706" y="317"/>
                </a:lnTo>
                <a:lnTo>
                  <a:pt x="712" y="321"/>
                </a:lnTo>
                <a:lnTo>
                  <a:pt x="716" y="320"/>
                </a:lnTo>
                <a:lnTo>
                  <a:pt x="713" y="304"/>
                </a:lnTo>
                <a:lnTo>
                  <a:pt x="715" y="293"/>
                </a:lnTo>
                <a:lnTo>
                  <a:pt x="718" y="287"/>
                </a:lnTo>
                <a:lnTo>
                  <a:pt x="715" y="286"/>
                </a:lnTo>
                <a:lnTo>
                  <a:pt x="708" y="288"/>
                </a:lnTo>
                <a:lnTo>
                  <a:pt x="697" y="297"/>
                </a:lnTo>
                <a:lnTo>
                  <a:pt x="681" y="303"/>
                </a:lnTo>
                <a:lnTo>
                  <a:pt x="674" y="302"/>
                </a:lnTo>
                <a:lnTo>
                  <a:pt x="669" y="290"/>
                </a:lnTo>
                <a:lnTo>
                  <a:pt x="674" y="258"/>
                </a:lnTo>
                <a:lnTo>
                  <a:pt x="675" y="252"/>
                </a:lnTo>
                <a:lnTo>
                  <a:pt x="671" y="248"/>
                </a:lnTo>
                <a:lnTo>
                  <a:pt x="677" y="246"/>
                </a:lnTo>
                <a:lnTo>
                  <a:pt x="682" y="238"/>
                </a:lnTo>
                <a:lnTo>
                  <a:pt x="684" y="228"/>
                </a:lnTo>
                <a:lnTo>
                  <a:pt x="682" y="219"/>
                </a:lnTo>
                <a:lnTo>
                  <a:pt x="687" y="213"/>
                </a:lnTo>
                <a:lnTo>
                  <a:pt x="690" y="201"/>
                </a:lnTo>
                <a:lnTo>
                  <a:pt x="687" y="180"/>
                </a:lnTo>
                <a:lnTo>
                  <a:pt x="687" y="180"/>
                </a:lnTo>
                <a:lnTo>
                  <a:pt x="706" y="181"/>
                </a:lnTo>
                <a:lnTo>
                  <a:pt x="713" y="190"/>
                </a:lnTo>
                <a:lnTo>
                  <a:pt x="730" y="187"/>
                </a:lnTo>
                <a:lnTo>
                  <a:pt x="729" y="199"/>
                </a:lnTo>
                <a:lnTo>
                  <a:pt x="749" y="213"/>
                </a:lnTo>
                <a:lnTo>
                  <a:pt x="763" y="216"/>
                </a:lnTo>
                <a:lnTo>
                  <a:pt x="776" y="178"/>
                </a:lnTo>
                <a:lnTo>
                  <a:pt x="784" y="176"/>
                </a:lnTo>
                <a:lnTo>
                  <a:pt x="786" y="169"/>
                </a:lnTo>
                <a:lnTo>
                  <a:pt x="803" y="171"/>
                </a:lnTo>
                <a:lnTo>
                  <a:pt x="805" y="172"/>
                </a:lnTo>
                <a:lnTo>
                  <a:pt x="801" y="181"/>
                </a:lnTo>
                <a:lnTo>
                  <a:pt x="804" y="183"/>
                </a:lnTo>
                <a:lnTo>
                  <a:pt x="807" y="182"/>
                </a:lnTo>
                <a:lnTo>
                  <a:pt x="808" y="186"/>
                </a:lnTo>
                <a:lnTo>
                  <a:pt x="810" y="186"/>
                </a:lnTo>
                <a:lnTo>
                  <a:pt x="812" y="189"/>
                </a:lnTo>
                <a:lnTo>
                  <a:pt x="804" y="196"/>
                </a:lnTo>
                <a:lnTo>
                  <a:pt x="806" y="202"/>
                </a:lnTo>
                <a:lnTo>
                  <a:pt x="827" y="204"/>
                </a:lnTo>
                <a:lnTo>
                  <a:pt x="824" y="218"/>
                </a:lnTo>
                <a:lnTo>
                  <a:pt x="843" y="224"/>
                </a:lnTo>
                <a:lnTo>
                  <a:pt x="859" y="221"/>
                </a:lnTo>
                <a:lnTo>
                  <a:pt x="885" y="225"/>
                </a:lnTo>
                <a:lnTo>
                  <a:pt x="888" y="240"/>
                </a:lnTo>
                <a:lnTo>
                  <a:pt x="870" y="246"/>
                </a:lnTo>
                <a:lnTo>
                  <a:pt x="869" y="274"/>
                </a:lnTo>
                <a:lnTo>
                  <a:pt x="889" y="264"/>
                </a:lnTo>
                <a:lnTo>
                  <a:pt x="908" y="269"/>
                </a:lnTo>
                <a:lnTo>
                  <a:pt x="929" y="300"/>
                </a:lnTo>
                <a:lnTo>
                  <a:pt x="955" y="294"/>
                </a:lnTo>
                <a:lnTo>
                  <a:pt x="976" y="305"/>
                </a:lnTo>
                <a:lnTo>
                  <a:pt x="1002" y="299"/>
                </a:lnTo>
                <a:lnTo>
                  <a:pt x="1004" y="284"/>
                </a:lnTo>
                <a:lnTo>
                  <a:pt x="1008" y="280"/>
                </a:lnTo>
                <a:lnTo>
                  <a:pt x="1016" y="281"/>
                </a:lnTo>
                <a:lnTo>
                  <a:pt x="1041" y="273"/>
                </a:lnTo>
                <a:lnTo>
                  <a:pt x="1047" y="257"/>
                </a:lnTo>
                <a:lnTo>
                  <a:pt x="1059" y="263"/>
                </a:lnTo>
                <a:lnTo>
                  <a:pt x="1094" y="252"/>
                </a:lnTo>
                <a:lnTo>
                  <a:pt x="1120" y="234"/>
                </a:lnTo>
                <a:lnTo>
                  <a:pt x="1135" y="229"/>
                </a:lnTo>
                <a:lnTo>
                  <a:pt x="1140" y="216"/>
                </a:lnTo>
                <a:lnTo>
                  <a:pt x="1140" y="207"/>
                </a:lnTo>
                <a:lnTo>
                  <a:pt x="1159" y="201"/>
                </a:lnTo>
                <a:lnTo>
                  <a:pt x="1158" y="188"/>
                </a:lnTo>
                <a:lnTo>
                  <a:pt x="1181" y="173"/>
                </a:lnTo>
                <a:lnTo>
                  <a:pt x="1180" y="167"/>
                </a:lnTo>
                <a:lnTo>
                  <a:pt x="1180" y="167"/>
                </a:lnTo>
                <a:lnTo>
                  <a:pt x="1186" y="170"/>
                </a:lnTo>
                <a:lnTo>
                  <a:pt x="1212" y="153"/>
                </a:lnTo>
                <a:lnTo>
                  <a:pt x="1220" y="153"/>
                </a:lnTo>
                <a:lnTo>
                  <a:pt x="1231" y="158"/>
                </a:lnTo>
                <a:lnTo>
                  <a:pt x="1240" y="155"/>
                </a:lnTo>
                <a:lnTo>
                  <a:pt x="1245" y="150"/>
                </a:lnTo>
                <a:lnTo>
                  <a:pt x="1261" y="150"/>
                </a:lnTo>
                <a:lnTo>
                  <a:pt x="1269" y="159"/>
                </a:lnTo>
                <a:lnTo>
                  <a:pt x="1274" y="191"/>
                </a:lnTo>
                <a:lnTo>
                  <a:pt x="1268" y="192"/>
                </a:lnTo>
                <a:lnTo>
                  <a:pt x="1267" y="195"/>
                </a:lnTo>
                <a:lnTo>
                  <a:pt x="1273" y="207"/>
                </a:lnTo>
                <a:lnTo>
                  <a:pt x="1272" y="214"/>
                </a:lnTo>
                <a:lnTo>
                  <a:pt x="1263" y="230"/>
                </a:lnTo>
                <a:lnTo>
                  <a:pt x="1238" y="245"/>
                </a:lnTo>
                <a:lnTo>
                  <a:pt x="1229" y="263"/>
                </a:lnTo>
                <a:lnTo>
                  <a:pt x="1219" y="266"/>
                </a:lnTo>
                <a:lnTo>
                  <a:pt x="1209" y="276"/>
                </a:lnTo>
                <a:lnTo>
                  <a:pt x="1207" y="285"/>
                </a:lnTo>
                <a:lnTo>
                  <a:pt x="1203" y="296"/>
                </a:lnTo>
                <a:lnTo>
                  <a:pt x="1199" y="300"/>
                </a:lnTo>
                <a:lnTo>
                  <a:pt x="1195" y="300"/>
                </a:lnTo>
                <a:lnTo>
                  <a:pt x="1191" y="312"/>
                </a:lnTo>
                <a:lnTo>
                  <a:pt x="1198" y="353"/>
                </a:lnTo>
                <a:lnTo>
                  <a:pt x="1190" y="380"/>
                </a:lnTo>
                <a:lnTo>
                  <a:pt x="1187" y="382"/>
                </a:lnTo>
                <a:lnTo>
                  <a:pt x="1174" y="384"/>
                </a:lnTo>
                <a:lnTo>
                  <a:pt x="1142" y="397"/>
                </a:lnTo>
                <a:lnTo>
                  <a:pt x="1137" y="395"/>
                </a:lnTo>
                <a:lnTo>
                  <a:pt x="1136" y="390"/>
                </a:lnTo>
                <a:lnTo>
                  <a:pt x="1120" y="388"/>
                </a:lnTo>
                <a:lnTo>
                  <a:pt x="1112" y="390"/>
                </a:lnTo>
                <a:lnTo>
                  <a:pt x="1112" y="392"/>
                </a:lnTo>
                <a:lnTo>
                  <a:pt x="1100" y="393"/>
                </a:lnTo>
                <a:lnTo>
                  <a:pt x="1094" y="398"/>
                </a:lnTo>
                <a:lnTo>
                  <a:pt x="1090" y="400"/>
                </a:lnTo>
                <a:lnTo>
                  <a:pt x="1067" y="398"/>
                </a:lnTo>
                <a:lnTo>
                  <a:pt x="1054" y="411"/>
                </a:lnTo>
                <a:lnTo>
                  <a:pt x="1059" y="410"/>
                </a:lnTo>
                <a:lnTo>
                  <a:pt x="1064" y="403"/>
                </a:lnTo>
                <a:lnTo>
                  <a:pt x="1068" y="399"/>
                </a:lnTo>
                <a:lnTo>
                  <a:pt x="1090" y="401"/>
                </a:lnTo>
                <a:lnTo>
                  <a:pt x="1107" y="394"/>
                </a:lnTo>
                <a:lnTo>
                  <a:pt x="1121" y="391"/>
                </a:lnTo>
                <a:lnTo>
                  <a:pt x="1133" y="395"/>
                </a:lnTo>
                <a:lnTo>
                  <a:pt x="1144" y="400"/>
                </a:lnTo>
                <a:lnTo>
                  <a:pt x="1175" y="385"/>
                </a:lnTo>
                <a:lnTo>
                  <a:pt x="1182" y="385"/>
                </a:lnTo>
                <a:lnTo>
                  <a:pt x="1194" y="381"/>
                </a:lnTo>
                <a:lnTo>
                  <a:pt x="1211" y="388"/>
                </a:lnTo>
                <a:lnTo>
                  <a:pt x="1236" y="386"/>
                </a:lnTo>
                <a:lnTo>
                  <a:pt x="1235" y="384"/>
                </a:lnTo>
                <a:lnTo>
                  <a:pt x="1220" y="383"/>
                </a:lnTo>
                <a:lnTo>
                  <a:pt x="1211" y="384"/>
                </a:lnTo>
                <a:lnTo>
                  <a:pt x="1205" y="381"/>
                </a:lnTo>
                <a:lnTo>
                  <a:pt x="1201" y="376"/>
                </a:lnTo>
                <a:lnTo>
                  <a:pt x="1201" y="370"/>
                </a:lnTo>
                <a:lnTo>
                  <a:pt x="1202" y="354"/>
                </a:lnTo>
                <a:lnTo>
                  <a:pt x="1201" y="351"/>
                </a:lnTo>
                <a:lnTo>
                  <a:pt x="1202" y="338"/>
                </a:lnTo>
                <a:lnTo>
                  <a:pt x="1200" y="334"/>
                </a:lnTo>
                <a:lnTo>
                  <a:pt x="1203" y="313"/>
                </a:lnTo>
                <a:lnTo>
                  <a:pt x="1206" y="307"/>
                </a:lnTo>
                <a:lnTo>
                  <a:pt x="1212" y="303"/>
                </a:lnTo>
                <a:lnTo>
                  <a:pt x="1213" y="296"/>
                </a:lnTo>
                <a:lnTo>
                  <a:pt x="1224" y="277"/>
                </a:lnTo>
                <a:lnTo>
                  <a:pt x="1232" y="273"/>
                </a:lnTo>
                <a:lnTo>
                  <a:pt x="1241" y="262"/>
                </a:lnTo>
                <a:lnTo>
                  <a:pt x="1241" y="246"/>
                </a:lnTo>
                <a:lnTo>
                  <a:pt x="1245" y="247"/>
                </a:lnTo>
                <a:lnTo>
                  <a:pt x="1250" y="253"/>
                </a:lnTo>
                <a:lnTo>
                  <a:pt x="1254" y="253"/>
                </a:lnTo>
                <a:lnTo>
                  <a:pt x="1263" y="258"/>
                </a:lnTo>
                <a:lnTo>
                  <a:pt x="1265" y="276"/>
                </a:lnTo>
                <a:lnTo>
                  <a:pt x="1269" y="285"/>
                </a:lnTo>
                <a:lnTo>
                  <a:pt x="1283" y="306"/>
                </a:lnTo>
                <a:lnTo>
                  <a:pt x="1299" y="322"/>
                </a:lnTo>
                <a:lnTo>
                  <a:pt x="1311" y="330"/>
                </a:lnTo>
                <a:lnTo>
                  <a:pt x="1356" y="342"/>
                </a:lnTo>
                <a:lnTo>
                  <a:pt x="1385" y="340"/>
                </a:lnTo>
                <a:lnTo>
                  <a:pt x="1448" y="325"/>
                </a:lnTo>
                <a:lnTo>
                  <a:pt x="1473" y="324"/>
                </a:lnTo>
                <a:lnTo>
                  <a:pt x="1488" y="322"/>
                </a:lnTo>
                <a:lnTo>
                  <a:pt x="1502" y="317"/>
                </a:lnTo>
                <a:lnTo>
                  <a:pt x="1518" y="317"/>
                </a:lnTo>
                <a:lnTo>
                  <a:pt x="1527" y="322"/>
                </a:lnTo>
                <a:lnTo>
                  <a:pt x="1542" y="324"/>
                </a:lnTo>
                <a:lnTo>
                  <a:pt x="1555" y="337"/>
                </a:lnTo>
                <a:lnTo>
                  <a:pt x="1564" y="369"/>
                </a:lnTo>
                <a:lnTo>
                  <a:pt x="1576" y="375"/>
                </a:lnTo>
                <a:lnTo>
                  <a:pt x="1586" y="384"/>
                </a:lnTo>
                <a:lnTo>
                  <a:pt x="1592" y="386"/>
                </a:lnTo>
                <a:lnTo>
                  <a:pt x="1605" y="399"/>
                </a:lnTo>
                <a:lnTo>
                  <a:pt x="1607" y="409"/>
                </a:lnTo>
                <a:lnTo>
                  <a:pt x="1610" y="412"/>
                </a:lnTo>
                <a:lnTo>
                  <a:pt x="1608" y="420"/>
                </a:lnTo>
                <a:lnTo>
                  <a:pt x="1603" y="420"/>
                </a:lnTo>
                <a:lnTo>
                  <a:pt x="1597" y="424"/>
                </a:lnTo>
                <a:lnTo>
                  <a:pt x="1592" y="437"/>
                </a:lnTo>
                <a:lnTo>
                  <a:pt x="1594" y="439"/>
                </a:lnTo>
                <a:lnTo>
                  <a:pt x="1592" y="447"/>
                </a:lnTo>
                <a:lnTo>
                  <a:pt x="1593" y="449"/>
                </a:lnTo>
                <a:lnTo>
                  <a:pt x="1589" y="452"/>
                </a:lnTo>
                <a:lnTo>
                  <a:pt x="1589" y="464"/>
                </a:lnTo>
                <a:lnTo>
                  <a:pt x="1586" y="479"/>
                </a:lnTo>
                <a:lnTo>
                  <a:pt x="1586" y="514"/>
                </a:lnTo>
                <a:lnTo>
                  <a:pt x="1561" y="547"/>
                </a:lnTo>
                <a:lnTo>
                  <a:pt x="1556" y="559"/>
                </a:lnTo>
                <a:lnTo>
                  <a:pt x="1543" y="567"/>
                </a:lnTo>
                <a:lnTo>
                  <a:pt x="1539" y="573"/>
                </a:lnTo>
                <a:lnTo>
                  <a:pt x="1527" y="602"/>
                </a:lnTo>
                <a:lnTo>
                  <a:pt x="1516" y="615"/>
                </a:lnTo>
                <a:lnTo>
                  <a:pt x="1502" y="619"/>
                </a:lnTo>
                <a:lnTo>
                  <a:pt x="1493" y="628"/>
                </a:lnTo>
                <a:lnTo>
                  <a:pt x="1487" y="641"/>
                </a:lnTo>
                <a:lnTo>
                  <a:pt x="1484" y="653"/>
                </a:lnTo>
                <a:lnTo>
                  <a:pt x="1487" y="680"/>
                </a:lnTo>
                <a:lnTo>
                  <a:pt x="1473" y="719"/>
                </a:lnTo>
                <a:lnTo>
                  <a:pt x="1458" y="719"/>
                </a:lnTo>
                <a:lnTo>
                  <a:pt x="1453" y="715"/>
                </a:lnTo>
                <a:lnTo>
                  <a:pt x="1452" y="705"/>
                </a:lnTo>
                <a:lnTo>
                  <a:pt x="1447" y="702"/>
                </a:lnTo>
                <a:lnTo>
                  <a:pt x="1434" y="690"/>
                </a:lnTo>
                <a:lnTo>
                  <a:pt x="1429" y="681"/>
                </a:lnTo>
                <a:lnTo>
                  <a:pt x="1429" y="673"/>
                </a:lnTo>
                <a:lnTo>
                  <a:pt x="1432" y="672"/>
                </a:lnTo>
                <a:lnTo>
                  <a:pt x="1439" y="677"/>
                </a:lnTo>
                <a:lnTo>
                  <a:pt x="1444" y="675"/>
                </a:lnTo>
                <a:lnTo>
                  <a:pt x="1447" y="670"/>
                </a:lnTo>
                <a:lnTo>
                  <a:pt x="1446" y="665"/>
                </a:lnTo>
                <a:lnTo>
                  <a:pt x="1451" y="656"/>
                </a:lnTo>
                <a:lnTo>
                  <a:pt x="1450" y="646"/>
                </a:lnTo>
                <a:lnTo>
                  <a:pt x="1444" y="637"/>
                </a:lnTo>
                <a:lnTo>
                  <a:pt x="1439" y="633"/>
                </a:lnTo>
                <a:lnTo>
                  <a:pt x="1417" y="631"/>
                </a:lnTo>
                <a:lnTo>
                  <a:pt x="1409" y="633"/>
                </a:lnTo>
                <a:lnTo>
                  <a:pt x="1400" y="640"/>
                </a:lnTo>
                <a:lnTo>
                  <a:pt x="1395" y="652"/>
                </a:lnTo>
                <a:lnTo>
                  <a:pt x="1395" y="657"/>
                </a:lnTo>
                <a:lnTo>
                  <a:pt x="1387" y="663"/>
                </a:lnTo>
                <a:lnTo>
                  <a:pt x="1376" y="678"/>
                </a:lnTo>
                <a:lnTo>
                  <a:pt x="1371" y="697"/>
                </a:lnTo>
                <a:lnTo>
                  <a:pt x="1376" y="709"/>
                </a:lnTo>
                <a:lnTo>
                  <a:pt x="1381" y="713"/>
                </a:lnTo>
                <a:lnTo>
                  <a:pt x="1385" y="736"/>
                </a:lnTo>
                <a:lnTo>
                  <a:pt x="1384" y="747"/>
                </a:lnTo>
                <a:lnTo>
                  <a:pt x="1377" y="759"/>
                </a:lnTo>
                <a:lnTo>
                  <a:pt x="1359" y="767"/>
                </a:lnTo>
                <a:lnTo>
                  <a:pt x="1341" y="721"/>
                </a:lnTo>
                <a:lnTo>
                  <a:pt x="1347" y="714"/>
                </a:lnTo>
                <a:lnTo>
                  <a:pt x="1362" y="716"/>
                </a:lnTo>
                <a:lnTo>
                  <a:pt x="1368" y="692"/>
                </a:lnTo>
                <a:lnTo>
                  <a:pt x="1364" y="687"/>
                </a:lnTo>
                <a:lnTo>
                  <a:pt x="1355" y="690"/>
                </a:lnTo>
                <a:lnTo>
                  <a:pt x="1355" y="692"/>
                </a:lnTo>
                <a:lnTo>
                  <a:pt x="1348" y="689"/>
                </a:lnTo>
                <a:lnTo>
                  <a:pt x="1334" y="680"/>
                </a:lnTo>
                <a:lnTo>
                  <a:pt x="1325" y="678"/>
                </a:lnTo>
                <a:lnTo>
                  <a:pt x="1317" y="682"/>
                </a:lnTo>
                <a:lnTo>
                  <a:pt x="1315" y="690"/>
                </a:lnTo>
                <a:lnTo>
                  <a:pt x="1307" y="698"/>
                </a:lnTo>
                <a:lnTo>
                  <a:pt x="1293" y="699"/>
                </a:lnTo>
                <a:lnTo>
                  <a:pt x="1283" y="691"/>
                </a:lnTo>
                <a:lnTo>
                  <a:pt x="1279" y="674"/>
                </a:lnTo>
                <a:lnTo>
                  <a:pt x="1272" y="667"/>
                </a:lnTo>
                <a:lnTo>
                  <a:pt x="1267" y="668"/>
                </a:lnTo>
                <a:lnTo>
                  <a:pt x="1265" y="666"/>
                </a:lnTo>
                <a:lnTo>
                  <a:pt x="1267" y="659"/>
                </a:lnTo>
                <a:lnTo>
                  <a:pt x="1273" y="661"/>
                </a:lnTo>
                <a:lnTo>
                  <a:pt x="1300" y="653"/>
                </a:lnTo>
                <a:lnTo>
                  <a:pt x="1303" y="648"/>
                </a:lnTo>
                <a:lnTo>
                  <a:pt x="1301" y="643"/>
                </a:lnTo>
                <a:lnTo>
                  <a:pt x="1305" y="641"/>
                </a:lnTo>
                <a:lnTo>
                  <a:pt x="1310" y="642"/>
                </a:lnTo>
                <a:lnTo>
                  <a:pt x="1311" y="640"/>
                </a:lnTo>
                <a:lnTo>
                  <a:pt x="1318" y="641"/>
                </a:lnTo>
                <a:lnTo>
                  <a:pt x="1310" y="651"/>
                </a:lnTo>
                <a:lnTo>
                  <a:pt x="1315" y="659"/>
                </a:lnTo>
                <a:lnTo>
                  <a:pt x="1325" y="660"/>
                </a:lnTo>
                <a:lnTo>
                  <a:pt x="1328" y="663"/>
                </a:lnTo>
                <a:lnTo>
                  <a:pt x="1333" y="661"/>
                </a:lnTo>
                <a:lnTo>
                  <a:pt x="1341" y="653"/>
                </a:lnTo>
                <a:lnTo>
                  <a:pt x="1334" y="639"/>
                </a:lnTo>
                <a:lnTo>
                  <a:pt x="1335" y="634"/>
                </a:lnTo>
                <a:lnTo>
                  <a:pt x="1333" y="630"/>
                </a:lnTo>
                <a:lnTo>
                  <a:pt x="1328" y="629"/>
                </a:lnTo>
                <a:lnTo>
                  <a:pt x="1323" y="635"/>
                </a:lnTo>
                <a:lnTo>
                  <a:pt x="1322" y="631"/>
                </a:lnTo>
                <a:lnTo>
                  <a:pt x="1331" y="619"/>
                </a:lnTo>
                <a:lnTo>
                  <a:pt x="1338" y="615"/>
                </a:lnTo>
                <a:lnTo>
                  <a:pt x="1342" y="607"/>
                </a:lnTo>
                <a:lnTo>
                  <a:pt x="1343" y="599"/>
                </a:lnTo>
                <a:lnTo>
                  <a:pt x="1348" y="597"/>
                </a:lnTo>
                <a:lnTo>
                  <a:pt x="1356" y="598"/>
                </a:lnTo>
                <a:lnTo>
                  <a:pt x="1357" y="594"/>
                </a:lnTo>
                <a:lnTo>
                  <a:pt x="1353" y="590"/>
                </a:lnTo>
                <a:lnTo>
                  <a:pt x="1355" y="585"/>
                </a:lnTo>
                <a:lnTo>
                  <a:pt x="1341" y="576"/>
                </a:lnTo>
                <a:lnTo>
                  <a:pt x="1337" y="587"/>
                </a:lnTo>
                <a:lnTo>
                  <a:pt x="1333" y="586"/>
                </a:lnTo>
                <a:lnTo>
                  <a:pt x="1337" y="579"/>
                </a:lnTo>
                <a:lnTo>
                  <a:pt x="1329" y="578"/>
                </a:lnTo>
                <a:lnTo>
                  <a:pt x="1326" y="576"/>
                </a:lnTo>
                <a:lnTo>
                  <a:pt x="1328" y="566"/>
                </a:lnTo>
                <a:lnTo>
                  <a:pt x="1326" y="564"/>
                </a:lnTo>
                <a:lnTo>
                  <a:pt x="1322" y="568"/>
                </a:lnTo>
                <a:lnTo>
                  <a:pt x="1312" y="563"/>
                </a:lnTo>
                <a:lnTo>
                  <a:pt x="1305" y="569"/>
                </a:lnTo>
                <a:lnTo>
                  <a:pt x="1306" y="568"/>
                </a:lnTo>
                <a:lnTo>
                  <a:pt x="1301" y="566"/>
                </a:lnTo>
                <a:lnTo>
                  <a:pt x="1297" y="568"/>
                </a:lnTo>
                <a:lnTo>
                  <a:pt x="1291" y="566"/>
                </a:lnTo>
                <a:lnTo>
                  <a:pt x="1286" y="569"/>
                </a:lnTo>
                <a:lnTo>
                  <a:pt x="1285" y="573"/>
                </a:lnTo>
                <a:lnTo>
                  <a:pt x="1290" y="581"/>
                </a:lnTo>
                <a:lnTo>
                  <a:pt x="1282" y="590"/>
                </a:lnTo>
                <a:lnTo>
                  <a:pt x="1274" y="588"/>
                </a:lnTo>
                <a:lnTo>
                  <a:pt x="1265" y="597"/>
                </a:lnTo>
                <a:lnTo>
                  <a:pt x="1266" y="608"/>
                </a:lnTo>
                <a:lnTo>
                  <a:pt x="1269" y="612"/>
                </a:lnTo>
                <a:lnTo>
                  <a:pt x="1264" y="616"/>
                </a:lnTo>
                <a:lnTo>
                  <a:pt x="1261" y="613"/>
                </a:lnTo>
                <a:lnTo>
                  <a:pt x="1260" y="625"/>
                </a:lnTo>
                <a:lnTo>
                  <a:pt x="1243" y="634"/>
                </a:lnTo>
                <a:lnTo>
                  <a:pt x="1232" y="651"/>
                </a:lnTo>
                <a:lnTo>
                  <a:pt x="1228" y="660"/>
                </a:lnTo>
                <a:lnTo>
                  <a:pt x="1216" y="665"/>
                </a:lnTo>
                <a:lnTo>
                  <a:pt x="1207" y="673"/>
                </a:lnTo>
                <a:lnTo>
                  <a:pt x="1199" y="692"/>
                </a:lnTo>
                <a:lnTo>
                  <a:pt x="1201" y="696"/>
                </a:lnTo>
                <a:lnTo>
                  <a:pt x="1194" y="703"/>
                </a:lnTo>
                <a:lnTo>
                  <a:pt x="1192" y="702"/>
                </a:lnTo>
                <a:lnTo>
                  <a:pt x="1192" y="709"/>
                </a:lnTo>
                <a:lnTo>
                  <a:pt x="1199" y="703"/>
                </a:lnTo>
                <a:lnTo>
                  <a:pt x="1194" y="719"/>
                </a:lnTo>
                <a:lnTo>
                  <a:pt x="1207" y="712"/>
                </a:lnTo>
                <a:lnTo>
                  <a:pt x="1209" y="709"/>
                </a:lnTo>
                <a:lnTo>
                  <a:pt x="1206" y="706"/>
                </a:lnTo>
                <a:lnTo>
                  <a:pt x="1209" y="703"/>
                </a:lnTo>
                <a:lnTo>
                  <a:pt x="1212" y="707"/>
                </a:lnTo>
                <a:lnTo>
                  <a:pt x="1210" y="708"/>
                </a:lnTo>
                <a:lnTo>
                  <a:pt x="1212" y="711"/>
                </a:lnTo>
                <a:lnTo>
                  <a:pt x="1199" y="721"/>
                </a:lnTo>
                <a:lnTo>
                  <a:pt x="1191" y="722"/>
                </a:lnTo>
                <a:lnTo>
                  <a:pt x="1189" y="725"/>
                </a:lnTo>
                <a:lnTo>
                  <a:pt x="1192" y="732"/>
                </a:lnTo>
                <a:lnTo>
                  <a:pt x="1199" y="740"/>
                </a:lnTo>
                <a:lnTo>
                  <a:pt x="1205" y="759"/>
                </a:lnTo>
                <a:lnTo>
                  <a:pt x="1210" y="768"/>
                </a:lnTo>
                <a:lnTo>
                  <a:pt x="1217" y="799"/>
                </a:lnTo>
                <a:lnTo>
                  <a:pt x="1223" y="814"/>
                </a:lnTo>
                <a:lnTo>
                  <a:pt x="1223" y="821"/>
                </a:lnTo>
                <a:lnTo>
                  <a:pt x="1221" y="837"/>
                </a:lnTo>
                <a:lnTo>
                  <a:pt x="1215" y="840"/>
                </a:lnTo>
                <a:lnTo>
                  <a:pt x="1214" y="835"/>
                </a:lnTo>
                <a:lnTo>
                  <a:pt x="1208" y="837"/>
                </a:lnTo>
                <a:lnTo>
                  <a:pt x="1199" y="849"/>
                </a:lnTo>
                <a:lnTo>
                  <a:pt x="1191" y="852"/>
                </a:lnTo>
                <a:lnTo>
                  <a:pt x="1195" y="854"/>
                </a:lnTo>
                <a:lnTo>
                  <a:pt x="1205" y="852"/>
                </a:lnTo>
                <a:lnTo>
                  <a:pt x="1212" y="840"/>
                </a:lnTo>
                <a:lnTo>
                  <a:pt x="1215" y="841"/>
                </a:lnTo>
                <a:lnTo>
                  <a:pt x="1218" y="839"/>
                </a:lnTo>
                <a:lnTo>
                  <a:pt x="1225" y="838"/>
                </a:lnTo>
                <a:lnTo>
                  <a:pt x="1229" y="841"/>
                </a:lnTo>
                <a:lnTo>
                  <a:pt x="1223" y="847"/>
                </a:lnTo>
                <a:lnTo>
                  <a:pt x="1213" y="869"/>
                </a:lnTo>
                <a:lnTo>
                  <a:pt x="1213" y="882"/>
                </a:lnTo>
                <a:lnTo>
                  <a:pt x="1220" y="904"/>
                </a:lnTo>
                <a:lnTo>
                  <a:pt x="1216" y="933"/>
                </a:lnTo>
                <a:lnTo>
                  <a:pt x="1216" y="951"/>
                </a:lnTo>
                <a:lnTo>
                  <a:pt x="1205" y="954"/>
                </a:lnTo>
                <a:lnTo>
                  <a:pt x="1188" y="975"/>
                </a:lnTo>
                <a:lnTo>
                  <a:pt x="1179" y="976"/>
                </a:lnTo>
                <a:lnTo>
                  <a:pt x="1181" y="992"/>
                </a:lnTo>
                <a:lnTo>
                  <a:pt x="1185" y="998"/>
                </a:lnTo>
                <a:lnTo>
                  <a:pt x="1186" y="1003"/>
                </a:lnTo>
                <a:lnTo>
                  <a:pt x="1185" y="1004"/>
                </a:lnTo>
                <a:lnTo>
                  <a:pt x="1180" y="1010"/>
                </a:lnTo>
                <a:lnTo>
                  <a:pt x="1183" y="1021"/>
                </a:lnTo>
                <a:lnTo>
                  <a:pt x="1180" y="1025"/>
                </a:lnTo>
                <a:lnTo>
                  <a:pt x="1160" y="1016"/>
                </a:lnTo>
                <a:lnTo>
                  <a:pt x="1151" y="1005"/>
                </a:lnTo>
                <a:lnTo>
                  <a:pt x="1149" y="1001"/>
                </a:lnTo>
                <a:lnTo>
                  <a:pt x="1152" y="989"/>
                </a:lnTo>
                <a:lnTo>
                  <a:pt x="1146" y="981"/>
                </a:lnTo>
                <a:lnTo>
                  <a:pt x="1144" y="988"/>
                </a:lnTo>
                <a:lnTo>
                  <a:pt x="1138" y="992"/>
                </a:lnTo>
                <a:lnTo>
                  <a:pt x="1136" y="998"/>
                </a:lnTo>
                <a:lnTo>
                  <a:pt x="1139" y="1000"/>
                </a:lnTo>
                <a:lnTo>
                  <a:pt x="1138" y="1003"/>
                </a:lnTo>
                <a:lnTo>
                  <a:pt x="1130" y="1001"/>
                </a:lnTo>
                <a:lnTo>
                  <a:pt x="1117" y="1013"/>
                </a:lnTo>
                <a:lnTo>
                  <a:pt x="1101" y="1015"/>
                </a:lnTo>
                <a:lnTo>
                  <a:pt x="1092" y="1019"/>
                </a:lnTo>
                <a:lnTo>
                  <a:pt x="1092" y="1011"/>
                </a:lnTo>
                <a:lnTo>
                  <a:pt x="1104" y="993"/>
                </a:lnTo>
                <a:lnTo>
                  <a:pt x="1135" y="998"/>
                </a:lnTo>
                <a:lnTo>
                  <a:pt x="1137" y="992"/>
                </a:lnTo>
                <a:lnTo>
                  <a:pt x="1134" y="987"/>
                </a:lnTo>
                <a:lnTo>
                  <a:pt x="1133" y="979"/>
                </a:lnTo>
                <a:lnTo>
                  <a:pt x="1111" y="978"/>
                </a:lnTo>
                <a:lnTo>
                  <a:pt x="1106" y="982"/>
                </a:lnTo>
                <a:lnTo>
                  <a:pt x="1091" y="987"/>
                </a:lnTo>
                <a:lnTo>
                  <a:pt x="1080" y="987"/>
                </a:lnTo>
                <a:lnTo>
                  <a:pt x="1070" y="981"/>
                </a:lnTo>
                <a:lnTo>
                  <a:pt x="1057" y="982"/>
                </a:lnTo>
                <a:lnTo>
                  <a:pt x="1053" y="984"/>
                </a:lnTo>
                <a:lnTo>
                  <a:pt x="1049" y="996"/>
                </a:lnTo>
                <a:lnTo>
                  <a:pt x="1052" y="999"/>
                </a:lnTo>
                <a:lnTo>
                  <a:pt x="1052" y="1004"/>
                </a:lnTo>
                <a:lnTo>
                  <a:pt x="1033" y="1001"/>
                </a:lnTo>
                <a:lnTo>
                  <a:pt x="1024" y="1005"/>
                </a:lnTo>
                <a:lnTo>
                  <a:pt x="1011" y="993"/>
                </a:lnTo>
                <a:lnTo>
                  <a:pt x="1011" y="988"/>
                </a:lnTo>
                <a:lnTo>
                  <a:pt x="1016" y="987"/>
                </a:lnTo>
                <a:lnTo>
                  <a:pt x="1014" y="985"/>
                </a:lnTo>
                <a:lnTo>
                  <a:pt x="1004" y="982"/>
                </a:lnTo>
                <a:lnTo>
                  <a:pt x="999" y="986"/>
                </a:lnTo>
                <a:lnTo>
                  <a:pt x="996" y="982"/>
                </a:lnTo>
                <a:lnTo>
                  <a:pt x="988" y="982"/>
                </a:lnTo>
                <a:lnTo>
                  <a:pt x="989" y="987"/>
                </a:lnTo>
                <a:lnTo>
                  <a:pt x="1000" y="990"/>
                </a:lnTo>
                <a:lnTo>
                  <a:pt x="1010" y="987"/>
                </a:lnTo>
                <a:lnTo>
                  <a:pt x="1009" y="991"/>
                </a:lnTo>
                <a:lnTo>
                  <a:pt x="1012" y="998"/>
                </a:lnTo>
                <a:lnTo>
                  <a:pt x="1004" y="1000"/>
                </a:lnTo>
                <a:lnTo>
                  <a:pt x="1001" y="1006"/>
                </a:lnTo>
                <a:lnTo>
                  <a:pt x="1001" y="1010"/>
                </a:lnTo>
                <a:lnTo>
                  <a:pt x="1003" y="1015"/>
                </a:lnTo>
                <a:lnTo>
                  <a:pt x="1004" y="1016"/>
                </a:lnTo>
                <a:lnTo>
                  <a:pt x="1011" y="1020"/>
                </a:lnTo>
                <a:lnTo>
                  <a:pt x="1041" y="1029"/>
                </a:lnTo>
                <a:lnTo>
                  <a:pt x="1053" y="1030"/>
                </a:lnTo>
                <a:lnTo>
                  <a:pt x="1057" y="1033"/>
                </a:lnTo>
                <a:lnTo>
                  <a:pt x="1071" y="1037"/>
                </a:lnTo>
                <a:lnTo>
                  <a:pt x="1076" y="1036"/>
                </a:lnTo>
                <a:lnTo>
                  <a:pt x="1082" y="1027"/>
                </a:lnTo>
                <a:lnTo>
                  <a:pt x="1084" y="1031"/>
                </a:lnTo>
                <a:lnTo>
                  <a:pt x="1080" y="1035"/>
                </a:lnTo>
                <a:lnTo>
                  <a:pt x="1083" y="1037"/>
                </a:lnTo>
                <a:lnTo>
                  <a:pt x="1079" y="1045"/>
                </a:lnTo>
                <a:lnTo>
                  <a:pt x="1088" y="1038"/>
                </a:lnTo>
                <a:lnTo>
                  <a:pt x="1099" y="1038"/>
                </a:lnTo>
                <a:lnTo>
                  <a:pt x="1101" y="1040"/>
                </a:lnTo>
                <a:lnTo>
                  <a:pt x="1101" y="1046"/>
                </a:lnTo>
                <a:lnTo>
                  <a:pt x="1108" y="1054"/>
                </a:lnTo>
                <a:lnTo>
                  <a:pt x="1082" y="1082"/>
                </a:lnTo>
                <a:lnTo>
                  <a:pt x="1080" y="1087"/>
                </a:lnTo>
                <a:lnTo>
                  <a:pt x="1081" y="1096"/>
                </a:lnTo>
                <a:lnTo>
                  <a:pt x="1085" y="1104"/>
                </a:lnTo>
                <a:lnTo>
                  <a:pt x="1115" y="1110"/>
                </a:lnTo>
                <a:lnTo>
                  <a:pt x="1118" y="1117"/>
                </a:lnTo>
                <a:lnTo>
                  <a:pt x="1101" y="1117"/>
                </a:lnTo>
                <a:lnTo>
                  <a:pt x="1091" y="1128"/>
                </a:lnTo>
                <a:lnTo>
                  <a:pt x="1080" y="1129"/>
                </a:lnTo>
                <a:lnTo>
                  <a:pt x="1072" y="1134"/>
                </a:lnTo>
                <a:lnTo>
                  <a:pt x="1071" y="1143"/>
                </a:lnTo>
                <a:lnTo>
                  <a:pt x="1080" y="1148"/>
                </a:lnTo>
                <a:lnTo>
                  <a:pt x="1082" y="1146"/>
                </a:lnTo>
                <a:lnTo>
                  <a:pt x="1088" y="1166"/>
                </a:lnTo>
                <a:lnTo>
                  <a:pt x="1078" y="1161"/>
                </a:lnTo>
                <a:lnTo>
                  <a:pt x="1058" y="1167"/>
                </a:lnTo>
                <a:lnTo>
                  <a:pt x="1027" y="1169"/>
                </a:lnTo>
                <a:lnTo>
                  <a:pt x="1005" y="1176"/>
                </a:lnTo>
                <a:lnTo>
                  <a:pt x="993" y="1180"/>
                </a:lnTo>
                <a:lnTo>
                  <a:pt x="984" y="1189"/>
                </a:lnTo>
                <a:lnTo>
                  <a:pt x="969" y="1193"/>
                </a:lnTo>
                <a:lnTo>
                  <a:pt x="963" y="1184"/>
                </a:lnTo>
                <a:lnTo>
                  <a:pt x="949" y="1181"/>
                </a:lnTo>
                <a:lnTo>
                  <a:pt x="928" y="1182"/>
                </a:lnTo>
                <a:lnTo>
                  <a:pt x="913" y="1165"/>
                </a:lnTo>
                <a:lnTo>
                  <a:pt x="911" y="1160"/>
                </a:lnTo>
                <a:lnTo>
                  <a:pt x="902" y="1160"/>
                </a:lnTo>
                <a:lnTo>
                  <a:pt x="899" y="1154"/>
                </a:lnTo>
                <a:lnTo>
                  <a:pt x="887" y="1150"/>
                </a:lnTo>
                <a:lnTo>
                  <a:pt x="887" y="1150"/>
                </a:lnTo>
                <a:lnTo>
                  <a:pt x="894" y="1126"/>
                </a:lnTo>
                <a:lnTo>
                  <a:pt x="892" y="1113"/>
                </a:lnTo>
                <a:lnTo>
                  <a:pt x="875" y="1103"/>
                </a:lnTo>
                <a:lnTo>
                  <a:pt x="872" y="1109"/>
                </a:lnTo>
                <a:lnTo>
                  <a:pt x="859" y="1104"/>
                </a:lnTo>
                <a:lnTo>
                  <a:pt x="847" y="1111"/>
                </a:lnTo>
                <a:lnTo>
                  <a:pt x="837" y="1098"/>
                </a:lnTo>
                <a:lnTo>
                  <a:pt x="844" y="1089"/>
                </a:lnTo>
                <a:lnTo>
                  <a:pt x="838" y="1081"/>
                </a:lnTo>
                <a:lnTo>
                  <a:pt x="835" y="1087"/>
                </a:lnTo>
                <a:lnTo>
                  <a:pt x="811" y="1089"/>
                </a:lnTo>
                <a:lnTo>
                  <a:pt x="812" y="1078"/>
                </a:lnTo>
                <a:lnTo>
                  <a:pt x="801" y="1076"/>
                </a:lnTo>
                <a:lnTo>
                  <a:pt x="794" y="1052"/>
                </a:lnTo>
                <a:lnTo>
                  <a:pt x="792" y="1035"/>
                </a:lnTo>
                <a:lnTo>
                  <a:pt x="780" y="1035"/>
                </a:lnTo>
                <a:lnTo>
                  <a:pt x="780" y="1029"/>
                </a:lnTo>
                <a:lnTo>
                  <a:pt x="759" y="1027"/>
                </a:lnTo>
                <a:lnTo>
                  <a:pt x="764" y="1012"/>
                </a:lnTo>
                <a:lnTo>
                  <a:pt x="755" y="1009"/>
                </a:lnTo>
                <a:lnTo>
                  <a:pt x="768" y="1001"/>
                </a:lnTo>
                <a:lnTo>
                  <a:pt x="726" y="943"/>
                </a:lnTo>
                <a:lnTo>
                  <a:pt x="727" y="942"/>
                </a:lnTo>
                <a:lnTo>
                  <a:pt x="726" y="937"/>
                </a:lnTo>
                <a:lnTo>
                  <a:pt x="726" y="937"/>
                </a:lnTo>
                <a:lnTo>
                  <a:pt x="726" y="935"/>
                </a:lnTo>
                <a:lnTo>
                  <a:pt x="704" y="922"/>
                </a:lnTo>
                <a:lnTo>
                  <a:pt x="702" y="925"/>
                </a:lnTo>
                <a:lnTo>
                  <a:pt x="702" y="925"/>
                </a:lnTo>
                <a:lnTo>
                  <a:pt x="702" y="925"/>
                </a:lnTo>
                <a:lnTo>
                  <a:pt x="702" y="925"/>
                </a:lnTo>
                <a:lnTo>
                  <a:pt x="699" y="928"/>
                </a:lnTo>
                <a:lnTo>
                  <a:pt x="699" y="928"/>
                </a:lnTo>
                <a:lnTo>
                  <a:pt x="697" y="930"/>
                </a:lnTo>
                <a:lnTo>
                  <a:pt x="697" y="930"/>
                </a:lnTo>
                <a:lnTo>
                  <a:pt x="688" y="928"/>
                </a:lnTo>
                <a:lnTo>
                  <a:pt x="682" y="923"/>
                </a:lnTo>
                <a:lnTo>
                  <a:pt x="679" y="925"/>
                </a:lnTo>
                <a:lnTo>
                  <a:pt x="679" y="925"/>
                </a:lnTo>
                <a:lnTo>
                  <a:pt x="666" y="923"/>
                </a:lnTo>
                <a:lnTo>
                  <a:pt x="653" y="908"/>
                </a:lnTo>
                <a:lnTo>
                  <a:pt x="631" y="907"/>
                </a:lnTo>
                <a:lnTo>
                  <a:pt x="618" y="932"/>
                </a:lnTo>
                <a:lnTo>
                  <a:pt x="618" y="946"/>
                </a:lnTo>
                <a:lnTo>
                  <a:pt x="592" y="978"/>
                </a:lnTo>
                <a:lnTo>
                  <a:pt x="574" y="993"/>
                </a:lnTo>
                <a:lnTo>
                  <a:pt x="563" y="986"/>
                </a:lnTo>
                <a:lnTo>
                  <a:pt x="556" y="996"/>
                </a:lnTo>
                <a:lnTo>
                  <a:pt x="548" y="1018"/>
                </a:lnTo>
                <a:lnTo>
                  <a:pt x="542" y="1012"/>
                </a:lnTo>
                <a:lnTo>
                  <a:pt x="534" y="1026"/>
                </a:lnTo>
                <a:lnTo>
                  <a:pt x="525" y="1022"/>
                </a:lnTo>
                <a:lnTo>
                  <a:pt x="513" y="1031"/>
                </a:lnTo>
                <a:lnTo>
                  <a:pt x="485" y="1017"/>
                </a:lnTo>
                <a:lnTo>
                  <a:pt x="489" y="977"/>
                </a:lnTo>
                <a:lnTo>
                  <a:pt x="441" y="966"/>
                </a:lnTo>
                <a:lnTo>
                  <a:pt x="440" y="968"/>
                </a:lnTo>
                <a:lnTo>
                  <a:pt x="432" y="967"/>
                </a:lnTo>
                <a:lnTo>
                  <a:pt x="427" y="982"/>
                </a:lnTo>
                <a:lnTo>
                  <a:pt x="417" y="980"/>
                </a:lnTo>
                <a:lnTo>
                  <a:pt x="408" y="1015"/>
                </a:lnTo>
                <a:lnTo>
                  <a:pt x="392" y="1024"/>
                </a:lnTo>
                <a:lnTo>
                  <a:pt x="410" y="1043"/>
                </a:lnTo>
                <a:lnTo>
                  <a:pt x="373" y="1056"/>
                </a:lnTo>
                <a:lnTo>
                  <a:pt x="351" y="1049"/>
                </a:lnTo>
                <a:lnTo>
                  <a:pt x="343" y="1024"/>
                </a:lnTo>
                <a:lnTo>
                  <a:pt x="326" y="1014"/>
                </a:lnTo>
                <a:lnTo>
                  <a:pt x="279" y="1027"/>
                </a:lnTo>
                <a:lnTo>
                  <a:pt x="266" y="1015"/>
                </a:lnTo>
                <a:lnTo>
                  <a:pt x="244" y="1021"/>
                </a:lnTo>
                <a:lnTo>
                  <a:pt x="253" y="1040"/>
                </a:lnTo>
                <a:lnTo>
                  <a:pt x="248" y="1050"/>
                </a:lnTo>
                <a:lnTo>
                  <a:pt x="233" y="1052"/>
                </a:lnTo>
                <a:lnTo>
                  <a:pt x="234" y="1075"/>
                </a:lnTo>
                <a:lnTo>
                  <a:pt x="223" y="1085"/>
                </a:lnTo>
                <a:lnTo>
                  <a:pt x="198" y="1086"/>
                </a:lnTo>
                <a:lnTo>
                  <a:pt x="194" y="1074"/>
                </a:lnTo>
                <a:lnTo>
                  <a:pt x="178" y="1067"/>
                </a:lnTo>
                <a:lnTo>
                  <a:pt x="183" y="1063"/>
                </a:lnTo>
                <a:lnTo>
                  <a:pt x="159" y="1061"/>
                </a:lnTo>
                <a:lnTo>
                  <a:pt x="143" y="1040"/>
                </a:lnTo>
                <a:lnTo>
                  <a:pt x="126" y="1062"/>
                </a:lnTo>
                <a:lnTo>
                  <a:pt x="105" y="1061"/>
                </a:lnTo>
                <a:lnTo>
                  <a:pt x="102" y="1065"/>
                </a:lnTo>
                <a:lnTo>
                  <a:pt x="98" y="1065"/>
                </a:lnTo>
                <a:lnTo>
                  <a:pt x="83" y="1051"/>
                </a:lnTo>
                <a:lnTo>
                  <a:pt x="71" y="1045"/>
                </a:lnTo>
                <a:lnTo>
                  <a:pt x="71" y="1035"/>
                </a:lnTo>
                <a:lnTo>
                  <a:pt x="52" y="1030"/>
                </a:lnTo>
                <a:lnTo>
                  <a:pt x="46" y="1031"/>
                </a:lnTo>
                <a:lnTo>
                  <a:pt x="46" y="1031"/>
                </a:lnTo>
                <a:lnTo>
                  <a:pt x="50" y="1016"/>
                </a:lnTo>
                <a:lnTo>
                  <a:pt x="49" y="1016"/>
                </a:lnTo>
                <a:lnTo>
                  <a:pt x="49" y="1012"/>
                </a:lnTo>
                <a:lnTo>
                  <a:pt x="56" y="1010"/>
                </a:lnTo>
                <a:lnTo>
                  <a:pt x="62" y="1000"/>
                </a:lnTo>
                <a:lnTo>
                  <a:pt x="61" y="997"/>
                </a:lnTo>
                <a:lnTo>
                  <a:pt x="60" y="995"/>
                </a:lnTo>
                <a:lnTo>
                  <a:pt x="62" y="991"/>
                </a:lnTo>
                <a:lnTo>
                  <a:pt x="55" y="985"/>
                </a:lnTo>
                <a:lnTo>
                  <a:pt x="56" y="981"/>
                </a:lnTo>
                <a:lnTo>
                  <a:pt x="58" y="984"/>
                </a:lnTo>
                <a:lnTo>
                  <a:pt x="64" y="981"/>
                </a:lnTo>
                <a:lnTo>
                  <a:pt x="60" y="974"/>
                </a:lnTo>
                <a:lnTo>
                  <a:pt x="62" y="973"/>
                </a:lnTo>
                <a:lnTo>
                  <a:pt x="61" y="968"/>
                </a:lnTo>
                <a:lnTo>
                  <a:pt x="64" y="965"/>
                </a:lnTo>
                <a:lnTo>
                  <a:pt x="76" y="967"/>
                </a:lnTo>
                <a:lnTo>
                  <a:pt x="76" y="971"/>
                </a:lnTo>
                <a:lnTo>
                  <a:pt x="70" y="971"/>
                </a:lnTo>
                <a:lnTo>
                  <a:pt x="78" y="980"/>
                </a:lnTo>
                <a:lnTo>
                  <a:pt x="77" y="981"/>
                </a:lnTo>
                <a:lnTo>
                  <a:pt x="82" y="986"/>
                </a:lnTo>
                <a:lnTo>
                  <a:pt x="85" y="985"/>
                </a:lnTo>
                <a:lnTo>
                  <a:pt x="85" y="979"/>
                </a:lnTo>
                <a:lnTo>
                  <a:pt x="91" y="978"/>
                </a:lnTo>
                <a:lnTo>
                  <a:pt x="95" y="980"/>
                </a:lnTo>
                <a:lnTo>
                  <a:pt x="97" y="978"/>
                </a:lnTo>
                <a:lnTo>
                  <a:pt x="102" y="984"/>
                </a:lnTo>
                <a:lnTo>
                  <a:pt x="92" y="996"/>
                </a:lnTo>
                <a:lnTo>
                  <a:pt x="93" y="1008"/>
                </a:lnTo>
                <a:lnTo>
                  <a:pt x="91" y="1015"/>
                </a:lnTo>
                <a:lnTo>
                  <a:pt x="97" y="1020"/>
                </a:lnTo>
                <a:lnTo>
                  <a:pt x="100" y="1013"/>
                </a:lnTo>
                <a:lnTo>
                  <a:pt x="103" y="1012"/>
                </a:lnTo>
                <a:lnTo>
                  <a:pt x="112" y="1007"/>
                </a:lnTo>
                <a:lnTo>
                  <a:pt x="115" y="1002"/>
                </a:lnTo>
                <a:lnTo>
                  <a:pt x="129" y="993"/>
                </a:lnTo>
                <a:lnTo>
                  <a:pt x="134" y="986"/>
                </a:lnTo>
                <a:lnTo>
                  <a:pt x="146" y="970"/>
                </a:lnTo>
                <a:lnTo>
                  <a:pt x="160" y="960"/>
                </a:lnTo>
                <a:lnTo>
                  <a:pt x="161" y="957"/>
                </a:lnTo>
                <a:lnTo>
                  <a:pt x="159" y="949"/>
                </a:lnTo>
                <a:lnTo>
                  <a:pt x="153" y="944"/>
                </a:lnTo>
                <a:lnTo>
                  <a:pt x="157" y="940"/>
                </a:lnTo>
                <a:lnTo>
                  <a:pt x="157" y="933"/>
                </a:lnTo>
                <a:lnTo>
                  <a:pt x="157" y="923"/>
                </a:lnTo>
                <a:lnTo>
                  <a:pt x="157" y="916"/>
                </a:lnTo>
                <a:lnTo>
                  <a:pt x="153" y="913"/>
                </a:lnTo>
                <a:lnTo>
                  <a:pt x="152" y="909"/>
                </a:lnTo>
                <a:lnTo>
                  <a:pt x="150" y="905"/>
                </a:lnTo>
                <a:lnTo>
                  <a:pt x="145" y="900"/>
                </a:lnTo>
                <a:lnTo>
                  <a:pt x="139" y="893"/>
                </a:lnTo>
                <a:lnTo>
                  <a:pt x="133" y="886"/>
                </a:lnTo>
                <a:lnTo>
                  <a:pt x="121" y="865"/>
                </a:lnTo>
                <a:lnTo>
                  <a:pt x="118" y="848"/>
                </a:lnTo>
                <a:lnTo>
                  <a:pt x="119" y="834"/>
                </a:lnTo>
                <a:lnTo>
                  <a:pt x="115" y="824"/>
                </a:lnTo>
                <a:lnTo>
                  <a:pt x="118" y="809"/>
                </a:lnTo>
                <a:lnTo>
                  <a:pt x="116" y="803"/>
                </a:lnTo>
                <a:lnTo>
                  <a:pt x="101" y="792"/>
                </a:lnTo>
                <a:lnTo>
                  <a:pt x="84" y="776"/>
                </a:lnTo>
                <a:lnTo>
                  <a:pt x="76" y="769"/>
                </a:lnTo>
                <a:lnTo>
                  <a:pt x="40" y="756"/>
                </a:lnTo>
                <a:lnTo>
                  <a:pt x="36" y="757"/>
                </a:lnTo>
                <a:lnTo>
                  <a:pt x="34" y="752"/>
                </a:lnTo>
                <a:lnTo>
                  <a:pt x="17" y="742"/>
                </a:lnTo>
                <a:lnTo>
                  <a:pt x="24" y="750"/>
                </a:lnTo>
                <a:lnTo>
                  <a:pt x="24" y="757"/>
                </a:lnTo>
                <a:lnTo>
                  <a:pt x="28" y="762"/>
                </a:lnTo>
                <a:lnTo>
                  <a:pt x="20" y="772"/>
                </a:lnTo>
                <a:lnTo>
                  <a:pt x="19" y="777"/>
                </a:lnTo>
                <a:lnTo>
                  <a:pt x="17" y="803"/>
                </a:lnTo>
                <a:lnTo>
                  <a:pt x="18" y="810"/>
                </a:lnTo>
                <a:lnTo>
                  <a:pt x="14" y="824"/>
                </a:lnTo>
                <a:lnTo>
                  <a:pt x="21" y="852"/>
                </a:lnTo>
                <a:lnTo>
                  <a:pt x="27" y="854"/>
                </a:lnTo>
                <a:lnTo>
                  <a:pt x="18" y="858"/>
                </a:lnTo>
                <a:lnTo>
                  <a:pt x="13" y="856"/>
                </a:lnTo>
                <a:lnTo>
                  <a:pt x="14" y="859"/>
                </a:lnTo>
                <a:lnTo>
                  <a:pt x="9" y="862"/>
                </a:lnTo>
                <a:lnTo>
                  <a:pt x="0" y="818"/>
                </a:lnTo>
                <a:lnTo>
                  <a:pt x="3" y="756"/>
                </a:lnTo>
                <a:lnTo>
                  <a:pt x="18" y="650"/>
                </a:lnTo>
                <a:lnTo>
                  <a:pt x="19" y="609"/>
                </a:lnTo>
                <a:lnTo>
                  <a:pt x="9" y="486"/>
                </a:lnTo>
                <a:lnTo>
                  <a:pt x="11" y="486"/>
                </a:lnTo>
                <a:lnTo>
                  <a:pt x="19" y="487"/>
                </a:lnTo>
                <a:lnTo>
                  <a:pt x="21" y="489"/>
                </a:lnTo>
                <a:lnTo>
                  <a:pt x="14" y="488"/>
                </a:lnTo>
                <a:lnTo>
                  <a:pt x="12" y="491"/>
                </a:lnTo>
                <a:lnTo>
                  <a:pt x="20" y="490"/>
                </a:lnTo>
                <a:lnTo>
                  <a:pt x="23" y="494"/>
                </a:lnTo>
                <a:lnTo>
                  <a:pt x="19" y="501"/>
                </a:lnTo>
                <a:lnTo>
                  <a:pt x="19" y="508"/>
                </a:lnTo>
                <a:lnTo>
                  <a:pt x="16" y="509"/>
                </a:lnTo>
                <a:lnTo>
                  <a:pt x="18" y="531"/>
                </a:lnTo>
                <a:lnTo>
                  <a:pt x="27" y="528"/>
                </a:lnTo>
                <a:lnTo>
                  <a:pt x="29" y="527"/>
                </a:lnTo>
                <a:lnTo>
                  <a:pt x="37" y="521"/>
                </a:lnTo>
                <a:lnTo>
                  <a:pt x="39" y="536"/>
                </a:lnTo>
                <a:lnTo>
                  <a:pt x="52" y="532"/>
                </a:lnTo>
                <a:lnTo>
                  <a:pt x="60" y="539"/>
                </a:lnTo>
                <a:lnTo>
                  <a:pt x="78" y="537"/>
                </a:lnTo>
                <a:lnTo>
                  <a:pt x="77" y="544"/>
                </a:lnTo>
                <a:lnTo>
                  <a:pt x="82" y="557"/>
                </a:lnTo>
                <a:lnTo>
                  <a:pt x="76" y="560"/>
                </a:lnTo>
                <a:lnTo>
                  <a:pt x="82" y="569"/>
                </a:lnTo>
                <a:lnTo>
                  <a:pt x="86" y="571"/>
                </a:lnTo>
                <a:lnTo>
                  <a:pt x="97" y="562"/>
                </a:lnTo>
                <a:lnTo>
                  <a:pt x="100" y="561"/>
                </a:lnTo>
                <a:lnTo>
                  <a:pt x="108" y="545"/>
                </a:lnTo>
                <a:lnTo>
                  <a:pt x="114" y="539"/>
                </a:lnTo>
                <a:lnTo>
                  <a:pt x="114" y="536"/>
                </a:lnTo>
                <a:lnTo>
                  <a:pt x="108" y="542"/>
                </a:lnTo>
                <a:lnTo>
                  <a:pt x="104" y="538"/>
                </a:lnTo>
                <a:lnTo>
                  <a:pt x="91" y="534"/>
                </a:lnTo>
                <a:lnTo>
                  <a:pt x="89" y="533"/>
                </a:lnTo>
                <a:lnTo>
                  <a:pt x="88" y="530"/>
                </a:lnTo>
                <a:lnTo>
                  <a:pt x="84" y="529"/>
                </a:lnTo>
                <a:lnTo>
                  <a:pt x="86" y="525"/>
                </a:lnTo>
                <a:lnTo>
                  <a:pt x="90" y="524"/>
                </a:lnTo>
                <a:lnTo>
                  <a:pt x="86" y="511"/>
                </a:lnTo>
                <a:lnTo>
                  <a:pt x="81" y="508"/>
                </a:lnTo>
                <a:lnTo>
                  <a:pt x="81" y="503"/>
                </a:lnTo>
                <a:lnTo>
                  <a:pt x="77" y="500"/>
                </a:lnTo>
                <a:lnTo>
                  <a:pt x="66" y="492"/>
                </a:lnTo>
                <a:lnTo>
                  <a:pt x="57" y="487"/>
                </a:lnTo>
                <a:lnTo>
                  <a:pt x="49" y="478"/>
                </a:lnTo>
                <a:lnTo>
                  <a:pt x="46" y="468"/>
                </a:lnTo>
                <a:lnTo>
                  <a:pt x="38" y="457"/>
                </a:lnTo>
                <a:lnTo>
                  <a:pt x="39" y="445"/>
                </a:lnTo>
                <a:lnTo>
                  <a:pt x="35" y="444"/>
                </a:lnTo>
                <a:lnTo>
                  <a:pt x="39" y="440"/>
                </a:lnTo>
                <a:lnTo>
                  <a:pt x="36" y="421"/>
                </a:lnTo>
                <a:lnTo>
                  <a:pt x="27" y="425"/>
                </a:lnTo>
                <a:lnTo>
                  <a:pt x="18" y="418"/>
                </a:lnTo>
                <a:lnTo>
                  <a:pt x="17" y="423"/>
                </a:lnTo>
                <a:lnTo>
                  <a:pt x="13" y="423"/>
                </a:lnTo>
                <a:lnTo>
                  <a:pt x="18" y="427"/>
                </a:lnTo>
                <a:lnTo>
                  <a:pt x="19" y="435"/>
                </a:lnTo>
                <a:lnTo>
                  <a:pt x="17" y="439"/>
                </a:lnTo>
                <a:lnTo>
                  <a:pt x="13" y="440"/>
                </a:lnTo>
                <a:lnTo>
                  <a:pt x="17" y="448"/>
                </a:lnTo>
                <a:lnTo>
                  <a:pt x="12" y="450"/>
                </a:lnTo>
                <a:lnTo>
                  <a:pt x="18" y="452"/>
                </a:lnTo>
                <a:lnTo>
                  <a:pt x="12" y="457"/>
                </a:lnTo>
                <a:lnTo>
                  <a:pt x="18" y="457"/>
                </a:lnTo>
                <a:lnTo>
                  <a:pt x="20" y="468"/>
                </a:lnTo>
                <a:lnTo>
                  <a:pt x="13" y="467"/>
                </a:lnTo>
                <a:lnTo>
                  <a:pt x="18" y="473"/>
                </a:lnTo>
                <a:lnTo>
                  <a:pt x="12" y="478"/>
                </a:lnTo>
                <a:lnTo>
                  <a:pt x="18" y="479"/>
                </a:lnTo>
                <a:lnTo>
                  <a:pt x="17" y="483"/>
                </a:lnTo>
                <a:lnTo>
                  <a:pt x="8" y="485"/>
                </a:lnTo>
                <a:lnTo>
                  <a:pt x="14" y="382"/>
                </a:lnTo>
                <a:lnTo>
                  <a:pt x="8" y="347"/>
                </a:lnTo>
                <a:lnTo>
                  <a:pt x="8" y="330"/>
                </a:lnTo>
                <a:lnTo>
                  <a:pt x="13" y="296"/>
                </a:lnTo>
                <a:lnTo>
                  <a:pt x="39" y="192"/>
                </a:lnTo>
                <a:lnTo>
                  <a:pt x="58" y="149"/>
                </a:lnTo>
                <a:lnTo>
                  <a:pt x="63" y="142"/>
                </a:lnTo>
                <a:lnTo>
                  <a:pt x="68" y="144"/>
                </a:lnTo>
                <a:lnTo>
                  <a:pt x="69" y="148"/>
                </a:lnTo>
                <a:lnTo>
                  <a:pt x="66" y="150"/>
                </a:lnTo>
                <a:lnTo>
                  <a:pt x="69" y="153"/>
                </a:lnTo>
                <a:lnTo>
                  <a:pt x="71" y="154"/>
                </a:lnTo>
                <a:lnTo>
                  <a:pt x="70" y="162"/>
                </a:lnTo>
                <a:lnTo>
                  <a:pt x="68" y="162"/>
                </a:lnTo>
                <a:lnTo>
                  <a:pt x="70" y="167"/>
                </a:lnTo>
                <a:lnTo>
                  <a:pt x="74" y="168"/>
                </a:lnTo>
                <a:lnTo>
                  <a:pt x="59" y="187"/>
                </a:lnTo>
                <a:lnTo>
                  <a:pt x="66" y="198"/>
                </a:lnTo>
                <a:lnTo>
                  <a:pt x="60" y="201"/>
                </a:lnTo>
                <a:lnTo>
                  <a:pt x="54" y="197"/>
                </a:lnTo>
                <a:lnTo>
                  <a:pt x="49" y="221"/>
                </a:lnTo>
                <a:lnTo>
                  <a:pt x="56" y="219"/>
                </a:lnTo>
                <a:lnTo>
                  <a:pt x="74" y="227"/>
                </a:lnTo>
                <a:lnTo>
                  <a:pt x="75" y="231"/>
                </a:lnTo>
                <a:lnTo>
                  <a:pt x="71" y="232"/>
                </a:lnTo>
                <a:lnTo>
                  <a:pt x="75" y="236"/>
                </a:lnTo>
                <a:lnTo>
                  <a:pt x="74" y="247"/>
                </a:lnTo>
                <a:lnTo>
                  <a:pt x="78" y="247"/>
                </a:lnTo>
                <a:lnTo>
                  <a:pt x="82" y="252"/>
                </a:lnTo>
                <a:lnTo>
                  <a:pt x="97" y="256"/>
                </a:lnTo>
                <a:lnTo>
                  <a:pt x="108" y="255"/>
                </a:lnTo>
                <a:lnTo>
                  <a:pt x="113" y="259"/>
                </a:lnTo>
                <a:lnTo>
                  <a:pt x="116" y="266"/>
                </a:lnTo>
                <a:lnTo>
                  <a:pt x="105" y="267"/>
                </a:lnTo>
                <a:lnTo>
                  <a:pt x="103" y="269"/>
                </a:lnTo>
                <a:lnTo>
                  <a:pt x="104" y="276"/>
                </a:lnTo>
                <a:lnTo>
                  <a:pt x="112" y="289"/>
                </a:lnTo>
                <a:lnTo>
                  <a:pt x="109" y="293"/>
                </a:lnTo>
                <a:lnTo>
                  <a:pt x="111" y="302"/>
                </a:lnTo>
                <a:lnTo>
                  <a:pt x="114" y="305"/>
                </a:lnTo>
                <a:lnTo>
                  <a:pt x="117" y="304"/>
                </a:lnTo>
                <a:lnTo>
                  <a:pt x="117" y="282"/>
                </a:lnTo>
                <a:lnTo>
                  <a:pt x="128" y="276"/>
                </a:lnTo>
                <a:lnTo>
                  <a:pt x="142" y="279"/>
                </a:lnTo>
                <a:lnTo>
                  <a:pt x="162" y="275"/>
                </a:lnTo>
                <a:lnTo>
                  <a:pt x="218" y="302"/>
                </a:lnTo>
                <a:lnTo>
                  <a:pt x="229" y="313"/>
                </a:lnTo>
                <a:lnTo>
                  <a:pt x="233" y="314"/>
                </a:lnTo>
                <a:lnTo>
                  <a:pt x="244" y="308"/>
                </a:lnTo>
                <a:lnTo>
                  <a:pt x="256" y="293"/>
                </a:lnTo>
                <a:lnTo>
                  <a:pt x="263" y="273"/>
                </a:lnTo>
                <a:lnTo>
                  <a:pt x="264" y="293"/>
                </a:lnTo>
                <a:lnTo>
                  <a:pt x="268" y="300"/>
                </a:lnTo>
                <a:lnTo>
                  <a:pt x="267" y="312"/>
                </a:lnTo>
                <a:lnTo>
                  <a:pt x="273" y="316"/>
                </a:lnTo>
                <a:lnTo>
                  <a:pt x="284" y="337"/>
                </a:lnTo>
                <a:lnTo>
                  <a:pt x="279" y="340"/>
                </a:lnTo>
                <a:lnTo>
                  <a:pt x="272" y="356"/>
                </a:lnTo>
                <a:lnTo>
                  <a:pt x="273" y="361"/>
                </a:lnTo>
                <a:lnTo>
                  <a:pt x="271" y="361"/>
                </a:lnTo>
                <a:lnTo>
                  <a:pt x="270" y="352"/>
                </a:lnTo>
                <a:lnTo>
                  <a:pt x="263" y="349"/>
                </a:lnTo>
                <a:lnTo>
                  <a:pt x="254" y="353"/>
                </a:lnTo>
                <a:lnTo>
                  <a:pt x="250" y="360"/>
                </a:lnTo>
                <a:lnTo>
                  <a:pt x="252" y="363"/>
                </a:lnTo>
                <a:lnTo>
                  <a:pt x="249" y="370"/>
                </a:lnTo>
                <a:lnTo>
                  <a:pt x="241" y="369"/>
                </a:lnTo>
                <a:lnTo>
                  <a:pt x="238" y="372"/>
                </a:lnTo>
                <a:lnTo>
                  <a:pt x="242" y="375"/>
                </a:lnTo>
                <a:lnTo>
                  <a:pt x="253" y="373"/>
                </a:lnTo>
                <a:lnTo>
                  <a:pt x="253" y="365"/>
                </a:lnTo>
                <a:lnTo>
                  <a:pt x="258" y="358"/>
                </a:lnTo>
                <a:lnTo>
                  <a:pt x="265" y="362"/>
                </a:lnTo>
                <a:lnTo>
                  <a:pt x="276" y="361"/>
                </a:lnTo>
                <a:lnTo>
                  <a:pt x="281" y="364"/>
                </a:lnTo>
                <a:lnTo>
                  <a:pt x="283" y="362"/>
                </a:lnTo>
                <a:lnTo>
                  <a:pt x="281" y="360"/>
                </a:lnTo>
                <a:lnTo>
                  <a:pt x="288" y="356"/>
                </a:lnTo>
                <a:lnTo>
                  <a:pt x="288" y="371"/>
                </a:lnTo>
                <a:lnTo>
                  <a:pt x="294" y="382"/>
                </a:lnTo>
                <a:lnTo>
                  <a:pt x="310" y="389"/>
                </a:lnTo>
                <a:lnTo>
                  <a:pt x="315" y="389"/>
                </a:lnTo>
                <a:lnTo>
                  <a:pt x="355" y="378"/>
                </a:lnTo>
                <a:lnTo>
                  <a:pt x="359" y="374"/>
                </a:lnTo>
                <a:lnTo>
                  <a:pt x="363" y="356"/>
                </a:lnTo>
                <a:lnTo>
                  <a:pt x="360" y="334"/>
                </a:lnTo>
                <a:lnTo>
                  <a:pt x="357" y="323"/>
                </a:lnTo>
                <a:lnTo>
                  <a:pt x="365" y="311"/>
                </a:lnTo>
                <a:lnTo>
                  <a:pt x="371" y="308"/>
                </a:lnTo>
                <a:lnTo>
                  <a:pt x="373" y="302"/>
                </a:lnTo>
                <a:lnTo>
                  <a:pt x="367" y="289"/>
                </a:lnTo>
                <a:lnTo>
                  <a:pt x="353" y="280"/>
                </a:lnTo>
                <a:lnTo>
                  <a:pt x="338" y="265"/>
                </a:lnTo>
                <a:lnTo>
                  <a:pt x="333" y="247"/>
                </a:lnTo>
                <a:lnTo>
                  <a:pt x="324" y="243"/>
                </a:lnTo>
                <a:lnTo>
                  <a:pt x="327" y="227"/>
                </a:lnTo>
                <a:lnTo>
                  <a:pt x="334" y="225"/>
                </a:lnTo>
                <a:lnTo>
                  <a:pt x="342" y="229"/>
                </a:lnTo>
                <a:lnTo>
                  <a:pt x="353" y="229"/>
                </a:lnTo>
                <a:lnTo>
                  <a:pt x="371" y="213"/>
                </a:lnTo>
                <a:lnTo>
                  <a:pt x="380" y="198"/>
                </a:lnTo>
                <a:lnTo>
                  <a:pt x="385" y="178"/>
                </a:lnTo>
                <a:lnTo>
                  <a:pt x="401" y="157"/>
                </a:lnTo>
                <a:lnTo>
                  <a:pt x="406" y="156"/>
                </a:lnTo>
                <a:lnTo>
                  <a:pt x="414" y="164"/>
                </a:lnTo>
                <a:lnTo>
                  <a:pt x="419" y="164"/>
                </a:lnTo>
                <a:lnTo>
                  <a:pt x="424" y="158"/>
                </a:lnTo>
                <a:lnTo>
                  <a:pt x="433" y="160"/>
                </a:lnTo>
                <a:lnTo>
                  <a:pt x="433" y="153"/>
                </a:lnTo>
                <a:lnTo>
                  <a:pt x="440" y="149"/>
                </a:lnTo>
                <a:lnTo>
                  <a:pt x="446" y="159"/>
                </a:lnTo>
                <a:lnTo>
                  <a:pt x="454" y="158"/>
                </a:lnTo>
                <a:lnTo>
                  <a:pt x="461" y="152"/>
                </a:lnTo>
                <a:lnTo>
                  <a:pt x="459" y="144"/>
                </a:lnTo>
                <a:lnTo>
                  <a:pt x="452" y="141"/>
                </a:lnTo>
                <a:lnTo>
                  <a:pt x="445" y="143"/>
                </a:lnTo>
                <a:lnTo>
                  <a:pt x="442" y="134"/>
                </a:lnTo>
                <a:lnTo>
                  <a:pt x="437" y="146"/>
                </a:lnTo>
                <a:lnTo>
                  <a:pt x="430" y="139"/>
                </a:lnTo>
                <a:lnTo>
                  <a:pt x="423" y="144"/>
                </a:lnTo>
                <a:lnTo>
                  <a:pt x="409" y="146"/>
                </a:lnTo>
                <a:lnTo>
                  <a:pt x="408" y="144"/>
                </a:lnTo>
                <a:lnTo>
                  <a:pt x="425" y="107"/>
                </a:lnTo>
                <a:lnTo>
                  <a:pt x="435" y="96"/>
                </a:lnTo>
                <a:lnTo>
                  <a:pt x="430" y="86"/>
                </a:lnTo>
                <a:lnTo>
                  <a:pt x="437" y="87"/>
                </a:lnTo>
                <a:lnTo>
                  <a:pt x="441" y="85"/>
                </a:lnTo>
                <a:lnTo>
                  <a:pt x="458" y="74"/>
                </a:lnTo>
                <a:lnTo>
                  <a:pt x="465" y="61"/>
                </a:lnTo>
                <a:lnTo>
                  <a:pt x="487" y="47"/>
                </a:lnTo>
                <a:lnTo>
                  <a:pt x="511" y="59"/>
                </a:lnTo>
                <a:lnTo>
                  <a:pt x="519" y="63"/>
                </a:lnTo>
                <a:lnTo>
                  <a:pt x="525" y="65"/>
                </a:lnTo>
                <a:lnTo>
                  <a:pt x="529" y="64"/>
                </a:lnTo>
                <a:lnTo>
                  <a:pt x="529" y="59"/>
                </a:lnTo>
                <a:lnTo>
                  <a:pt x="525" y="57"/>
                </a:lnTo>
                <a:lnTo>
                  <a:pt x="526" y="53"/>
                </a:lnTo>
                <a:lnTo>
                  <a:pt x="521" y="48"/>
                </a:lnTo>
                <a:lnTo>
                  <a:pt x="531" y="47"/>
                </a:lnTo>
                <a:lnTo>
                  <a:pt x="538" y="49"/>
                </a:lnTo>
                <a:lnTo>
                  <a:pt x="545" y="46"/>
                </a:lnTo>
                <a:close/>
                <a:moveTo>
                  <a:pt x="528" y="0"/>
                </a:moveTo>
                <a:lnTo>
                  <a:pt x="549" y="3"/>
                </a:lnTo>
                <a:lnTo>
                  <a:pt x="545" y="6"/>
                </a:lnTo>
                <a:lnTo>
                  <a:pt x="541" y="12"/>
                </a:lnTo>
                <a:lnTo>
                  <a:pt x="542" y="18"/>
                </a:lnTo>
                <a:lnTo>
                  <a:pt x="551" y="20"/>
                </a:lnTo>
                <a:lnTo>
                  <a:pt x="544" y="29"/>
                </a:lnTo>
                <a:lnTo>
                  <a:pt x="538" y="31"/>
                </a:lnTo>
                <a:lnTo>
                  <a:pt x="533" y="28"/>
                </a:lnTo>
                <a:lnTo>
                  <a:pt x="526" y="31"/>
                </a:lnTo>
                <a:lnTo>
                  <a:pt x="523" y="29"/>
                </a:lnTo>
                <a:lnTo>
                  <a:pt x="520" y="37"/>
                </a:lnTo>
                <a:lnTo>
                  <a:pt x="519" y="45"/>
                </a:lnTo>
                <a:lnTo>
                  <a:pt x="512" y="47"/>
                </a:lnTo>
                <a:lnTo>
                  <a:pt x="512" y="53"/>
                </a:lnTo>
                <a:lnTo>
                  <a:pt x="495" y="37"/>
                </a:lnTo>
                <a:lnTo>
                  <a:pt x="487" y="20"/>
                </a:lnTo>
                <a:lnTo>
                  <a:pt x="479" y="15"/>
                </a:lnTo>
                <a:lnTo>
                  <a:pt x="482" y="11"/>
                </a:lnTo>
                <a:lnTo>
                  <a:pt x="528" y="0"/>
                </a:lnTo>
                <a:close/>
              </a:path>
            </a:pathLst>
          </a:custGeom>
          <a:solidFill>
            <a:schemeClr val="accent1">
              <a:lumMod val="90000"/>
              <a:lumOff val="10000"/>
            </a:schemeClr>
          </a:solidFill>
          <a:ln w="317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endParaRPr lang="en-US" sz="900"/>
          </a:p>
        </p:txBody>
      </p:sp>
      <p:sp>
        <p:nvSpPr>
          <p:cNvPr id="39" name="North Denmark Region" descr="{&quot;Key&quot;:&quot;north denmark region&quot;,&quot;Name&quot;:&quot;North Denmark Region&quot;,&quot;Value&quot;:1.0,&quot;Formula&quot;:&quot;&quot;,&quot;Text&quot;:&quot;1&quot;}">
            <a:extLst>
              <a:ext uri="{FF2B5EF4-FFF2-40B4-BE49-F238E27FC236}">
                <a16:creationId xmlns:a16="http://schemas.microsoft.com/office/drawing/2014/main" id="{957C1284-2424-30ED-48A1-BE11AD9F41F6}"/>
              </a:ext>
            </a:extLst>
          </p:cNvPr>
          <p:cNvSpPr>
            <a:spLocks noGrp="1" noRot="1" noMove="1" noResize="1" noEditPoints="1" noAdjustHandles="1" noChangeArrowheads="1" noChangeShapeType="1"/>
          </p:cNvSpPr>
          <p:nvPr/>
        </p:nvSpPr>
        <p:spPr bwMode="auto">
          <a:xfrm>
            <a:off x="2962117" y="325285"/>
            <a:ext cx="3395411" cy="2405340"/>
          </a:xfrm>
          <a:custGeom>
            <a:avLst/>
            <a:gdLst>
              <a:gd name="T0" fmla="*/ 495 w 1679"/>
              <a:gd name="T1" fmla="*/ 907 h 1246"/>
              <a:gd name="T2" fmla="*/ 368 w 1679"/>
              <a:gd name="T3" fmla="*/ 913 h 1246"/>
              <a:gd name="T4" fmla="*/ 372 w 1679"/>
              <a:gd name="T5" fmla="*/ 995 h 1246"/>
              <a:gd name="T6" fmla="*/ 348 w 1679"/>
              <a:gd name="T7" fmla="*/ 1034 h 1246"/>
              <a:gd name="T8" fmla="*/ 273 w 1679"/>
              <a:gd name="T9" fmla="*/ 1110 h 1246"/>
              <a:gd name="T10" fmla="*/ 216 w 1679"/>
              <a:gd name="T11" fmla="*/ 1077 h 1246"/>
              <a:gd name="T12" fmla="*/ 189 w 1679"/>
              <a:gd name="T13" fmla="*/ 1074 h 1246"/>
              <a:gd name="T14" fmla="*/ 188 w 1679"/>
              <a:gd name="T15" fmla="*/ 1036 h 1246"/>
              <a:gd name="T16" fmla="*/ 250 w 1679"/>
              <a:gd name="T17" fmla="*/ 973 h 1246"/>
              <a:gd name="T18" fmla="*/ 235 w 1679"/>
              <a:gd name="T19" fmla="*/ 903 h 1246"/>
              <a:gd name="T20" fmla="*/ 361 w 1679"/>
              <a:gd name="T21" fmla="*/ 829 h 1246"/>
              <a:gd name="T22" fmla="*/ 900 w 1679"/>
              <a:gd name="T23" fmla="*/ 720 h 1246"/>
              <a:gd name="T24" fmla="*/ 1056 w 1679"/>
              <a:gd name="T25" fmla="*/ 747 h 1246"/>
              <a:gd name="T26" fmla="*/ 1150 w 1679"/>
              <a:gd name="T27" fmla="*/ 894 h 1246"/>
              <a:gd name="T28" fmla="*/ 1118 w 1679"/>
              <a:gd name="T29" fmla="*/ 1080 h 1246"/>
              <a:gd name="T30" fmla="*/ 1045 w 1679"/>
              <a:gd name="T31" fmla="*/ 1099 h 1246"/>
              <a:gd name="T32" fmla="*/ 974 w 1679"/>
              <a:gd name="T33" fmla="*/ 1133 h 1246"/>
              <a:gd name="T34" fmla="*/ 900 w 1679"/>
              <a:gd name="T35" fmla="*/ 1153 h 1246"/>
              <a:gd name="T36" fmla="*/ 996 w 1679"/>
              <a:gd name="T37" fmla="*/ 1136 h 1246"/>
              <a:gd name="T38" fmla="*/ 1066 w 1679"/>
              <a:gd name="T39" fmla="*/ 1096 h 1246"/>
              <a:gd name="T40" fmla="*/ 1073 w 1679"/>
              <a:gd name="T41" fmla="*/ 1147 h 1246"/>
              <a:gd name="T42" fmla="*/ 909 w 1679"/>
              <a:gd name="T43" fmla="*/ 1246 h 1246"/>
              <a:gd name="T44" fmla="*/ 760 w 1679"/>
              <a:gd name="T45" fmla="*/ 1145 h 1246"/>
              <a:gd name="T46" fmla="*/ 718 w 1679"/>
              <a:gd name="T47" fmla="*/ 1117 h 1246"/>
              <a:gd name="T48" fmla="*/ 599 w 1679"/>
              <a:gd name="T49" fmla="*/ 1094 h 1246"/>
              <a:gd name="T50" fmla="*/ 548 w 1679"/>
              <a:gd name="T51" fmla="*/ 1091 h 1246"/>
              <a:gd name="T52" fmla="*/ 535 w 1679"/>
              <a:gd name="T53" fmla="*/ 983 h 1246"/>
              <a:gd name="T54" fmla="*/ 576 w 1679"/>
              <a:gd name="T55" fmla="*/ 818 h 1246"/>
              <a:gd name="T56" fmla="*/ 761 w 1679"/>
              <a:gd name="T57" fmla="*/ 806 h 1246"/>
              <a:gd name="T58" fmla="*/ 764 w 1679"/>
              <a:gd name="T59" fmla="*/ 827 h 1246"/>
              <a:gd name="T60" fmla="*/ 879 w 1679"/>
              <a:gd name="T61" fmla="*/ 730 h 1246"/>
              <a:gd name="T62" fmla="*/ 1562 w 1679"/>
              <a:gd name="T63" fmla="*/ 573 h 1246"/>
              <a:gd name="T64" fmla="*/ 1569 w 1679"/>
              <a:gd name="T65" fmla="*/ 565 h 1246"/>
              <a:gd name="T66" fmla="*/ 1511 w 1679"/>
              <a:gd name="T67" fmla="*/ 538 h 1246"/>
              <a:gd name="T68" fmla="*/ 1671 w 1679"/>
              <a:gd name="T69" fmla="*/ 463 h 1246"/>
              <a:gd name="T70" fmla="*/ 1604 w 1679"/>
              <a:gd name="T71" fmla="*/ 533 h 1246"/>
              <a:gd name="T72" fmla="*/ 1538 w 1679"/>
              <a:gd name="T73" fmla="*/ 535 h 1246"/>
              <a:gd name="T74" fmla="*/ 1565 w 1679"/>
              <a:gd name="T75" fmla="*/ 468 h 1246"/>
              <a:gd name="T76" fmla="*/ 1339 w 1679"/>
              <a:gd name="T77" fmla="*/ 37 h 1246"/>
              <a:gd name="T78" fmla="*/ 1287 w 1679"/>
              <a:gd name="T79" fmla="*/ 270 h 1246"/>
              <a:gd name="T80" fmla="*/ 1309 w 1679"/>
              <a:gd name="T81" fmla="*/ 328 h 1246"/>
              <a:gd name="T82" fmla="*/ 1304 w 1679"/>
              <a:gd name="T83" fmla="*/ 440 h 1246"/>
              <a:gd name="T84" fmla="*/ 1239 w 1679"/>
              <a:gd name="T85" fmla="*/ 636 h 1246"/>
              <a:gd name="T86" fmla="*/ 1099 w 1679"/>
              <a:gd name="T87" fmla="*/ 768 h 1246"/>
              <a:gd name="T88" fmla="*/ 950 w 1679"/>
              <a:gd name="T89" fmla="*/ 719 h 1246"/>
              <a:gd name="T90" fmla="*/ 867 w 1679"/>
              <a:gd name="T91" fmla="*/ 709 h 1246"/>
              <a:gd name="T92" fmla="*/ 784 w 1679"/>
              <a:gd name="T93" fmla="*/ 706 h 1246"/>
              <a:gd name="T94" fmla="*/ 697 w 1679"/>
              <a:gd name="T95" fmla="*/ 744 h 1246"/>
              <a:gd name="T96" fmla="*/ 558 w 1679"/>
              <a:gd name="T97" fmla="*/ 785 h 1246"/>
              <a:gd name="T98" fmla="*/ 408 w 1679"/>
              <a:gd name="T99" fmla="*/ 778 h 1246"/>
              <a:gd name="T100" fmla="*/ 343 w 1679"/>
              <a:gd name="T101" fmla="*/ 798 h 1246"/>
              <a:gd name="T102" fmla="*/ 274 w 1679"/>
              <a:gd name="T103" fmla="*/ 833 h 1246"/>
              <a:gd name="T104" fmla="*/ 233 w 1679"/>
              <a:gd name="T105" fmla="*/ 923 h 1246"/>
              <a:gd name="T106" fmla="*/ 152 w 1679"/>
              <a:gd name="T107" fmla="*/ 1044 h 1246"/>
              <a:gd name="T108" fmla="*/ 153 w 1679"/>
              <a:gd name="T109" fmla="*/ 1109 h 1246"/>
              <a:gd name="T110" fmla="*/ 104 w 1679"/>
              <a:gd name="T111" fmla="*/ 1123 h 1246"/>
              <a:gd name="T112" fmla="*/ 15 w 1679"/>
              <a:gd name="T113" fmla="*/ 1094 h 1246"/>
              <a:gd name="T114" fmla="*/ 129 w 1679"/>
              <a:gd name="T115" fmla="*/ 766 h 1246"/>
              <a:gd name="T116" fmla="*/ 229 w 1679"/>
              <a:gd name="T117" fmla="*/ 656 h 1246"/>
              <a:gd name="T118" fmla="*/ 523 w 1679"/>
              <a:gd name="T119" fmla="*/ 641 h 1246"/>
              <a:gd name="T120" fmla="*/ 888 w 1679"/>
              <a:gd name="T121" fmla="*/ 289 h 1246"/>
              <a:gd name="T122" fmla="*/ 1052 w 1679"/>
              <a:gd name="T123" fmla="*/ 172 h 1246"/>
              <a:gd name="T124" fmla="*/ 1343 w 1679"/>
              <a:gd name="T125" fmla="*/ 33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79" h="1246">
                <a:moveTo>
                  <a:pt x="184" y="1096"/>
                </a:moveTo>
                <a:lnTo>
                  <a:pt x="174" y="1094"/>
                </a:lnTo>
                <a:lnTo>
                  <a:pt x="175" y="1089"/>
                </a:lnTo>
                <a:lnTo>
                  <a:pt x="182" y="1088"/>
                </a:lnTo>
                <a:lnTo>
                  <a:pt x="184" y="1096"/>
                </a:lnTo>
                <a:close/>
                <a:moveTo>
                  <a:pt x="492" y="905"/>
                </a:moveTo>
                <a:lnTo>
                  <a:pt x="484" y="902"/>
                </a:lnTo>
                <a:lnTo>
                  <a:pt x="479" y="894"/>
                </a:lnTo>
                <a:lnTo>
                  <a:pt x="486" y="882"/>
                </a:lnTo>
                <a:lnTo>
                  <a:pt x="489" y="881"/>
                </a:lnTo>
                <a:lnTo>
                  <a:pt x="497" y="898"/>
                </a:lnTo>
                <a:lnTo>
                  <a:pt x="495" y="907"/>
                </a:lnTo>
                <a:lnTo>
                  <a:pt x="492" y="905"/>
                </a:lnTo>
                <a:close/>
                <a:moveTo>
                  <a:pt x="389" y="829"/>
                </a:moveTo>
                <a:lnTo>
                  <a:pt x="388" y="840"/>
                </a:lnTo>
                <a:lnTo>
                  <a:pt x="396" y="868"/>
                </a:lnTo>
                <a:lnTo>
                  <a:pt x="388" y="878"/>
                </a:lnTo>
                <a:lnTo>
                  <a:pt x="379" y="922"/>
                </a:lnTo>
                <a:lnTo>
                  <a:pt x="375" y="927"/>
                </a:lnTo>
                <a:lnTo>
                  <a:pt x="377" y="920"/>
                </a:lnTo>
                <a:lnTo>
                  <a:pt x="376" y="906"/>
                </a:lnTo>
                <a:lnTo>
                  <a:pt x="372" y="905"/>
                </a:lnTo>
                <a:lnTo>
                  <a:pt x="367" y="908"/>
                </a:lnTo>
                <a:lnTo>
                  <a:pt x="368" y="913"/>
                </a:lnTo>
                <a:lnTo>
                  <a:pt x="362" y="907"/>
                </a:lnTo>
                <a:lnTo>
                  <a:pt x="364" y="903"/>
                </a:lnTo>
                <a:lnTo>
                  <a:pt x="361" y="901"/>
                </a:lnTo>
                <a:lnTo>
                  <a:pt x="351" y="902"/>
                </a:lnTo>
                <a:lnTo>
                  <a:pt x="350" y="907"/>
                </a:lnTo>
                <a:lnTo>
                  <a:pt x="343" y="918"/>
                </a:lnTo>
                <a:lnTo>
                  <a:pt x="342" y="923"/>
                </a:lnTo>
                <a:lnTo>
                  <a:pt x="348" y="935"/>
                </a:lnTo>
                <a:lnTo>
                  <a:pt x="351" y="956"/>
                </a:lnTo>
                <a:lnTo>
                  <a:pt x="357" y="970"/>
                </a:lnTo>
                <a:lnTo>
                  <a:pt x="369" y="983"/>
                </a:lnTo>
                <a:lnTo>
                  <a:pt x="372" y="995"/>
                </a:lnTo>
                <a:lnTo>
                  <a:pt x="371" y="1005"/>
                </a:lnTo>
                <a:lnTo>
                  <a:pt x="368" y="995"/>
                </a:lnTo>
                <a:lnTo>
                  <a:pt x="364" y="994"/>
                </a:lnTo>
                <a:lnTo>
                  <a:pt x="362" y="998"/>
                </a:lnTo>
                <a:lnTo>
                  <a:pt x="359" y="997"/>
                </a:lnTo>
                <a:lnTo>
                  <a:pt x="358" y="1002"/>
                </a:lnTo>
                <a:lnTo>
                  <a:pt x="364" y="1009"/>
                </a:lnTo>
                <a:lnTo>
                  <a:pt x="351" y="1016"/>
                </a:lnTo>
                <a:lnTo>
                  <a:pt x="349" y="1021"/>
                </a:lnTo>
                <a:lnTo>
                  <a:pt x="347" y="1029"/>
                </a:lnTo>
                <a:lnTo>
                  <a:pt x="349" y="1030"/>
                </a:lnTo>
                <a:lnTo>
                  <a:pt x="348" y="1034"/>
                </a:lnTo>
                <a:lnTo>
                  <a:pt x="350" y="1041"/>
                </a:lnTo>
                <a:lnTo>
                  <a:pt x="346" y="1041"/>
                </a:lnTo>
                <a:lnTo>
                  <a:pt x="344" y="1044"/>
                </a:lnTo>
                <a:lnTo>
                  <a:pt x="344" y="1052"/>
                </a:lnTo>
                <a:lnTo>
                  <a:pt x="336" y="1057"/>
                </a:lnTo>
                <a:lnTo>
                  <a:pt x="333" y="1063"/>
                </a:lnTo>
                <a:lnTo>
                  <a:pt x="327" y="1065"/>
                </a:lnTo>
                <a:lnTo>
                  <a:pt x="309" y="1088"/>
                </a:lnTo>
                <a:lnTo>
                  <a:pt x="314" y="1098"/>
                </a:lnTo>
                <a:lnTo>
                  <a:pt x="288" y="1110"/>
                </a:lnTo>
                <a:lnTo>
                  <a:pt x="287" y="1113"/>
                </a:lnTo>
                <a:lnTo>
                  <a:pt x="273" y="1110"/>
                </a:lnTo>
                <a:lnTo>
                  <a:pt x="239" y="1125"/>
                </a:lnTo>
                <a:lnTo>
                  <a:pt x="238" y="1120"/>
                </a:lnTo>
                <a:lnTo>
                  <a:pt x="234" y="1113"/>
                </a:lnTo>
                <a:lnTo>
                  <a:pt x="231" y="1109"/>
                </a:lnTo>
                <a:lnTo>
                  <a:pt x="234" y="1100"/>
                </a:lnTo>
                <a:lnTo>
                  <a:pt x="221" y="1086"/>
                </a:lnTo>
                <a:lnTo>
                  <a:pt x="222" y="1077"/>
                </a:lnTo>
                <a:lnTo>
                  <a:pt x="229" y="1075"/>
                </a:lnTo>
                <a:lnTo>
                  <a:pt x="229" y="1072"/>
                </a:lnTo>
                <a:lnTo>
                  <a:pt x="227" y="1071"/>
                </a:lnTo>
                <a:lnTo>
                  <a:pt x="219" y="1074"/>
                </a:lnTo>
                <a:lnTo>
                  <a:pt x="216" y="1077"/>
                </a:lnTo>
                <a:lnTo>
                  <a:pt x="211" y="1075"/>
                </a:lnTo>
                <a:lnTo>
                  <a:pt x="213" y="1069"/>
                </a:lnTo>
                <a:lnTo>
                  <a:pt x="210" y="1061"/>
                </a:lnTo>
                <a:lnTo>
                  <a:pt x="202" y="1061"/>
                </a:lnTo>
                <a:lnTo>
                  <a:pt x="201" y="1065"/>
                </a:lnTo>
                <a:lnTo>
                  <a:pt x="202" y="1069"/>
                </a:lnTo>
                <a:lnTo>
                  <a:pt x="209" y="1070"/>
                </a:lnTo>
                <a:lnTo>
                  <a:pt x="204" y="1075"/>
                </a:lnTo>
                <a:lnTo>
                  <a:pt x="209" y="1084"/>
                </a:lnTo>
                <a:lnTo>
                  <a:pt x="194" y="1090"/>
                </a:lnTo>
                <a:lnTo>
                  <a:pt x="193" y="1085"/>
                </a:lnTo>
                <a:lnTo>
                  <a:pt x="189" y="1074"/>
                </a:lnTo>
                <a:lnTo>
                  <a:pt x="189" y="1071"/>
                </a:lnTo>
                <a:lnTo>
                  <a:pt x="201" y="1069"/>
                </a:lnTo>
                <a:lnTo>
                  <a:pt x="198" y="1064"/>
                </a:lnTo>
                <a:lnTo>
                  <a:pt x="181" y="1051"/>
                </a:lnTo>
                <a:lnTo>
                  <a:pt x="166" y="1067"/>
                </a:lnTo>
                <a:lnTo>
                  <a:pt x="160" y="1070"/>
                </a:lnTo>
                <a:lnTo>
                  <a:pt x="162" y="1061"/>
                </a:lnTo>
                <a:lnTo>
                  <a:pt x="160" y="1053"/>
                </a:lnTo>
                <a:lnTo>
                  <a:pt x="164" y="1044"/>
                </a:lnTo>
                <a:lnTo>
                  <a:pt x="172" y="1043"/>
                </a:lnTo>
                <a:lnTo>
                  <a:pt x="183" y="1034"/>
                </a:lnTo>
                <a:lnTo>
                  <a:pt x="188" y="1036"/>
                </a:lnTo>
                <a:lnTo>
                  <a:pt x="191" y="1033"/>
                </a:lnTo>
                <a:lnTo>
                  <a:pt x="185" y="1008"/>
                </a:lnTo>
                <a:lnTo>
                  <a:pt x="181" y="1004"/>
                </a:lnTo>
                <a:lnTo>
                  <a:pt x="188" y="999"/>
                </a:lnTo>
                <a:lnTo>
                  <a:pt x="190" y="1005"/>
                </a:lnTo>
                <a:lnTo>
                  <a:pt x="194" y="1005"/>
                </a:lnTo>
                <a:lnTo>
                  <a:pt x="200" y="995"/>
                </a:lnTo>
                <a:lnTo>
                  <a:pt x="207" y="994"/>
                </a:lnTo>
                <a:lnTo>
                  <a:pt x="226" y="998"/>
                </a:lnTo>
                <a:lnTo>
                  <a:pt x="251" y="984"/>
                </a:lnTo>
                <a:lnTo>
                  <a:pt x="252" y="975"/>
                </a:lnTo>
                <a:lnTo>
                  <a:pt x="250" y="973"/>
                </a:lnTo>
                <a:lnTo>
                  <a:pt x="220" y="968"/>
                </a:lnTo>
                <a:lnTo>
                  <a:pt x="220" y="964"/>
                </a:lnTo>
                <a:lnTo>
                  <a:pt x="226" y="956"/>
                </a:lnTo>
                <a:lnTo>
                  <a:pt x="236" y="959"/>
                </a:lnTo>
                <a:lnTo>
                  <a:pt x="242" y="956"/>
                </a:lnTo>
                <a:lnTo>
                  <a:pt x="242" y="950"/>
                </a:lnTo>
                <a:lnTo>
                  <a:pt x="232" y="950"/>
                </a:lnTo>
                <a:lnTo>
                  <a:pt x="242" y="933"/>
                </a:lnTo>
                <a:lnTo>
                  <a:pt x="241" y="918"/>
                </a:lnTo>
                <a:lnTo>
                  <a:pt x="239" y="913"/>
                </a:lnTo>
                <a:lnTo>
                  <a:pt x="240" y="909"/>
                </a:lnTo>
                <a:lnTo>
                  <a:pt x="235" y="903"/>
                </a:lnTo>
                <a:lnTo>
                  <a:pt x="254" y="897"/>
                </a:lnTo>
                <a:lnTo>
                  <a:pt x="264" y="900"/>
                </a:lnTo>
                <a:lnTo>
                  <a:pt x="285" y="896"/>
                </a:lnTo>
                <a:lnTo>
                  <a:pt x="291" y="899"/>
                </a:lnTo>
                <a:lnTo>
                  <a:pt x="303" y="890"/>
                </a:lnTo>
                <a:lnTo>
                  <a:pt x="315" y="889"/>
                </a:lnTo>
                <a:lnTo>
                  <a:pt x="323" y="884"/>
                </a:lnTo>
                <a:lnTo>
                  <a:pt x="337" y="883"/>
                </a:lnTo>
                <a:lnTo>
                  <a:pt x="341" y="875"/>
                </a:lnTo>
                <a:lnTo>
                  <a:pt x="344" y="856"/>
                </a:lnTo>
                <a:lnTo>
                  <a:pt x="356" y="842"/>
                </a:lnTo>
                <a:lnTo>
                  <a:pt x="361" y="829"/>
                </a:lnTo>
                <a:lnTo>
                  <a:pt x="366" y="836"/>
                </a:lnTo>
                <a:lnTo>
                  <a:pt x="377" y="834"/>
                </a:lnTo>
                <a:lnTo>
                  <a:pt x="382" y="836"/>
                </a:lnTo>
                <a:lnTo>
                  <a:pt x="394" y="821"/>
                </a:lnTo>
                <a:lnTo>
                  <a:pt x="395" y="810"/>
                </a:lnTo>
                <a:lnTo>
                  <a:pt x="398" y="810"/>
                </a:lnTo>
                <a:lnTo>
                  <a:pt x="397" y="820"/>
                </a:lnTo>
                <a:lnTo>
                  <a:pt x="389" y="829"/>
                </a:lnTo>
                <a:close/>
                <a:moveTo>
                  <a:pt x="923" y="727"/>
                </a:moveTo>
                <a:lnTo>
                  <a:pt x="915" y="729"/>
                </a:lnTo>
                <a:lnTo>
                  <a:pt x="904" y="724"/>
                </a:lnTo>
                <a:lnTo>
                  <a:pt x="900" y="720"/>
                </a:lnTo>
                <a:lnTo>
                  <a:pt x="898" y="709"/>
                </a:lnTo>
                <a:lnTo>
                  <a:pt x="914" y="706"/>
                </a:lnTo>
                <a:lnTo>
                  <a:pt x="923" y="708"/>
                </a:lnTo>
                <a:lnTo>
                  <a:pt x="926" y="714"/>
                </a:lnTo>
                <a:lnTo>
                  <a:pt x="933" y="718"/>
                </a:lnTo>
                <a:lnTo>
                  <a:pt x="933" y="721"/>
                </a:lnTo>
                <a:lnTo>
                  <a:pt x="923" y="727"/>
                </a:lnTo>
                <a:close/>
                <a:moveTo>
                  <a:pt x="1017" y="705"/>
                </a:moveTo>
                <a:lnTo>
                  <a:pt x="1024" y="722"/>
                </a:lnTo>
                <a:lnTo>
                  <a:pt x="1040" y="734"/>
                </a:lnTo>
                <a:lnTo>
                  <a:pt x="1038" y="738"/>
                </a:lnTo>
                <a:lnTo>
                  <a:pt x="1056" y="747"/>
                </a:lnTo>
                <a:lnTo>
                  <a:pt x="1072" y="762"/>
                </a:lnTo>
                <a:lnTo>
                  <a:pt x="1080" y="775"/>
                </a:lnTo>
                <a:lnTo>
                  <a:pt x="1111" y="797"/>
                </a:lnTo>
                <a:lnTo>
                  <a:pt x="1133" y="805"/>
                </a:lnTo>
                <a:lnTo>
                  <a:pt x="1173" y="802"/>
                </a:lnTo>
                <a:lnTo>
                  <a:pt x="1172" y="819"/>
                </a:lnTo>
                <a:lnTo>
                  <a:pt x="1167" y="819"/>
                </a:lnTo>
                <a:lnTo>
                  <a:pt x="1162" y="826"/>
                </a:lnTo>
                <a:lnTo>
                  <a:pt x="1167" y="827"/>
                </a:lnTo>
                <a:lnTo>
                  <a:pt x="1168" y="831"/>
                </a:lnTo>
                <a:lnTo>
                  <a:pt x="1156" y="848"/>
                </a:lnTo>
                <a:lnTo>
                  <a:pt x="1150" y="894"/>
                </a:lnTo>
                <a:lnTo>
                  <a:pt x="1153" y="903"/>
                </a:lnTo>
                <a:lnTo>
                  <a:pt x="1156" y="961"/>
                </a:lnTo>
                <a:lnTo>
                  <a:pt x="1158" y="986"/>
                </a:lnTo>
                <a:lnTo>
                  <a:pt x="1171" y="1036"/>
                </a:lnTo>
                <a:lnTo>
                  <a:pt x="1191" y="1069"/>
                </a:lnTo>
                <a:lnTo>
                  <a:pt x="1190" y="1084"/>
                </a:lnTo>
                <a:lnTo>
                  <a:pt x="1186" y="1088"/>
                </a:lnTo>
                <a:lnTo>
                  <a:pt x="1172" y="1081"/>
                </a:lnTo>
                <a:lnTo>
                  <a:pt x="1145" y="1079"/>
                </a:lnTo>
                <a:lnTo>
                  <a:pt x="1131" y="1072"/>
                </a:lnTo>
                <a:lnTo>
                  <a:pt x="1127" y="1073"/>
                </a:lnTo>
                <a:lnTo>
                  <a:pt x="1118" y="1080"/>
                </a:lnTo>
                <a:lnTo>
                  <a:pt x="1116" y="1086"/>
                </a:lnTo>
                <a:lnTo>
                  <a:pt x="1107" y="1089"/>
                </a:lnTo>
                <a:lnTo>
                  <a:pt x="1096" y="1084"/>
                </a:lnTo>
                <a:lnTo>
                  <a:pt x="1093" y="1078"/>
                </a:lnTo>
                <a:lnTo>
                  <a:pt x="1094" y="1073"/>
                </a:lnTo>
                <a:lnTo>
                  <a:pt x="1089" y="1073"/>
                </a:lnTo>
                <a:lnTo>
                  <a:pt x="1084" y="1072"/>
                </a:lnTo>
                <a:lnTo>
                  <a:pt x="1062" y="1082"/>
                </a:lnTo>
                <a:lnTo>
                  <a:pt x="1060" y="1092"/>
                </a:lnTo>
                <a:lnTo>
                  <a:pt x="1050" y="1096"/>
                </a:lnTo>
                <a:lnTo>
                  <a:pt x="1050" y="1098"/>
                </a:lnTo>
                <a:lnTo>
                  <a:pt x="1045" y="1099"/>
                </a:lnTo>
                <a:lnTo>
                  <a:pt x="1043" y="1093"/>
                </a:lnTo>
                <a:lnTo>
                  <a:pt x="1037" y="1090"/>
                </a:lnTo>
                <a:lnTo>
                  <a:pt x="1027" y="1093"/>
                </a:lnTo>
                <a:lnTo>
                  <a:pt x="1025" y="1097"/>
                </a:lnTo>
                <a:lnTo>
                  <a:pt x="1017" y="1098"/>
                </a:lnTo>
                <a:lnTo>
                  <a:pt x="1011" y="1106"/>
                </a:lnTo>
                <a:lnTo>
                  <a:pt x="1012" y="1111"/>
                </a:lnTo>
                <a:lnTo>
                  <a:pt x="995" y="1114"/>
                </a:lnTo>
                <a:lnTo>
                  <a:pt x="982" y="1128"/>
                </a:lnTo>
                <a:lnTo>
                  <a:pt x="974" y="1127"/>
                </a:lnTo>
                <a:lnTo>
                  <a:pt x="978" y="1136"/>
                </a:lnTo>
                <a:lnTo>
                  <a:pt x="974" y="1133"/>
                </a:lnTo>
                <a:lnTo>
                  <a:pt x="967" y="1137"/>
                </a:lnTo>
                <a:lnTo>
                  <a:pt x="966" y="1140"/>
                </a:lnTo>
                <a:lnTo>
                  <a:pt x="963" y="1138"/>
                </a:lnTo>
                <a:lnTo>
                  <a:pt x="956" y="1142"/>
                </a:lnTo>
                <a:lnTo>
                  <a:pt x="945" y="1141"/>
                </a:lnTo>
                <a:lnTo>
                  <a:pt x="940" y="1144"/>
                </a:lnTo>
                <a:lnTo>
                  <a:pt x="920" y="1144"/>
                </a:lnTo>
                <a:lnTo>
                  <a:pt x="916" y="1148"/>
                </a:lnTo>
                <a:lnTo>
                  <a:pt x="903" y="1147"/>
                </a:lnTo>
                <a:lnTo>
                  <a:pt x="890" y="1155"/>
                </a:lnTo>
                <a:lnTo>
                  <a:pt x="895" y="1156"/>
                </a:lnTo>
                <a:lnTo>
                  <a:pt x="900" y="1153"/>
                </a:lnTo>
                <a:lnTo>
                  <a:pt x="917" y="1156"/>
                </a:lnTo>
                <a:lnTo>
                  <a:pt x="924" y="1149"/>
                </a:lnTo>
                <a:lnTo>
                  <a:pt x="938" y="1149"/>
                </a:lnTo>
                <a:lnTo>
                  <a:pt x="949" y="1146"/>
                </a:lnTo>
                <a:lnTo>
                  <a:pt x="951" y="1148"/>
                </a:lnTo>
                <a:lnTo>
                  <a:pt x="961" y="1148"/>
                </a:lnTo>
                <a:lnTo>
                  <a:pt x="969" y="1144"/>
                </a:lnTo>
                <a:lnTo>
                  <a:pt x="974" y="1146"/>
                </a:lnTo>
                <a:lnTo>
                  <a:pt x="980" y="1144"/>
                </a:lnTo>
                <a:lnTo>
                  <a:pt x="985" y="1138"/>
                </a:lnTo>
                <a:lnTo>
                  <a:pt x="994" y="1141"/>
                </a:lnTo>
                <a:lnTo>
                  <a:pt x="996" y="1136"/>
                </a:lnTo>
                <a:lnTo>
                  <a:pt x="994" y="1135"/>
                </a:lnTo>
                <a:lnTo>
                  <a:pt x="999" y="1128"/>
                </a:lnTo>
                <a:lnTo>
                  <a:pt x="1004" y="1128"/>
                </a:lnTo>
                <a:lnTo>
                  <a:pt x="1009" y="1122"/>
                </a:lnTo>
                <a:lnTo>
                  <a:pt x="1014" y="1124"/>
                </a:lnTo>
                <a:lnTo>
                  <a:pt x="1021" y="1121"/>
                </a:lnTo>
                <a:lnTo>
                  <a:pt x="1021" y="1114"/>
                </a:lnTo>
                <a:lnTo>
                  <a:pt x="1031" y="1102"/>
                </a:lnTo>
                <a:lnTo>
                  <a:pt x="1036" y="1101"/>
                </a:lnTo>
                <a:lnTo>
                  <a:pt x="1046" y="1110"/>
                </a:lnTo>
                <a:lnTo>
                  <a:pt x="1052" y="1109"/>
                </a:lnTo>
                <a:lnTo>
                  <a:pt x="1066" y="1096"/>
                </a:lnTo>
                <a:lnTo>
                  <a:pt x="1067" y="1084"/>
                </a:lnTo>
                <a:lnTo>
                  <a:pt x="1070" y="1079"/>
                </a:lnTo>
                <a:lnTo>
                  <a:pt x="1073" y="1083"/>
                </a:lnTo>
                <a:lnTo>
                  <a:pt x="1080" y="1082"/>
                </a:lnTo>
                <a:lnTo>
                  <a:pt x="1089" y="1088"/>
                </a:lnTo>
                <a:lnTo>
                  <a:pt x="1095" y="1086"/>
                </a:lnTo>
                <a:lnTo>
                  <a:pt x="1113" y="1108"/>
                </a:lnTo>
                <a:lnTo>
                  <a:pt x="1113" y="1108"/>
                </a:lnTo>
                <a:lnTo>
                  <a:pt x="1114" y="1114"/>
                </a:lnTo>
                <a:lnTo>
                  <a:pt x="1091" y="1129"/>
                </a:lnTo>
                <a:lnTo>
                  <a:pt x="1092" y="1142"/>
                </a:lnTo>
                <a:lnTo>
                  <a:pt x="1073" y="1147"/>
                </a:lnTo>
                <a:lnTo>
                  <a:pt x="1073" y="1157"/>
                </a:lnTo>
                <a:lnTo>
                  <a:pt x="1068" y="1170"/>
                </a:lnTo>
                <a:lnTo>
                  <a:pt x="1053" y="1175"/>
                </a:lnTo>
                <a:lnTo>
                  <a:pt x="1027" y="1193"/>
                </a:lnTo>
                <a:lnTo>
                  <a:pt x="992" y="1204"/>
                </a:lnTo>
                <a:lnTo>
                  <a:pt x="980" y="1198"/>
                </a:lnTo>
                <a:lnTo>
                  <a:pt x="974" y="1214"/>
                </a:lnTo>
                <a:lnTo>
                  <a:pt x="949" y="1221"/>
                </a:lnTo>
                <a:lnTo>
                  <a:pt x="941" y="1221"/>
                </a:lnTo>
                <a:lnTo>
                  <a:pt x="937" y="1225"/>
                </a:lnTo>
                <a:lnTo>
                  <a:pt x="935" y="1240"/>
                </a:lnTo>
                <a:lnTo>
                  <a:pt x="909" y="1246"/>
                </a:lnTo>
                <a:lnTo>
                  <a:pt x="888" y="1234"/>
                </a:lnTo>
                <a:lnTo>
                  <a:pt x="862" y="1241"/>
                </a:lnTo>
                <a:lnTo>
                  <a:pt x="842" y="1210"/>
                </a:lnTo>
                <a:lnTo>
                  <a:pt x="822" y="1205"/>
                </a:lnTo>
                <a:lnTo>
                  <a:pt x="802" y="1215"/>
                </a:lnTo>
                <a:lnTo>
                  <a:pt x="803" y="1186"/>
                </a:lnTo>
                <a:lnTo>
                  <a:pt x="821" y="1180"/>
                </a:lnTo>
                <a:lnTo>
                  <a:pt x="818" y="1165"/>
                </a:lnTo>
                <a:lnTo>
                  <a:pt x="792" y="1162"/>
                </a:lnTo>
                <a:lnTo>
                  <a:pt x="777" y="1165"/>
                </a:lnTo>
                <a:lnTo>
                  <a:pt x="757" y="1159"/>
                </a:lnTo>
                <a:lnTo>
                  <a:pt x="760" y="1145"/>
                </a:lnTo>
                <a:lnTo>
                  <a:pt x="739" y="1143"/>
                </a:lnTo>
                <a:lnTo>
                  <a:pt x="737" y="1137"/>
                </a:lnTo>
                <a:lnTo>
                  <a:pt x="745" y="1130"/>
                </a:lnTo>
                <a:lnTo>
                  <a:pt x="743" y="1126"/>
                </a:lnTo>
                <a:lnTo>
                  <a:pt x="741" y="1127"/>
                </a:lnTo>
                <a:lnTo>
                  <a:pt x="740" y="1122"/>
                </a:lnTo>
                <a:lnTo>
                  <a:pt x="737" y="1124"/>
                </a:lnTo>
                <a:lnTo>
                  <a:pt x="734" y="1122"/>
                </a:lnTo>
                <a:lnTo>
                  <a:pt x="738" y="1113"/>
                </a:lnTo>
                <a:lnTo>
                  <a:pt x="736" y="1112"/>
                </a:lnTo>
                <a:lnTo>
                  <a:pt x="719" y="1110"/>
                </a:lnTo>
                <a:lnTo>
                  <a:pt x="718" y="1117"/>
                </a:lnTo>
                <a:lnTo>
                  <a:pt x="709" y="1119"/>
                </a:lnTo>
                <a:lnTo>
                  <a:pt x="696" y="1157"/>
                </a:lnTo>
                <a:lnTo>
                  <a:pt x="682" y="1154"/>
                </a:lnTo>
                <a:lnTo>
                  <a:pt x="662" y="1140"/>
                </a:lnTo>
                <a:lnTo>
                  <a:pt x="663" y="1128"/>
                </a:lnTo>
                <a:lnTo>
                  <a:pt x="646" y="1131"/>
                </a:lnTo>
                <a:lnTo>
                  <a:pt x="639" y="1122"/>
                </a:lnTo>
                <a:lnTo>
                  <a:pt x="620" y="1121"/>
                </a:lnTo>
                <a:lnTo>
                  <a:pt x="620" y="1121"/>
                </a:lnTo>
                <a:lnTo>
                  <a:pt x="612" y="1100"/>
                </a:lnTo>
                <a:lnTo>
                  <a:pt x="605" y="1094"/>
                </a:lnTo>
                <a:lnTo>
                  <a:pt x="599" y="1094"/>
                </a:lnTo>
                <a:lnTo>
                  <a:pt x="589" y="1097"/>
                </a:lnTo>
                <a:lnTo>
                  <a:pt x="581" y="1103"/>
                </a:lnTo>
                <a:lnTo>
                  <a:pt x="572" y="1104"/>
                </a:lnTo>
                <a:lnTo>
                  <a:pt x="566" y="1111"/>
                </a:lnTo>
                <a:lnTo>
                  <a:pt x="552" y="1117"/>
                </a:lnTo>
                <a:lnTo>
                  <a:pt x="543" y="1128"/>
                </a:lnTo>
                <a:lnTo>
                  <a:pt x="539" y="1129"/>
                </a:lnTo>
                <a:lnTo>
                  <a:pt x="532" y="1121"/>
                </a:lnTo>
                <a:lnTo>
                  <a:pt x="530" y="1115"/>
                </a:lnTo>
                <a:lnTo>
                  <a:pt x="531" y="1110"/>
                </a:lnTo>
                <a:lnTo>
                  <a:pt x="539" y="1106"/>
                </a:lnTo>
                <a:lnTo>
                  <a:pt x="548" y="1091"/>
                </a:lnTo>
                <a:lnTo>
                  <a:pt x="551" y="1091"/>
                </a:lnTo>
                <a:lnTo>
                  <a:pt x="563" y="1078"/>
                </a:lnTo>
                <a:lnTo>
                  <a:pt x="573" y="1062"/>
                </a:lnTo>
                <a:lnTo>
                  <a:pt x="577" y="1046"/>
                </a:lnTo>
                <a:lnTo>
                  <a:pt x="575" y="1035"/>
                </a:lnTo>
                <a:lnTo>
                  <a:pt x="570" y="1030"/>
                </a:lnTo>
                <a:lnTo>
                  <a:pt x="552" y="1023"/>
                </a:lnTo>
                <a:lnTo>
                  <a:pt x="545" y="1026"/>
                </a:lnTo>
                <a:lnTo>
                  <a:pt x="544" y="1024"/>
                </a:lnTo>
                <a:lnTo>
                  <a:pt x="546" y="1004"/>
                </a:lnTo>
                <a:lnTo>
                  <a:pt x="538" y="985"/>
                </a:lnTo>
                <a:lnTo>
                  <a:pt x="535" y="983"/>
                </a:lnTo>
                <a:lnTo>
                  <a:pt x="547" y="968"/>
                </a:lnTo>
                <a:lnTo>
                  <a:pt x="557" y="947"/>
                </a:lnTo>
                <a:lnTo>
                  <a:pt x="559" y="926"/>
                </a:lnTo>
                <a:lnTo>
                  <a:pt x="553" y="914"/>
                </a:lnTo>
                <a:lnTo>
                  <a:pt x="535" y="902"/>
                </a:lnTo>
                <a:lnTo>
                  <a:pt x="534" y="895"/>
                </a:lnTo>
                <a:lnTo>
                  <a:pt x="541" y="869"/>
                </a:lnTo>
                <a:lnTo>
                  <a:pt x="551" y="857"/>
                </a:lnTo>
                <a:lnTo>
                  <a:pt x="552" y="850"/>
                </a:lnTo>
                <a:lnTo>
                  <a:pt x="561" y="846"/>
                </a:lnTo>
                <a:lnTo>
                  <a:pt x="569" y="836"/>
                </a:lnTo>
                <a:lnTo>
                  <a:pt x="576" y="818"/>
                </a:lnTo>
                <a:lnTo>
                  <a:pt x="597" y="812"/>
                </a:lnTo>
                <a:lnTo>
                  <a:pt x="600" y="807"/>
                </a:lnTo>
                <a:lnTo>
                  <a:pt x="603" y="792"/>
                </a:lnTo>
                <a:lnTo>
                  <a:pt x="607" y="786"/>
                </a:lnTo>
                <a:lnTo>
                  <a:pt x="610" y="787"/>
                </a:lnTo>
                <a:lnTo>
                  <a:pt x="639" y="776"/>
                </a:lnTo>
                <a:lnTo>
                  <a:pt x="681" y="766"/>
                </a:lnTo>
                <a:lnTo>
                  <a:pt x="716" y="767"/>
                </a:lnTo>
                <a:lnTo>
                  <a:pt x="728" y="770"/>
                </a:lnTo>
                <a:lnTo>
                  <a:pt x="759" y="787"/>
                </a:lnTo>
                <a:lnTo>
                  <a:pt x="769" y="797"/>
                </a:lnTo>
                <a:lnTo>
                  <a:pt x="761" y="806"/>
                </a:lnTo>
                <a:lnTo>
                  <a:pt x="759" y="814"/>
                </a:lnTo>
                <a:lnTo>
                  <a:pt x="763" y="825"/>
                </a:lnTo>
                <a:lnTo>
                  <a:pt x="759" y="831"/>
                </a:lnTo>
                <a:lnTo>
                  <a:pt x="753" y="820"/>
                </a:lnTo>
                <a:lnTo>
                  <a:pt x="750" y="819"/>
                </a:lnTo>
                <a:lnTo>
                  <a:pt x="743" y="829"/>
                </a:lnTo>
                <a:lnTo>
                  <a:pt x="751" y="850"/>
                </a:lnTo>
                <a:lnTo>
                  <a:pt x="755" y="853"/>
                </a:lnTo>
                <a:lnTo>
                  <a:pt x="760" y="861"/>
                </a:lnTo>
                <a:lnTo>
                  <a:pt x="762" y="860"/>
                </a:lnTo>
                <a:lnTo>
                  <a:pt x="766" y="837"/>
                </a:lnTo>
                <a:lnTo>
                  <a:pt x="764" y="827"/>
                </a:lnTo>
                <a:lnTo>
                  <a:pt x="775" y="820"/>
                </a:lnTo>
                <a:lnTo>
                  <a:pt x="782" y="820"/>
                </a:lnTo>
                <a:lnTo>
                  <a:pt x="789" y="815"/>
                </a:lnTo>
                <a:lnTo>
                  <a:pt x="795" y="797"/>
                </a:lnTo>
                <a:lnTo>
                  <a:pt x="801" y="796"/>
                </a:lnTo>
                <a:lnTo>
                  <a:pt x="819" y="773"/>
                </a:lnTo>
                <a:lnTo>
                  <a:pt x="818" y="759"/>
                </a:lnTo>
                <a:lnTo>
                  <a:pt x="820" y="753"/>
                </a:lnTo>
                <a:lnTo>
                  <a:pt x="823" y="748"/>
                </a:lnTo>
                <a:lnTo>
                  <a:pt x="834" y="742"/>
                </a:lnTo>
                <a:lnTo>
                  <a:pt x="859" y="737"/>
                </a:lnTo>
                <a:lnTo>
                  <a:pt x="879" y="730"/>
                </a:lnTo>
                <a:lnTo>
                  <a:pt x="915" y="740"/>
                </a:lnTo>
                <a:lnTo>
                  <a:pt x="929" y="728"/>
                </a:lnTo>
                <a:lnTo>
                  <a:pt x="936" y="726"/>
                </a:lnTo>
                <a:lnTo>
                  <a:pt x="944" y="725"/>
                </a:lnTo>
                <a:lnTo>
                  <a:pt x="952" y="725"/>
                </a:lnTo>
                <a:lnTo>
                  <a:pt x="964" y="734"/>
                </a:lnTo>
                <a:lnTo>
                  <a:pt x="972" y="733"/>
                </a:lnTo>
                <a:lnTo>
                  <a:pt x="980" y="730"/>
                </a:lnTo>
                <a:lnTo>
                  <a:pt x="990" y="713"/>
                </a:lnTo>
                <a:lnTo>
                  <a:pt x="1003" y="703"/>
                </a:lnTo>
                <a:lnTo>
                  <a:pt x="1017" y="705"/>
                </a:lnTo>
                <a:close/>
                <a:moveTo>
                  <a:pt x="1562" y="573"/>
                </a:moveTo>
                <a:lnTo>
                  <a:pt x="1559" y="573"/>
                </a:lnTo>
                <a:lnTo>
                  <a:pt x="1559" y="569"/>
                </a:lnTo>
                <a:lnTo>
                  <a:pt x="1566" y="566"/>
                </a:lnTo>
                <a:lnTo>
                  <a:pt x="1562" y="573"/>
                </a:lnTo>
                <a:close/>
                <a:moveTo>
                  <a:pt x="1586" y="564"/>
                </a:moveTo>
                <a:lnTo>
                  <a:pt x="1588" y="567"/>
                </a:lnTo>
                <a:lnTo>
                  <a:pt x="1586" y="572"/>
                </a:lnTo>
                <a:lnTo>
                  <a:pt x="1569" y="575"/>
                </a:lnTo>
                <a:lnTo>
                  <a:pt x="1564" y="577"/>
                </a:lnTo>
                <a:lnTo>
                  <a:pt x="1562" y="575"/>
                </a:lnTo>
                <a:lnTo>
                  <a:pt x="1563" y="569"/>
                </a:lnTo>
                <a:lnTo>
                  <a:pt x="1569" y="565"/>
                </a:lnTo>
                <a:lnTo>
                  <a:pt x="1582" y="562"/>
                </a:lnTo>
                <a:lnTo>
                  <a:pt x="1586" y="564"/>
                </a:lnTo>
                <a:close/>
                <a:moveTo>
                  <a:pt x="1520" y="534"/>
                </a:moveTo>
                <a:lnTo>
                  <a:pt x="1509" y="535"/>
                </a:lnTo>
                <a:lnTo>
                  <a:pt x="1505" y="529"/>
                </a:lnTo>
                <a:lnTo>
                  <a:pt x="1507" y="528"/>
                </a:lnTo>
                <a:lnTo>
                  <a:pt x="1520" y="534"/>
                </a:lnTo>
                <a:close/>
                <a:moveTo>
                  <a:pt x="1488" y="513"/>
                </a:moveTo>
                <a:lnTo>
                  <a:pt x="1490" y="516"/>
                </a:lnTo>
                <a:lnTo>
                  <a:pt x="1492" y="516"/>
                </a:lnTo>
                <a:lnTo>
                  <a:pt x="1493" y="517"/>
                </a:lnTo>
                <a:lnTo>
                  <a:pt x="1511" y="538"/>
                </a:lnTo>
                <a:lnTo>
                  <a:pt x="1506" y="538"/>
                </a:lnTo>
                <a:lnTo>
                  <a:pt x="1487" y="515"/>
                </a:lnTo>
                <a:lnTo>
                  <a:pt x="1486" y="510"/>
                </a:lnTo>
                <a:lnTo>
                  <a:pt x="1491" y="511"/>
                </a:lnTo>
                <a:lnTo>
                  <a:pt x="1488" y="513"/>
                </a:lnTo>
                <a:close/>
                <a:moveTo>
                  <a:pt x="1679" y="452"/>
                </a:moveTo>
                <a:lnTo>
                  <a:pt x="1675" y="489"/>
                </a:lnTo>
                <a:lnTo>
                  <a:pt x="1673" y="488"/>
                </a:lnTo>
                <a:lnTo>
                  <a:pt x="1675" y="479"/>
                </a:lnTo>
                <a:lnTo>
                  <a:pt x="1674" y="474"/>
                </a:lnTo>
                <a:lnTo>
                  <a:pt x="1669" y="471"/>
                </a:lnTo>
                <a:lnTo>
                  <a:pt x="1671" y="463"/>
                </a:lnTo>
                <a:lnTo>
                  <a:pt x="1663" y="471"/>
                </a:lnTo>
                <a:lnTo>
                  <a:pt x="1662" y="474"/>
                </a:lnTo>
                <a:lnTo>
                  <a:pt x="1650" y="472"/>
                </a:lnTo>
                <a:lnTo>
                  <a:pt x="1637" y="475"/>
                </a:lnTo>
                <a:lnTo>
                  <a:pt x="1632" y="474"/>
                </a:lnTo>
                <a:lnTo>
                  <a:pt x="1610" y="486"/>
                </a:lnTo>
                <a:lnTo>
                  <a:pt x="1607" y="491"/>
                </a:lnTo>
                <a:lnTo>
                  <a:pt x="1609" y="494"/>
                </a:lnTo>
                <a:lnTo>
                  <a:pt x="1619" y="495"/>
                </a:lnTo>
                <a:lnTo>
                  <a:pt x="1618" y="512"/>
                </a:lnTo>
                <a:lnTo>
                  <a:pt x="1614" y="521"/>
                </a:lnTo>
                <a:lnTo>
                  <a:pt x="1604" y="533"/>
                </a:lnTo>
                <a:lnTo>
                  <a:pt x="1579" y="531"/>
                </a:lnTo>
                <a:lnTo>
                  <a:pt x="1574" y="533"/>
                </a:lnTo>
                <a:lnTo>
                  <a:pt x="1604" y="535"/>
                </a:lnTo>
                <a:lnTo>
                  <a:pt x="1600" y="541"/>
                </a:lnTo>
                <a:lnTo>
                  <a:pt x="1570" y="559"/>
                </a:lnTo>
                <a:lnTo>
                  <a:pt x="1560" y="557"/>
                </a:lnTo>
                <a:lnTo>
                  <a:pt x="1553" y="560"/>
                </a:lnTo>
                <a:lnTo>
                  <a:pt x="1549" y="547"/>
                </a:lnTo>
                <a:lnTo>
                  <a:pt x="1547" y="546"/>
                </a:lnTo>
                <a:lnTo>
                  <a:pt x="1548" y="543"/>
                </a:lnTo>
                <a:lnTo>
                  <a:pt x="1537" y="539"/>
                </a:lnTo>
                <a:lnTo>
                  <a:pt x="1538" y="535"/>
                </a:lnTo>
                <a:lnTo>
                  <a:pt x="1534" y="530"/>
                </a:lnTo>
                <a:lnTo>
                  <a:pt x="1524" y="528"/>
                </a:lnTo>
                <a:lnTo>
                  <a:pt x="1517" y="531"/>
                </a:lnTo>
                <a:lnTo>
                  <a:pt x="1498" y="522"/>
                </a:lnTo>
                <a:lnTo>
                  <a:pt x="1494" y="517"/>
                </a:lnTo>
                <a:lnTo>
                  <a:pt x="1494" y="510"/>
                </a:lnTo>
                <a:lnTo>
                  <a:pt x="1514" y="495"/>
                </a:lnTo>
                <a:lnTo>
                  <a:pt x="1523" y="479"/>
                </a:lnTo>
                <a:lnTo>
                  <a:pt x="1537" y="470"/>
                </a:lnTo>
                <a:lnTo>
                  <a:pt x="1547" y="470"/>
                </a:lnTo>
                <a:lnTo>
                  <a:pt x="1552" y="466"/>
                </a:lnTo>
                <a:lnTo>
                  <a:pt x="1565" y="468"/>
                </a:lnTo>
                <a:lnTo>
                  <a:pt x="1573" y="466"/>
                </a:lnTo>
                <a:lnTo>
                  <a:pt x="1579" y="456"/>
                </a:lnTo>
                <a:lnTo>
                  <a:pt x="1584" y="454"/>
                </a:lnTo>
                <a:lnTo>
                  <a:pt x="1601" y="455"/>
                </a:lnTo>
                <a:lnTo>
                  <a:pt x="1634" y="452"/>
                </a:lnTo>
                <a:lnTo>
                  <a:pt x="1640" y="451"/>
                </a:lnTo>
                <a:lnTo>
                  <a:pt x="1649" y="444"/>
                </a:lnTo>
                <a:lnTo>
                  <a:pt x="1662" y="448"/>
                </a:lnTo>
                <a:lnTo>
                  <a:pt x="1678" y="449"/>
                </a:lnTo>
                <a:lnTo>
                  <a:pt x="1679" y="452"/>
                </a:lnTo>
                <a:close/>
                <a:moveTo>
                  <a:pt x="1343" y="33"/>
                </a:moveTo>
                <a:lnTo>
                  <a:pt x="1339" y="37"/>
                </a:lnTo>
                <a:lnTo>
                  <a:pt x="1334" y="35"/>
                </a:lnTo>
                <a:lnTo>
                  <a:pt x="1331" y="37"/>
                </a:lnTo>
                <a:lnTo>
                  <a:pt x="1333" y="39"/>
                </a:lnTo>
                <a:lnTo>
                  <a:pt x="1328" y="39"/>
                </a:lnTo>
                <a:lnTo>
                  <a:pt x="1313" y="51"/>
                </a:lnTo>
                <a:lnTo>
                  <a:pt x="1279" y="95"/>
                </a:lnTo>
                <a:lnTo>
                  <a:pt x="1253" y="140"/>
                </a:lnTo>
                <a:lnTo>
                  <a:pt x="1247" y="155"/>
                </a:lnTo>
                <a:lnTo>
                  <a:pt x="1242" y="182"/>
                </a:lnTo>
                <a:lnTo>
                  <a:pt x="1247" y="207"/>
                </a:lnTo>
                <a:lnTo>
                  <a:pt x="1255" y="228"/>
                </a:lnTo>
                <a:lnTo>
                  <a:pt x="1287" y="270"/>
                </a:lnTo>
                <a:lnTo>
                  <a:pt x="1287" y="276"/>
                </a:lnTo>
                <a:lnTo>
                  <a:pt x="1298" y="292"/>
                </a:lnTo>
                <a:lnTo>
                  <a:pt x="1304" y="296"/>
                </a:lnTo>
                <a:lnTo>
                  <a:pt x="1311" y="317"/>
                </a:lnTo>
                <a:lnTo>
                  <a:pt x="1313" y="318"/>
                </a:lnTo>
                <a:lnTo>
                  <a:pt x="1316" y="317"/>
                </a:lnTo>
                <a:lnTo>
                  <a:pt x="1319" y="320"/>
                </a:lnTo>
                <a:lnTo>
                  <a:pt x="1316" y="328"/>
                </a:lnTo>
                <a:lnTo>
                  <a:pt x="1312" y="323"/>
                </a:lnTo>
                <a:lnTo>
                  <a:pt x="1310" y="325"/>
                </a:lnTo>
                <a:lnTo>
                  <a:pt x="1314" y="331"/>
                </a:lnTo>
                <a:lnTo>
                  <a:pt x="1309" y="328"/>
                </a:lnTo>
                <a:lnTo>
                  <a:pt x="1306" y="332"/>
                </a:lnTo>
                <a:lnTo>
                  <a:pt x="1310" y="334"/>
                </a:lnTo>
                <a:lnTo>
                  <a:pt x="1305" y="334"/>
                </a:lnTo>
                <a:lnTo>
                  <a:pt x="1304" y="337"/>
                </a:lnTo>
                <a:lnTo>
                  <a:pt x="1301" y="337"/>
                </a:lnTo>
                <a:lnTo>
                  <a:pt x="1300" y="340"/>
                </a:lnTo>
                <a:lnTo>
                  <a:pt x="1301" y="351"/>
                </a:lnTo>
                <a:lnTo>
                  <a:pt x="1299" y="354"/>
                </a:lnTo>
                <a:lnTo>
                  <a:pt x="1299" y="363"/>
                </a:lnTo>
                <a:lnTo>
                  <a:pt x="1293" y="387"/>
                </a:lnTo>
                <a:lnTo>
                  <a:pt x="1298" y="428"/>
                </a:lnTo>
                <a:lnTo>
                  <a:pt x="1304" y="440"/>
                </a:lnTo>
                <a:lnTo>
                  <a:pt x="1301" y="443"/>
                </a:lnTo>
                <a:lnTo>
                  <a:pt x="1300" y="448"/>
                </a:lnTo>
                <a:lnTo>
                  <a:pt x="1310" y="501"/>
                </a:lnTo>
                <a:lnTo>
                  <a:pt x="1313" y="526"/>
                </a:lnTo>
                <a:lnTo>
                  <a:pt x="1311" y="549"/>
                </a:lnTo>
                <a:lnTo>
                  <a:pt x="1308" y="550"/>
                </a:lnTo>
                <a:lnTo>
                  <a:pt x="1300" y="561"/>
                </a:lnTo>
                <a:lnTo>
                  <a:pt x="1292" y="568"/>
                </a:lnTo>
                <a:lnTo>
                  <a:pt x="1281" y="572"/>
                </a:lnTo>
                <a:lnTo>
                  <a:pt x="1267" y="587"/>
                </a:lnTo>
                <a:lnTo>
                  <a:pt x="1252" y="608"/>
                </a:lnTo>
                <a:lnTo>
                  <a:pt x="1239" y="636"/>
                </a:lnTo>
                <a:lnTo>
                  <a:pt x="1230" y="660"/>
                </a:lnTo>
                <a:lnTo>
                  <a:pt x="1215" y="726"/>
                </a:lnTo>
                <a:lnTo>
                  <a:pt x="1214" y="734"/>
                </a:lnTo>
                <a:lnTo>
                  <a:pt x="1202" y="773"/>
                </a:lnTo>
                <a:lnTo>
                  <a:pt x="1189" y="796"/>
                </a:lnTo>
                <a:lnTo>
                  <a:pt x="1179" y="793"/>
                </a:lnTo>
                <a:lnTo>
                  <a:pt x="1172" y="791"/>
                </a:lnTo>
                <a:lnTo>
                  <a:pt x="1156" y="793"/>
                </a:lnTo>
                <a:lnTo>
                  <a:pt x="1148" y="798"/>
                </a:lnTo>
                <a:lnTo>
                  <a:pt x="1128" y="795"/>
                </a:lnTo>
                <a:lnTo>
                  <a:pt x="1104" y="777"/>
                </a:lnTo>
                <a:lnTo>
                  <a:pt x="1099" y="768"/>
                </a:lnTo>
                <a:lnTo>
                  <a:pt x="1065" y="736"/>
                </a:lnTo>
                <a:lnTo>
                  <a:pt x="1056" y="729"/>
                </a:lnTo>
                <a:lnTo>
                  <a:pt x="1048" y="727"/>
                </a:lnTo>
                <a:lnTo>
                  <a:pt x="1028" y="710"/>
                </a:lnTo>
                <a:lnTo>
                  <a:pt x="1013" y="694"/>
                </a:lnTo>
                <a:lnTo>
                  <a:pt x="1005" y="691"/>
                </a:lnTo>
                <a:lnTo>
                  <a:pt x="993" y="697"/>
                </a:lnTo>
                <a:lnTo>
                  <a:pt x="978" y="711"/>
                </a:lnTo>
                <a:lnTo>
                  <a:pt x="978" y="725"/>
                </a:lnTo>
                <a:lnTo>
                  <a:pt x="967" y="729"/>
                </a:lnTo>
                <a:lnTo>
                  <a:pt x="960" y="727"/>
                </a:lnTo>
                <a:lnTo>
                  <a:pt x="950" y="719"/>
                </a:lnTo>
                <a:lnTo>
                  <a:pt x="945" y="719"/>
                </a:lnTo>
                <a:lnTo>
                  <a:pt x="932" y="712"/>
                </a:lnTo>
                <a:lnTo>
                  <a:pt x="927" y="705"/>
                </a:lnTo>
                <a:lnTo>
                  <a:pt x="912" y="690"/>
                </a:lnTo>
                <a:lnTo>
                  <a:pt x="906" y="688"/>
                </a:lnTo>
                <a:lnTo>
                  <a:pt x="884" y="673"/>
                </a:lnTo>
                <a:lnTo>
                  <a:pt x="879" y="672"/>
                </a:lnTo>
                <a:lnTo>
                  <a:pt x="878" y="678"/>
                </a:lnTo>
                <a:lnTo>
                  <a:pt x="880" y="680"/>
                </a:lnTo>
                <a:lnTo>
                  <a:pt x="878" y="686"/>
                </a:lnTo>
                <a:lnTo>
                  <a:pt x="866" y="707"/>
                </a:lnTo>
                <a:lnTo>
                  <a:pt x="867" y="709"/>
                </a:lnTo>
                <a:lnTo>
                  <a:pt x="859" y="716"/>
                </a:lnTo>
                <a:lnTo>
                  <a:pt x="836" y="720"/>
                </a:lnTo>
                <a:lnTo>
                  <a:pt x="815" y="707"/>
                </a:lnTo>
                <a:lnTo>
                  <a:pt x="806" y="710"/>
                </a:lnTo>
                <a:lnTo>
                  <a:pt x="807" y="699"/>
                </a:lnTo>
                <a:lnTo>
                  <a:pt x="818" y="696"/>
                </a:lnTo>
                <a:lnTo>
                  <a:pt x="824" y="688"/>
                </a:lnTo>
                <a:lnTo>
                  <a:pt x="824" y="685"/>
                </a:lnTo>
                <a:lnTo>
                  <a:pt x="815" y="686"/>
                </a:lnTo>
                <a:lnTo>
                  <a:pt x="799" y="693"/>
                </a:lnTo>
                <a:lnTo>
                  <a:pt x="792" y="700"/>
                </a:lnTo>
                <a:lnTo>
                  <a:pt x="784" y="706"/>
                </a:lnTo>
                <a:lnTo>
                  <a:pt x="791" y="713"/>
                </a:lnTo>
                <a:lnTo>
                  <a:pt x="799" y="711"/>
                </a:lnTo>
                <a:lnTo>
                  <a:pt x="801" y="713"/>
                </a:lnTo>
                <a:lnTo>
                  <a:pt x="791" y="721"/>
                </a:lnTo>
                <a:lnTo>
                  <a:pt x="785" y="733"/>
                </a:lnTo>
                <a:lnTo>
                  <a:pt x="772" y="732"/>
                </a:lnTo>
                <a:lnTo>
                  <a:pt x="764" y="742"/>
                </a:lnTo>
                <a:lnTo>
                  <a:pt x="747" y="738"/>
                </a:lnTo>
                <a:lnTo>
                  <a:pt x="726" y="738"/>
                </a:lnTo>
                <a:lnTo>
                  <a:pt x="720" y="741"/>
                </a:lnTo>
                <a:lnTo>
                  <a:pt x="715" y="737"/>
                </a:lnTo>
                <a:lnTo>
                  <a:pt x="697" y="744"/>
                </a:lnTo>
                <a:lnTo>
                  <a:pt x="682" y="746"/>
                </a:lnTo>
                <a:lnTo>
                  <a:pt x="652" y="759"/>
                </a:lnTo>
                <a:lnTo>
                  <a:pt x="639" y="759"/>
                </a:lnTo>
                <a:lnTo>
                  <a:pt x="614" y="771"/>
                </a:lnTo>
                <a:lnTo>
                  <a:pt x="608" y="777"/>
                </a:lnTo>
                <a:lnTo>
                  <a:pt x="603" y="783"/>
                </a:lnTo>
                <a:lnTo>
                  <a:pt x="589" y="788"/>
                </a:lnTo>
                <a:lnTo>
                  <a:pt x="589" y="791"/>
                </a:lnTo>
                <a:lnTo>
                  <a:pt x="585" y="792"/>
                </a:lnTo>
                <a:lnTo>
                  <a:pt x="572" y="791"/>
                </a:lnTo>
                <a:lnTo>
                  <a:pt x="565" y="789"/>
                </a:lnTo>
                <a:lnTo>
                  <a:pt x="558" y="785"/>
                </a:lnTo>
                <a:lnTo>
                  <a:pt x="533" y="758"/>
                </a:lnTo>
                <a:lnTo>
                  <a:pt x="515" y="743"/>
                </a:lnTo>
                <a:lnTo>
                  <a:pt x="475" y="760"/>
                </a:lnTo>
                <a:lnTo>
                  <a:pt x="474" y="766"/>
                </a:lnTo>
                <a:lnTo>
                  <a:pt x="464" y="776"/>
                </a:lnTo>
                <a:lnTo>
                  <a:pt x="458" y="776"/>
                </a:lnTo>
                <a:lnTo>
                  <a:pt x="458" y="764"/>
                </a:lnTo>
                <a:lnTo>
                  <a:pt x="455" y="761"/>
                </a:lnTo>
                <a:lnTo>
                  <a:pt x="441" y="762"/>
                </a:lnTo>
                <a:lnTo>
                  <a:pt x="431" y="766"/>
                </a:lnTo>
                <a:lnTo>
                  <a:pt x="421" y="781"/>
                </a:lnTo>
                <a:lnTo>
                  <a:pt x="408" y="778"/>
                </a:lnTo>
                <a:lnTo>
                  <a:pt x="398" y="784"/>
                </a:lnTo>
                <a:lnTo>
                  <a:pt x="390" y="803"/>
                </a:lnTo>
                <a:lnTo>
                  <a:pt x="382" y="803"/>
                </a:lnTo>
                <a:lnTo>
                  <a:pt x="378" y="793"/>
                </a:lnTo>
                <a:lnTo>
                  <a:pt x="364" y="789"/>
                </a:lnTo>
                <a:lnTo>
                  <a:pt x="358" y="797"/>
                </a:lnTo>
                <a:lnTo>
                  <a:pt x="357" y="789"/>
                </a:lnTo>
                <a:lnTo>
                  <a:pt x="352" y="790"/>
                </a:lnTo>
                <a:lnTo>
                  <a:pt x="348" y="791"/>
                </a:lnTo>
                <a:lnTo>
                  <a:pt x="343" y="791"/>
                </a:lnTo>
                <a:lnTo>
                  <a:pt x="341" y="793"/>
                </a:lnTo>
                <a:lnTo>
                  <a:pt x="343" y="798"/>
                </a:lnTo>
                <a:lnTo>
                  <a:pt x="354" y="805"/>
                </a:lnTo>
                <a:lnTo>
                  <a:pt x="354" y="812"/>
                </a:lnTo>
                <a:lnTo>
                  <a:pt x="345" y="815"/>
                </a:lnTo>
                <a:lnTo>
                  <a:pt x="343" y="818"/>
                </a:lnTo>
                <a:lnTo>
                  <a:pt x="336" y="819"/>
                </a:lnTo>
                <a:lnTo>
                  <a:pt x="323" y="825"/>
                </a:lnTo>
                <a:lnTo>
                  <a:pt x="319" y="834"/>
                </a:lnTo>
                <a:lnTo>
                  <a:pt x="306" y="840"/>
                </a:lnTo>
                <a:lnTo>
                  <a:pt x="299" y="840"/>
                </a:lnTo>
                <a:lnTo>
                  <a:pt x="287" y="836"/>
                </a:lnTo>
                <a:lnTo>
                  <a:pt x="282" y="837"/>
                </a:lnTo>
                <a:lnTo>
                  <a:pt x="274" y="833"/>
                </a:lnTo>
                <a:lnTo>
                  <a:pt x="267" y="834"/>
                </a:lnTo>
                <a:lnTo>
                  <a:pt x="256" y="833"/>
                </a:lnTo>
                <a:lnTo>
                  <a:pt x="253" y="836"/>
                </a:lnTo>
                <a:lnTo>
                  <a:pt x="247" y="852"/>
                </a:lnTo>
                <a:lnTo>
                  <a:pt x="250" y="862"/>
                </a:lnTo>
                <a:lnTo>
                  <a:pt x="236" y="875"/>
                </a:lnTo>
                <a:lnTo>
                  <a:pt x="236" y="887"/>
                </a:lnTo>
                <a:lnTo>
                  <a:pt x="228" y="899"/>
                </a:lnTo>
                <a:lnTo>
                  <a:pt x="231" y="911"/>
                </a:lnTo>
                <a:lnTo>
                  <a:pt x="227" y="917"/>
                </a:lnTo>
                <a:lnTo>
                  <a:pt x="228" y="920"/>
                </a:lnTo>
                <a:lnTo>
                  <a:pt x="233" y="923"/>
                </a:lnTo>
                <a:lnTo>
                  <a:pt x="220" y="943"/>
                </a:lnTo>
                <a:lnTo>
                  <a:pt x="220" y="947"/>
                </a:lnTo>
                <a:lnTo>
                  <a:pt x="200" y="971"/>
                </a:lnTo>
                <a:lnTo>
                  <a:pt x="177" y="972"/>
                </a:lnTo>
                <a:lnTo>
                  <a:pt x="175" y="974"/>
                </a:lnTo>
                <a:lnTo>
                  <a:pt x="177" y="984"/>
                </a:lnTo>
                <a:lnTo>
                  <a:pt x="169" y="983"/>
                </a:lnTo>
                <a:lnTo>
                  <a:pt x="151" y="994"/>
                </a:lnTo>
                <a:lnTo>
                  <a:pt x="141" y="1009"/>
                </a:lnTo>
                <a:lnTo>
                  <a:pt x="145" y="1020"/>
                </a:lnTo>
                <a:lnTo>
                  <a:pt x="158" y="1036"/>
                </a:lnTo>
                <a:lnTo>
                  <a:pt x="152" y="1044"/>
                </a:lnTo>
                <a:lnTo>
                  <a:pt x="146" y="1069"/>
                </a:lnTo>
                <a:lnTo>
                  <a:pt x="135" y="1080"/>
                </a:lnTo>
                <a:lnTo>
                  <a:pt x="149" y="1076"/>
                </a:lnTo>
                <a:lnTo>
                  <a:pt x="157" y="1078"/>
                </a:lnTo>
                <a:lnTo>
                  <a:pt x="167" y="1078"/>
                </a:lnTo>
                <a:lnTo>
                  <a:pt x="169" y="1082"/>
                </a:lnTo>
                <a:lnTo>
                  <a:pt x="164" y="1093"/>
                </a:lnTo>
                <a:lnTo>
                  <a:pt x="171" y="1090"/>
                </a:lnTo>
                <a:lnTo>
                  <a:pt x="174" y="1092"/>
                </a:lnTo>
                <a:lnTo>
                  <a:pt x="165" y="1102"/>
                </a:lnTo>
                <a:lnTo>
                  <a:pt x="166" y="1113"/>
                </a:lnTo>
                <a:lnTo>
                  <a:pt x="153" y="1109"/>
                </a:lnTo>
                <a:lnTo>
                  <a:pt x="147" y="1101"/>
                </a:lnTo>
                <a:lnTo>
                  <a:pt x="132" y="1095"/>
                </a:lnTo>
                <a:lnTo>
                  <a:pt x="116" y="1103"/>
                </a:lnTo>
                <a:lnTo>
                  <a:pt x="117" y="1106"/>
                </a:lnTo>
                <a:lnTo>
                  <a:pt x="112" y="1111"/>
                </a:lnTo>
                <a:lnTo>
                  <a:pt x="106" y="1108"/>
                </a:lnTo>
                <a:lnTo>
                  <a:pt x="104" y="1110"/>
                </a:lnTo>
                <a:lnTo>
                  <a:pt x="102" y="1116"/>
                </a:lnTo>
                <a:lnTo>
                  <a:pt x="105" y="1117"/>
                </a:lnTo>
                <a:lnTo>
                  <a:pt x="105" y="1117"/>
                </a:lnTo>
                <a:lnTo>
                  <a:pt x="104" y="1123"/>
                </a:lnTo>
                <a:lnTo>
                  <a:pt x="104" y="1123"/>
                </a:lnTo>
                <a:lnTo>
                  <a:pt x="77" y="1115"/>
                </a:lnTo>
                <a:lnTo>
                  <a:pt x="73" y="1100"/>
                </a:lnTo>
                <a:lnTo>
                  <a:pt x="69" y="1096"/>
                </a:lnTo>
                <a:lnTo>
                  <a:pt x="63" y="1085"/>
                </a:lnTo>
                <a:lnTo>
                  <a:pt x="55" y="1077"/>
                </a:lnTo>
                <a:lnTo>
                  <a:pt x="50" y="1065"/>
                </a:lnTo>
                <a:lnTo>
                  <a:pt x="45" y="1033"/>
                </a:lnTo>
                <a:lnTo>
                  <a:pt x="35" y="1022"/>
                </a:lnTo>
                <a:lnTo>
                  <a:pt x="21" y="1013"/>
                </a:lnTo>
                <a:lnTo>
                  <a:pt x="16" y="1088"/>
                </a:lnTo>
                <a:lnTo>
                  <a:pt x="16" y="1092"/>
                </a:lnTo>
                <a:lnTo>
                  <a:pt x="15" y="1094"/>
                </a:lnTo>
                <a:lnTo>
                  <a:pt x="11" y="1091"/>
                </a:lnTo>
                <a:lnTo>
                  <a:pt x="11" y="1080"/>
                </a:lnTo>
                <a:lnTo>
                  <a:pt x="4" y="1070"/>
                </a:lnTo>
                <a:lnTo>
                  <a:pt x="0" y="1069"/>
                </a:lnTo>
                <a:lnTo>
                  <a:pt x="2" y="1059"/>
                </a:lnTo>
                <a:lnTo>
                  <a:pt x="4" y="1010"/>
                </a:lnTo>
                <a:lnTo>
                  <a:pt x="10" y="986"/>
                </a:lnTo>
                <a:lnTo>
                  <a:pt x="30" y="930"/>
                </a:lnTo>
                <a:lnTo>
                  <a:pt x="80" y="827"/>
                </a:lnTo>
                <a:lnTo>
                  <a:pt x="91" y="821"/>
                </a:lnTo>
                <a:lnTo>
                  <a:pt x="107" y="800"/>
                </a:lnTo>
                <a:lnTo>
                  <a:pt x="129" y="766"/>
                </a:lnTo>
                <a:lnTo>
                  <a:pt x="140" y="744"/>
                </a:lnTo>
                <a:lnTo>
                  <a:pt x="145" y="739"/>
                </a:lnTo>
                <a:lnTo>
                  <a:pt x="153" y="740"/>
                </a:lnTo>
                <a:lnTo>
                  <a:pt x="159" y="736"/>
                </a:lnTo>
                <a:lnTo>
                  <a:pt x="175" y="717"/>
                </a:lnTo>
                <a:lnTo>
                  <a:pt x="209" y="661"/>
                </a:lnTo>
                <a:lnTo>
                  <a:pt x="209" y="658"/>
                </a:lnTo>
                <a:lnTo>
                  <a:pt x="210" y="656"/>
                </a:lnTo>
                <a:lnTo>
                  <a:pt x="212" y="658"/>
                </a:lnTo>
                <a:lnTo>
                  <a:pt x="214" y="661"/>
                </a:lnTo>
                <a:lnTo>
                  <a:pt x="226" y="653"/>
                </a:lnTo>
                <a:lnTo>
                  <a:pt x="229" y="656"/>
                </a:lnTo>
                <a:lnTo>
                  <a:pt x="260" y="667"/>
                </a:lnTo>
                <a:lnTo>
                  <a:pt x="293" y="682"/>
                </a:lnTo>
                <a:lnTo>
                  <a:pt x="302" y="682"/>
                </a:lnTo>
                <a:lnTo>
                  <a:pt x="340" y="672"/>
                </a:lnTo>
                <a:lnTo>
                  <a:pt x="364" y="663"/>
                </a:lnTo>
                <a:lnTo>
                  <a:pt x="382" y="652"/>
                </a:lnTo>
                <a:lnTo>
                  <a:pt x="415" y="627"/>
                </a:lnTo>
                <a:lnTo>
                  <a:pt x="429" y="621"/>
                </a:lnTo>
                <a:lnTo>
                  <a:pt x="442" y="624"/>
                </a:lnTo>
                <a:lnTo>
                  <a:pt x="457" y="620"/>
                </a:lnTo>
                <a:lnTo>
                  <a:pt x="498" y="636"/>
                </a:lnTo>
                <a:lnTo>
                  <a:pt x="523" y="641"/>
                </a:lnTo>
                <a:lnTo>
                  <a:pt x="545" y="642"/>
                </a:lnTo>
                <a:lnTo>
                  <a:pt x="583" y="637"/>
                </a:lnTo>
                <a:lnTo>
                  <a:pt x="598" y="634"/>
                </a:lnTo>
                <a:lnTo>
                  <a:pt x="620" y="625"/>
                </a:lnTo>
                <a:lnTo>
                  <a:pt x="647" y="623"/>
                </a:lnTo>
                <a:lnTo>
                  <a:pt x="665" y="615"/>
                </a:lnTo>
                <a:lnTo>
                  <a:pt x="736" y="560"/>
                </a:lnTo>
                <a:lnTo>
                  <a:pt x="744" y="551"/>
                </a:lnTo>
                <a:lnTo>
                  <a:pt x="800" y="467"/>
                </a:lnTo>
                <a:lnTo>
                  <a:pt x="837" y="399"/>
                </a:lnTo>
                <a:lnTo>
                  <a:pt x="843" y="391"/>
                </a:lnTo>
                <a:lnTo>
                  <a:pt x="888" y="289"/>
                </a:lnTo>
                <a:lnTo>
                  <a:pt x="926" y="248"/>
                </a:lnTo>
                <a:lnTo>
                  <a:pt x="940" y="230"/>
                </a:lnTo>
                <a:lnTo>
                  <a:pt x="966" y="178"/>
                </a:lnTo>
                <a:lnTo>
                  <a:pt x="979" y="164"/>
                </a:lnTo>
                <a:lnTo>
                  <a:pt x="977" y="169"/>
                </a:lnTo>
                <a:lnTo>
                  <a:pt x="991" y="166"/>
                </a:lnTo>
                <a:lnTo>
                  <a:pt x="991" y="164"/>
                </a:lnTo>
                <a:lnTo>
                  <a:pt x="996" y="168"/>
                </a:lnTo>
                <a:lnTo>
                  <a:pt x="1005" y="169"/>
                </a:lnTo>
                <a:lnTo>
                  <a:pt x="1019" y="171"/>
                </a:lnTo>
                <a:lnTo>
                  <a:pt x="1032" y="169"/>
                </a:lnTo>
                <a:lnTo>
                  <a:pt x="1052" y="172"/>
                </a:lnTo>
                <a:lnTo>
                  <a:pt x="1064" y="172"/>
                </a:lnTo>
                <a:lnTo>
                  <a:pt x="1093" y="167"/>
                </a:lnTo>
                <a:lnTo>
                  <a:pt x="1141" y="149"/>
                </a:lnTo>
                <a:lnTo>
                  <a:pt x="1185" y="122"/>
                </a:lnTo>
                <a:lnTo>
                  <a:pt x="1297" y="23"/>
                </a:lnTo>
                <a:lnTo>
                  <a:pt x="1317" y="10"/>
                </a:lnTo>
                <a:lnTo>
                  <a:pt x="1327" y="5"/>
                </a:lnTo>
                <a:lnTo>
                  <a:pt x="1347" y="0"/>
                </a:lnTo>
                <a:lnTo>
                  <a:pt x="1356" y="1"/>
                </a:lnTo>
                <a:lnTo>
                  <a:pt x="1368" y="8"/>
                </a:lnTo>
                <a:lnTo>
                  <a:pt x="1349" y="25"/>
                </a:lnTo>
                <a:lnTo>
                  <a:pt x="1343" y="33"/>
                </a:lnTo>
                <a:close/>
              </a:path>
            </a:pathLst>
          </a:custGeom>
          <a:solidFill>
            <a:schemeClr val="accent1">
              <a:lumMod val="90000"/>
              <a:lumOff val="10000"/>
            </a:schemeClr>
          </a:solidFill>
          <a:ln w="317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endParaRPr lang="en-US" sz="900"/>
          </a:p>
        </p:txBody>
      </p:sp>
      <p:sp>
        <p:nvSpPr>
          <p:cNvPr id="40" name="Region Zealand" descr="{&quot;Key&quot;:&quot;region zealand&quot;,&quot;Name&quot;:&quot;Region Zealand&quot;,&quot;Value&quot;:1.0,&quot;Formula&quot;:&quot;&quot;,&quot;Text&quot;:&quot;1&quot;}">
            <a:extLst>
              <a:ext uri="{FF2B5EF4-FFF2-40B4-BE49-F238E27FC236}">
                <a16:creationId xmlns:a16="http://schemas.microsoft.com/office/drawing/2014/main" id="{419E1155-0F49-9E66-109C-655FFC08EF8F}"/>
              </a:ext>
            </a:extLst>
          </p:cNvPr>
          <p:cNvSpPr>
            <a:spLocks noGrp="1" noRot="1" noMove="1" noResize="1" noEditPoints="1" noAdjustHandles="1" noChangeArrowheads="1" noChangeShapeType="1"/>
          </p:cNvSpPr>
          <p:nvPr/>
        </p:nvSpPr>
        <p:spPr bwMode="auto">
          <a:xfrm>
            <a:off x="5981383" y="3786580"/>
            <a:ext cx="1917123" cy="2762473"/>
          </a:xfrm>
          <a:custGeom>
            <a:avLst/>
            <a:gdLst>
              <a:gd name="T0" fmla="*/ 276 w 948"/>
              <a:gd name="T1" fmla="*/ 1084 h 1431"/>
              <a:gd name="T2" fmla="*/ 407 w 948"/>
              <a:gd name="T3" fmla="*/ 1167 h 1431"/>
              <a:gd name="T4" fmla="*/ 495 w 948"/>
              <a:gd name="T5" fmla="*/ 1127 h 1431"/>
              <a:gd name="T6" fmla="*/ 551 w 948"/>
              <a:gd name="T7" fmla="*/ 1269 h 1431"/>
              <a:gd name="T8" fmla="*/ 534 w 948"/>
              <a:gd name="T9" fmla="*/ 1342 h 1431"/>
              <a:gd name="T10" fmla="*/ 435 w 948"/>
              <a:gd name="T11" fmla="*/ 1331 h 1431"/>
              <a:gd name="T12" fmla="*/ 368 w 948"/>
              <a:gd name="T13" fmla="*/ 1395 h 1431"/>
              <a:gd name="T14" fmla="*/ 64 w 948"/>
              <a:gd name="T15" fmla="*/ 1170 h 1431"/>
              <a:gd name="T16" fmla="*/ 113 w 948"/>
              <a:gd name="T17" fmla="*/ 1198 h 1431"/>
              <a:gd name="T18" fmla="*/ 108 w 948"/>
              <a:gd name="T19" fmla="*/ 1131 h 1431"/>
              <a:gd name="T20" fmla="*/ 147 w 948"/>
              <a:gd name="T21" fmla="*/ 1050 h 1431"/>
              <a:gd name="T22" fmla="*/ 281 w 948"/>
              <a:gd name="T23" fmla="*/ 1041 h 1431"/>
              <a:gd name="T24" fmla="*/ 592 w 948"/>
              <a:gd name="T25" fmla="*/ 1078 h 1431"/>
              <a:gd name="T26" fmla="*/ 713 w 948"/>
              <a:gd name="T27" fmla="*/ 1176 h 1431"/>
              <a:gd name="T28" fmla="*/ 568 w 948"/>
              <a:gd name="T29" fmla="*/ 1305 h 1431"/>
              <a:gd name="T30" fmla="*/ 499 w 948"/>
              <a:gd name="T31" fmla="*/ 1143 h 1431"/>
              <a:gd name="T32" fmla="*/ 532 w 948"/>
              <a:gd name="T33" fmla="*/ 1063 h 1431"/>
              <a:gd name="T34" fmla="*/ 353 w 948"/>
              <a:gd name="T35" fmla="*/ 1021 h 1431"/>
              <a:gd name="T36" fmla="*/ 267 w 948"/>
              <a:gd name="T37" fmla="*/ 979 h 1431"/>
              <a:gd name="T38" fmla="*/ 881 w 948"/>
              <a:gd name="T39" fmla="*/ 978 h 1431"/>
              <a:gd name="T40" fmla="*/ 713 w 948"/>
              <a:gd name="T41" fmla="*/ 1101 h 1431"/>
              <a:gd name="T42" fmla="*/ 679 w 948"/>
              <a:gd name="T43" fmla="*/ 1090 h 1431"/>
              <a:gd name="T44" fmla="*/ 753 w 948"/>
              <a:gd name="T45" fmla="*/ 1034 h 1431"/>
              <a:gd name="T46" fmla="*/ 796 w 948"/>
              <a:gd name="T47" fmla="*/ 992 h 1431"/>
              <a:gd name="T48" fmla="*/ 786 w 948"/>
              <a:gd name="T49" fmla="*/ 923 h 1431"/>
              <a:gd name="T50" fmla="*/ 165 w 948"/>
              <a:gd name="T51" fmla="*/ 835 h 1431"/>
              <a:gd name="T52" fmla="*/ 349 w 948"/>
              <a:gd name="T53" fmla="*/ 808 h 1431"/>
              <a:gd name="T54" fmla="*/ 189 w 948"/>
              <a:gd name="T55" fmla="*/ 807 h 1431"/>
              <a:gd name="T56" fmla="*/ 838 w 948"/>
              <a:gd name="T57" fmla="*/ 412 h 1431"/>
              <a:gd name="T58" fmla="*/ 519 w 948"/>
              <a:gd name="T59" fmla="*/ 252 h 1431"/>
              <a:gd name="T60" fmla="*/ 139 w 948"/>
              <a:gd name="T61" fmla="*/ 98 h 1431"/>
              <a:gd name="T62" fmla="*/ 498 w 948"/>
              <a:gd name="T63" fmla="*/ 69 h 1431"/>
              <a:gd name="T64" fmla="*/ 443 w 948"/>
              <a:gd name="T65" fmla="*/ 207 h 1431"/>
              <a:gd name="T66" fmla="*/ 503 w 948"/>
              <a:gd name="T67" fmla="*/ 265 h 1431"/>
              <a:gd name="T68" fmla="*/ 508 w 948"/>
              <a:gd name="T69" fmla="*/ 279 h 1431"/>
              <a:gd name="T70" fmla="*/ 556 w 948"/>
              <a:gd name="T71" fmla="*/ 279 h 1431"/>
              <a:gd name="T72" fmla="*/ 635 w 948"/>
              <a:gd name="T73" fmla="*/ 332 h 1431"/>
              <a:gd name="T74" fmla="*/ 635 w 948"/>
              <a:gd name="T75" fmla="*/ 321 h 1431"/>
              <a:gd name="T76" fmla="*/ 678 w 948"/>
              <a:gd name="T77" fmla="*/ 336 h 1431"/>
              <a:gd name="T78" fmla="*/ 693 w 948"/>
              <a:gd name="T79" fmla="*/ 261 h 1431"/>
              <a:gd name="T80" fmla="*/ 758 w 948"/>
              <a:gd name="T81" fmla="*/ 393 h 1431"/>
              <a:gd name="T82" fmla="*/ 807 w 948"/>
              <a:gd name="T83" fmla="*/ 608 h 1431"/>
              <a:gd name="T84" fmla="*/ 768 w 948"/>
              <a:gd name="T85" fmla="*/ 772 h 1431"/>
              <a:gd name="T86" fmla="*/ 647 w 948"/>
              <a:gd name="T87" fmla="*/ 862 h 1431"/>
              <a:gd name="T88" fmla="*/ 738 w 948"/>
              <a:gd name="T89" fmla="*/ 900 h 1431"/>
              <a:gd name="T90" fmla="*/ 716 w 948"/>
              <a:gd name="T91" fmla="*/ 965 h 1431"/>
              <a:gd name="T92" fmla="*/ 560 w 948"/>
              <a:gd name="T93" fmla="*/ 996 h 1431"/>
              <a:gd name="T94" fmla="*/ 512 w 948"/>
              <a:gd name="T95" fmla="*/ 928 h 1431"/>
              <a:gd name="T96" fmla="*/ 521 w 948"/>
              <a:gd name="T97" fmla="*/ 852 h 1431"/>
              <a:gd name="T98" fmla="*/ 442 w 948"/>
              <a:gd name="T99" fmla="*/ 818 h 1431"/>
              <a:gd name="T100" fmla="*/ 309 w 948"/>
              <a:gd name="T101" fmla="*/ 804 h 1431"/>
              <a:gd name="T102" fmla="*/ 272 w 948"/>
              <a:gd name="T103" fmla="*/ 797 h 1431"/>
              <a:gd name="T104" fmla="*/ 226 w 948"/>
              <a:gd name="T105" fmla="*/ 770 h 1431"/>
              <a:gd name="T106" fmla="*/ 172 w 948"/>
              <a:gd name="T107" fmla="*/ 702 h 1431"/>
              <a:gd name="T108" fmla="*/ 153 w 948"/>
              <a:gd name="T109" fmla="*/ 677 h 1431"/>
              <a:gd name="T110" fmla="*/ 146 w 948"/>
              <a:gd name="T111" fmla="*/ 485 h 1431"/>
              <a:gd name="T112" fmla="*/ 147 w 948"/>
              <a:gd name="T113" fmla="*/ 398 h 1431"/>
              <a:gd name="T114" fmla="*/ 129 w 948"/>
              <a:gd name="T115" fmla="*/ 339 h 1431"/>
              <a:gd name="T116" fmla="*/ 100 w 948"/>
              <a:gd name="T117" fmla="*/ 280 h 1431"/>
              <a:gd name="T118" fmla="*/ 260 w 948"/>
              <a:gd name="T119" fmla="*/ 259 h 1431"/>
              <a:gd name="T120" fmla="*/ 369 w 948"/>
              <a:gd name="T121" fmla="*/ 116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8" h="1431">
                <a:moveTo>
                  <a:pt x="358" y="1087"/>
                </a:moveTo>
                <a:lnTo>
                  <a:pt x="355" y="1090"/>
                </a:lnTo>
                <a:lnTo>
                  <a:pt x="351" y="1088"/>
                </a:lnTo>
                <a:lnTo>
                  <a:pt x="346" y="1092"/>
                </a:lnTo>
                <a:lnTo>
                  <a:pt x="354" y="1102"/>
                </a:lnTo>
                <a:lnTo>
                  <a:pt x="365" y="1109"/>
                </a:lnTo>
                <a:lnTo>
                  <a:pt x="366" y="1114"/>
                </a:lnTo>
                <a:lnTo>
                  <a:pt x="358" y="1110"/>
                </a:lnTo>
                <a:lnTo>
                  <a:pt x="344" y="1114"/>
                </a:lnTo>
                <a:lnTo>
                  <a:pt x="341" y="1102"/>
                </a:lnTo>
                <a:lnTo>
                  <a:pt x="349" y="1099"/>
                </a:lnTo>
                <a:lnTo>
                  <a:pt x="346" y="1093"/>
                </a:lnTo>
                <a:lnTo>
                  <a:pt x="344" y="1094"/>
                </a:lnTo>
                <a:lnTo>
                  <a:pt x="340" y="1090"/>
                </a:lnTo>
                <a:lnTo>
                  <a:pt x="340" y="1087"/>
                </a:lnTo>
                <a:lnTo>
                  <a:pt x="358" y="1087"/>
                </a:lnTo>
                <a:close/>
                <a:moveTo>
                  <a:pt x="222" y="1044"/>
                </a:moveTo>
                <a:lnTo>
                  <a:pt x="238" y="1056"/>
                </a:lnTo>
                <a:lnTo>
                  <a:pt x="253" y="1076"/>
                </a:lnTo>
                <a:lnTo>
                  <a:pt x="257" y="1075"/>
                </a:lnTo>
                <a:lnTo>
                  <a:pt x="268" y="1079"/>
                </a:lnTo>
                <a:lnTo>
                  <a:pt x="276" y="1084"/>
                </a:lnTo>
                <a:lnTo>
                  <a:pt x="277" y="1102"/>
                </a:lnTo>
                <a:lnTo>
                  <a:pt x="289" y="1116"/>
                </a:lnTo>
                <a:lnTo>
                  <a:pt x="298" y="1122"/>
                </a:lnTo>
                <a:lnTo>
                  <a:pt x="304" y="1123"/>
                </a:lnTo>
                <a:lnTo>
                  <a:pt x="310" y="1128"/>
                </a:lnTo>
                <a:lnTo>
                  <a:pt x="316" y="1129"/>
                </a:lnTo>
                <a:lnTo>
                  <a:pt x="314" y="1135"/>
                </a:lnTo>
                <a:lnTo>
                  <a:pt x="317" y="1138"/>
                </a:lnTo>
                <a:lnTo>
                  <a:pt x="325" y="1133"/>
                </a:lnTo>
                <a:lnTo>
                  <a:pt x="334" y="1136"/>
                </a:lnTo>
                <a:lnTo>
                  <a:pt x="337" y="1140"/>
                </a:lnTo>
                <a:lnTo>
                  <a:pt x="335" y="1153"/>
                </a:lnTo>
                <a:lnTo>
                  <a:pt x="337" y="1158"/>
                </a:lnTo>
                <a:lnTo>
                  <a:pt x="341" y="1157"/>
                </a:lnTo>
                <a:lnTo>
                  <a:pt x="351" y="1160"/>
                </a:lnTo>
                <a:lnTo>
                  <a:pt x="351" y="1166"/>
                </a:lnTo>
                <a:lnTo>
                  <a:pt x="361" y="1164"/>
                </a:lnTo>
                <a:lnTo>
                  <a:pt x="373" y="1169"/>
                </a:lnTo>
                <a:lnTo>
                  <a:pt x="386" y="1169"/>
                </a:lnTo>
                <a:lnTo>
                  <a:pt x="392" y="1175"/>
                </a:lnTo>
                <a:lnTo>
                  <a:pt x="405" y="1172"/>
                </a:lnTo>
                <a:lnTo>
                  <a:pt x="407" y="1167"/>
                </a:lnTo>
                <a:lnTo>
                  <a:pt x="398" y="1164"/>
                </a:lnTo>
                <a:lnTo>
                  <a:pt x="390" y="1152"/>
                </a:lnTo>
                <a:lnTo>
                  <a:pt x="391" y="1146"/>
                </a:lnTo>
                <a:lnTo>
                  <a:pt x="397" y="1146"/>
                </a:lnTo>
                <a:lnTo>
                  <a:pt x="402" y="1141"/>
                </a:lnTo>
                <a:lnTo>
                  <a:pt x="416" y="1149"/>
                </a:lnTo>
                <a:lnTo>
                  <a:pt x="428" y="1146"/>
                </a:lnTo>
                <a:lnTo>
                  <a:pt x="433" y="1141"/>
                </a:lnTo>
                <a:lnTo>
                  <a:pt x="441" y="1140"/>
                </a:lnTo>
                <a:lnTo>
                  <a:pt x="440" y="1134"/>
                </a:lnTo>
                <a:lnTo>
                  <a:pt x="436" y="1129"/>
                </a:lnTo>
                <a:lnTo>
                  <a:pt x="439" y="1110"/>
                </a:lnTo>
                <a:lnTo>
                  <a:pt x="432" y="1100"/>
                </a:lnTo>
                <a:lnTo>
                  <a:pt x="433" y="1096"/>
                </a:lnTo>
                <a:lnTo>
                  <a:pt x="445" y="1098"/>
                </a:lnTo>
                <a:lnTo>
                  <a:pt x="447" y="1102"/>
                </a:lnTo>
                <a:lnTo>
                  <a:pt x="452" y="1103"/>
                </a:lnTo>
                <a:lnTo>
                  <a:pt x="459" y="1113"/>
                </a:lnTo>
                <a:lnTo>
                  <a:pt x="474" y="1125"/>
                </a:lnTo>
                <a:lnTo>
                  <a:pt x="479" y="1127"/>
                </a:lnTo>
                <a:lnTo>
                  <a:pt x="492" y="1124"/>
                </a:lnTo>
                <a:lnTo>
                  <a:pt x="495" y="1127"/>
                </a:lnTo>
                <a:lnTo>
                  <a:pt x="490" y="1133"/>
                </a:lnTo>
                <a:lnTo>
                  <a:pt x="489" y="1139"/>
                </a:lnTo>
                <a:lnTo>
                  <a:pt x="496" y="1159"/>
                </a:lnTo>
                <a:lnTo>
                  <a:pt x="501" y="1159"/>
                </a:lnTo>
                <a:lnTo>
                  <a:pt x="512" y="1166"/>
                </a:lnTo>
                <a:lnTo>
                  <a:pt x="518" y="1166"/>
                </a:lnTo>
                <a:lnTo>
                  <a:pt x="513" y="1178"/>
                </a:lnTo>
                <a:lnTo>
                  <a:pt x="514" y="1191"/>
                </a:lnTo>
                <a:lnTo>
                  <a:pt x="522" y="1198"/>
                </a:lnTo>
                <a:lnTo>
                  <a:pt x="524" y="1203"/>
                </a:lnTo>
                <a:lnTo>
                  <a:pt x="529" y="1203"/>
                </a:lnTo>
                <a:lnTo>
                  <a:pt x="530" y="1206"/>
                </a:lnTo>
                <a:lnTo>
                  <a:pt x="536" y="1207"/>
                </a:lnTo>
                <a:lnTo>
                  <a:pt x="543" y="1216"/>
                </a:lnTo>
                <a:lnTo>
                  <a:pt x="553" y="1222"/>
                </a:lnTo>
                <a:lnTo>
                  <a:pt x="557" y="1228"/>
                </a:lnTo>
                <a:lnTo>
                  <a:pt x="556" y="1236"/>
                </a:lnTo>
                <a:lnTo>
                  <a:pt x="556" y="1240"/>
                </a:lnTo>
                <a:lnTo>
                  <a:pt x="560" y="1246"/>
                </a:lnTo>
                <a:lnTo>
                  <a:pt x="561" y="1259"/>
                </a:lnTo>
                <a:lnTo>
                  <a:pt x="551" y="1266"/>
                </a:lnTo>
                <a:lnTo>
                  <a:pt x="551" y="1269"/>
                </a:lnTo>
                <a:lnTo>
                  <a:pt x="543" y="1269"/>
                </a:lnTo>
                <a:lnTo>
                  <a:pt x="532" y="1261"/>
                </a:lnTo>
                <a:lnTo>
                  <a:pt x="534" y="1265"/>
                </a:lnTo>
                <a:lnTo>
                  <a:pt x="532" y="1272"/>
                </a:lnTo>
                <a:lnTo>
                  <a:pt x="536" y="1276"/>
                </a:lnTo>
                <a:lnTo>
                  <a:pt x="528" y="1280"/>
                </a:lnTo>
                <a:lnTo>
                  <a:pt x="530" y="1287"/>
                </a:lnTo>
                <a:lnTo>
                  <a:pt x="533" y="1291"/>
                </a:lnTo>
                <a:lnTo>
                  <a:pt x="541" y="1297"/>
                </a:lnTo>
                <a:lnTo>
                  <a:pt x="550" y="1301"/>
                </a:lnTo>
                <a:lnTo>
                  <a:pt x="553" y="1298"/>
                </a:lnTo>
                <a:lnTo>
                  <a:pt x="558" y="1303"/>
                </a:lnTo>
                <a:lnTo>
                  <a:pt x="557" y="1309"/>
                </a:lnTo>
                <a:lnTo>
                  <a:pt x="546" y="1311"/>
                </a:lnTo>
                <a:lnTo>
                  <a:pt x="554" y="1319"/>
                </a:lnTo>
                <a:lnTo>
                  <a:pt x="546" y="1323"/>
                </a:lnTo>
                <a:lnTo>
                  <a:pt x="551" y="1328"/>
                </a:lnTo>
                <a:lnTo>
                  <a:pt x="547" y="1327"/>
                </a:lnTo>
                <a:lnTo>
                  <a:pt x="533" y="1334"/>
                </a:lnTo>
                <a:lnTo>
                  <a:pt x="544" y="1342"/>
                </a:lnTo>
                <a:lnTo>
                  <a:pt x="539" y="1344"/>
                </a:lnTo>
                <a:lnTo>
                  <a:pt x="534" y="1342"/>
                </a:lnTo>
                <a:lnTo>
                  <a:pt x="533" y="1347"/>
                </a:lnTo>
                <a:lnTo>
                  <a:pt x="529" y="1345"/>
                </a:lnTo>
                <a:lnTo>
                  <a:pt x="526" y="1349"/>
                </a:lnTo>
                <a:lnTo>
                  <a:pt x="516" y="1345"/>
                </a:lnTo>
                <a:lnTo>
                  <a:pt x="499" y="1342"/>
                </a:lnTo>
                <a:lnTo>
                  <a:pt x="490" y="1343"/>
                </a:lnTo>
                <a:lnTo>
                  <a:pt x="484" y="1339"/>
                </a:lnTo>
                <a:lnTo>
                  <a:pt x="487" y="1335"/>
                </a:lnTo>
                <a:lnTo>
                  <a:pt x="483" y="1328"/>
                </a:lnTo>
                <a:lnTo>
                  <a:pt x="479" y="1330"/>
                </a:lnTo>
                <a:lnTo>
                  <a:pt x="481" y="1338"/>
                </a:lnTo>
                <a:lnTo>
                  <a:pt x="474" y="1342"/>
                </a:lnTo>
                <a:lnTo>
                  <a:pt x="470" y="1333"/>
                </a:lnTo>
                <a:lnTo>
                  <a:pt x="461" y="1329"/>
                </a:lnTo>
                <a:lnTo>
                  <a:pt x="451" y="1332"/>
                </a:lnTo>
                <a:lnTo>
                  <a:pt x="448" y="1327"/>
                </a:lnTo>
                <a:lnTo>
                  <a:pt x="445" y="1331"/>
                </a:lnTo>
                <a:lnTo>
                  <a:pt x="447" y="1333"/>
                </a:lnTo>
                <a:lnTo>
                  <a:pt x="444" y="1336"/>
                </a:lnTo>
                <a:lnTo>
                  <a:pt x="443" y="1333"/>
                </a:lnTo>
                <a:lnTo>
                  <a:pt x="440" y="1335"/>
                </a:lnTo>
                <a:lnTo>
                  <a:pt x="435" y="1331"/>
                </a:lnTo>
                <a:lnTo>
                  <a:pt x="428" y="1331"/>
                </a:lnTo>
                <a:lnTo>
                  <a:pt x="427" y="1334"/>
                </a:lnTo>
                <a:lnTo>
                  <a:pt x="421" y="1335"/>
                </a:lnTo>
                <a:lnTo>
                  <a:pt x="415" y="1334"/>
                </a:lnTo>
                <a:lnTo>
                  <a:pt x="406" y="1329"/>
                </a:lnTo>
                <a:lnTo>
                  <a:pt x="402" y="1331"/>
                </a:lnTo>
                <a:lnTo>
                  <a:pt x="406" y="1334"/>
                </a:lnTo>
                <a:lnTo>
                  <a:pt x="405" y="1336"/>
                </a:lnTo>
                <a:lnTo>
                  <a:pt x="389" y="1334"/>
                </a:lnTo>
                <a:lnTo>
                  <a:pt x="389" y="1337"/>
                </a:lnTo>
                <a:lnTo>
                  <a:pt x="394" y="1342"/>
                </a:lnTo>
                <a:lnTo>
                  <a:pt x="384" y="1343"/>
                </a:lnTo>
                <a:lnTo>
                  <a:pt x="383" y="1348"/>
                </a:lnTo>
                <a:lnTo>
                  <a:pt x="380" y="1354"/>
                </a:lnTo>
                <a:lnTo>
                  <a:pt x="368" y="1355"/>
                </a:lnTo>
                <a:lnTo>
                  <a:pt x="365" y="1358"/>
                </a:lnTo>
                <a:lnTo>
                  <a:pt x="353" y="1358"/>
                </a:lnTo>
                <a:lnTo>
                  <a:pt x="333" y="1381"/>
                </a:lnTo>
                <a:lnTo>
                  <a:pt x="350" y="1393"/>
                </a:lnTo>
                <a:lnTo>
                  <a:pt x="355" y="1393"/>
                </a:lnTo>
                <a:lnTo>
                  <a:pt x="360" y="1396"/>
                </a:lnTo>
                <a:lnTo>
                  <a:pt x="368" y="1395"/>
                </a:lnTo>
                <a:lnTo>
                  <a:pt x="370" y="1392"/>
                </a:lnTo>
                <a:lnTo>
                  <a:pt x="371" y="1396"/>
                </a:lnTo>
                <a:lnTo>
                  <a:pt x="361" y="1398"/>
                </a:lnTo>
                <a:lnTo>
                  <a:pt x="354" y="1396"/>
                </a:lnTo>
                <a:lnTo>
                  <a:pt x="325" y="1379"/>
                </a:lnTo>
                <a:lnTo>
                  <a:pt x="302" y="1360"/>
                </a:lnTo>
                <a:lnTo>
                  <a:pt x="281" y="1348"/>
                </a:lnTo>
                <a:lnTo>
                  <a:pt x="271" y="1339"/>
                </a:lnTo>
                <a:lnTo>
                  <a:pt x="267" y="1338"/>
                </a:lnTo>
                <a:lnTo>
                  <a:pt x="241" y="1309"/>
                </a:lnTo>
                <a:lnTo>
                  <a:pt x="222" y="1293"/>
                </a:lnTo>
                <a:lnTo>
                  <a:pt x="207" y="1287"/>
                </a:lnTo>
                <a:lnTo>
                  <a:pt x="201" y="1287"/>
                </a:lnTo>
                <a:lnTo>
                  <a:pt x="187" y="1278"/>
                </a:lnTo>
                <a:lnTo>
                  <a:pt x="138" y="1258"/>
                </a:lnTo>
                <a:lnTo>
                  <a:pt x="104" y="1248"/>
                </a:lnTo>
                <a:lnTo>
                  <a:pt x="76" y="1233"/>
                </a:lnTo>
                <a:lnTo>
                  <a:pt x="52" y="1194"/>
                </a:lnTo>
                <a:lnTo>
                  <a:pt x="48" y="1167"/>
                </a:lnTo>
                <a:lnTo>
                  <a:pt x="50" y="1163"/>
                </a:lnTo>
                <a:lnTo>
                  <a:pt x="53" y="1161"/>
                </a:lnTo>
                <a:lnTo>
                  <a:pt x="64" y="1170"/>
                </a:lnTo>
                <a:lnTo>
                  <a:pt x="53" y="1163"/>
                </a:lnTo>
                <a:lnTo>
                  <a:pt x="52" y="1166"/>
                </a:lnTo>
                <a:lnTo>
                  <a:pt x="55" y="1170"/>
                </a:lnTo>
                <a:lnTo>
                  <a:pt x="55" y="1173"/>
                </a:lnTo>
                <a:lnTo>
                  <a:pt x="52" y="1172"/>
                </a:lnTo>
                <a:lnTo>
                  <a:pt x="50" y="1176"/>
                </a:lnTo>
                <a:lnTo>
                  <a:pt x="53" y="1192"/>
                </a:lnTo>
                <a:lnTo>
                  <a:pt x="58" y="1201"/>
                </a:lnTo>
                <a:lnTo>
                  <a:pt x="61" y="1201"/>
                </a:lnTo>
                <a:lnTo>
                  <a:pt x="62" y="1200"/>
                </a:lnTo>
                <a:lnTo>
                  <a:pt x="72" y="1200"/>
                </a:lnTo>
                <a:lnTo>
                  <a:pt x="79" y="1196"/>
                </a:lnTo>
                <a:lnTo>
                  <a:pt x="82" y="1190"/>
                </a:lnTo>
                <a:lnTo>
                  <a:pt x="78" y="1185"/>
                </a:lnTo>
                <a:lnTo>
                  <a:pt x="65" y="1178"/>
                </a:lnTo>
                <a:lnTo>
                  <a:pt x="74" y="1178"/>
                </a:lnTo>
                <a:lnTo>
                  <a:pt x="82" y="1183"/>
                </a:lnTo>
                <a:lnTo>
                  <a:pt x="85" y="1182"/>
                </a:lnTo>
                <a:lnTo>
                  <a:pt x="90" y="1188"/>
                </a:lnTo>
                <a:lnTo>
                  <a:pt x="95" y="1188"/>
                </a:lnTo>
                <a:lnTo>
                  <a:pt x="99" y="1199"/>
                </a:lnTo>
                <a:lnTo>
                  <a:pt x="113" y="1198"/>
                </a:lnTo>
                <a:lnTo>
                  <a:pt x="118" y="1191"/>
                </a:lnTo>
                <a:lnTo>
                  <a:pt x="112" y="1185"/>
                </a:lnTo>
                <a:lnTo>
                  <a:pt x="112" y="1177"/>
                </a:lnTo>
                <a:lnTo>
                  <a:pt x="121" y="1187"/>
                </a:lnTo>
                <a:lnTo>
                  <a:pt x="126" y="1186"/>
                </a:lnTo>
                <a:lnTo>
                  <a:pt x="129" y="1177"/>
                </a:lnTo>
                <a:lnTo>
                  <a:pt x="137" y="1174"/>
                </a:lnTo>
                <a:lnTo>
                  <a:pt x="136" y="1167"/>
                </a:lnTo>
                <a:lnTo>
                  <a:pt x="143" y="1170"/>
                </a:lnTo>
                <a:lnTo>
                  <a:pt x="146" y="1167"/>
                </a:lnTo>
                <a:lnTo>
                  <a:pt x="144" y="1164"/>
                </a:lnTo>
                <a:lnTo>
                  <a:pt x="140" y="1166"/>
                </a:lnTo>
                <a:lnTo>
                  <a:pt x="134" y="1163"/>
                </a:lnTo>
                <a:lnTo>
                  <a:pt x="125" y="1165"/>
                </a:lnTo>
                <a:lnTo>
                  <a:pt x="125" y="1167"/>
                </a:lnTo>
                <a:lnTo>
                  <a:pt x="121" y="1162"/>
                </a:lnTo>
                <a:lnTo>
                  <a:pt x="118" y="1164"/>
                </a:lnTo>
                <a:lnTo>
                  <a:pt x="118" y="1151"/>
                </a:lnTo>
                <a:lnTo>
                  <a:pt x="112" y="1151"/>
                </a:lnTo>
                <a:lnTo>
                  <a:pt x="111" y="1143"/>
                </a:lnTo>
                <a:lnTo>
                  <a:pt x="105" y="1138"/>
                </a:lnTo>
                <a:lnTo>
                  <a:pt x="108" y="1131"/>
                </a:lnTo>
                <a:lnTo>
                  <a:pt x="99" y="1132"/>
                </a:lnTo>
                <a:lnTo>
                  <a:pt x="99" y="1125"/>
                </a:lnTo>
                <a:lnTo>
                  <a:pt x="97" y="1123"/>
                </a:lnTo>
                <a:lnTo>
                  <a:pt x="93" y="1130"/>
                </a:lnTo>
                <a:lnTo>
                  <a:pt x="91" y="1129"/>
                </a:lnTo>
                <a:lnTo>
                  <a:pt x="91" y="1118"/>
                </a:lnTo>
                <a:lnTo>
                  <a:pt x="87" y="1123"/>
                </a:lnTo>
                <a:lnTo>
                  <a:pt x="84" y="1120"/>
                </a:lnTo>
                <a:lnTo>
                  <a:pt x="83" y="1112"/>
                </a:lnTo>
                <a:lnTo>
                  <a:pt x="90" y="1087"/>
                </a:lnTo>
                <a:lnTo>
                  <a:pt x="107" y="1073"/>
                </a:lnTo>
                <a:lnTo>
                  <a:pt x="114" y="1063"/>
                </a:lnTo>
                <a:lnTo>
                  <a:pt x="120" y="1059"/>
                </a:lnTo>
                <a:lnTo>
                  <a:pt x="124" y="1062"/>
                </a:lnTo>
                <a:lnTo>
                  <a:pt x="134" y="1061"/>
                </a:lnTo>
                <a:lnTo>
                  <a:pt x="139" y="1064"/>
                </a:lnTo>
                <a:lnTo>
                  <a:pt x="141" y="1070"/>
                </a:lnTo>
                <a:lnTo>
                  <a:pt x="141" y="1063"/>
                </a:lnTo>
                <a:lnTo>
                  <a:pt x="137" y="1055"/>
                </a:lnTo>
                <a:lnTo>
                  <a:pt x="140" y="1052"/>
                </a:lnTo>
                <a:lnTo>
                  <a:pt x="147" y="1057"/>
                </a:lnTo>
                <a:lnTo>
                  <a:pt x="147" y="1050"/>
                </a:lnTo>
                <a:lnTo>
                  <a:pt x="154" y="1052"/>
                </a:lnTo>
                <a:lnTo>
                  <a:pt x="162" y="1045"/>
                </a:lnTo>
                <a:lnTo>
                  <a:pt x="167" y="1046"/>
                </a:lnTo>
                <a:lnTo>
                  <a:pt x="176" y="1041"/>
                </a:lnTo>
                <a:lnTo>
                  <a:pt x="222" y="1044"/>
                </a:lnTo>
                <a:close/>
                <a:moveTo>
                  <a:pt x="304" y="1032"/>
                </a:moveTo>
                <a:lnTo>
                  <a:pt x="314" y="1038"/>
                </a:lnTo>
                <a:lnTo>
                  <a:pt x="327" y="1036"/>
                </a:lnTo>
                <a:lnTo>
                  <a:pt x="338" y="1049"/>
                </a:lnTo>
                <a:lnTo>
                  <a:pt x="338" y="1052"/>
                </a:lnTo>
                <a:lnTo>
                  <a:pt x="337" y="1058"/>
                </a:lnTo>
                <a:lnTo>
                  <a:pt x="318" y="1056"/>
                </a:lnTo>
                <a:lnTo>
                  <a:pt x="301" y="1078"/>
                </a:lnTo>
                <a:lnTo>
                  <a:pt x="299" y="1078"/>
                </a:lnTo>
                <a:lnTo>
                  <a:pt x="297" y="1075"/>
                </a:lnTo>
                <a:lnTo>
                  <a:pt x="283" y="1065"/>
                </a:lnTo>
                <a:lnTo>
                  <a:pt x="278" y="1043"/>
                </a:lnTo>
                <a:lnTo>
                  <a:pt x="273" y="1043"/>
                </a:lnTo>
                <a:lnTo>
                  <a:pt x="271" y="1033"/>
                </a:lnTo>
                <a:lnTo>
                  <a:pt x="275" y="1033"/>
                </a:lnTo>
                <a:lnTo>
                  <a:pt x="279" y="1037"/>
                </a:lnTo>
                <a:lnTo>
                  <a:pt x="281" y="1041"/>
                </a:lnTo>
                <a:lnTo>
                  <a:pt x="279" y="1044"/>
                </a:lnTo>
                <a:lnTo>
                  <a:pt x="282" y="1051"/>
                </a:lnTo>
                <a:lnTo>
                  <a:pt x="285" y="1051"/>
                </a:lnTo>
                <a:lnTo>
                  <a:pt x="286" y="1045"/>
                </a:lnTo>
                <a:lnTo>
                  <a:pt x="287" y="1045"/>
                </a:lnTo>
                <a:lnTo>
                  <a:pt x="296" y="1048"/>
                </a:lnTo>
                <a:lnTo>
                  <a:pt x="300" y="1054"/>
                </a:lnTo>
                <a:lnTo>
                  <a:pt x="303" y="1052"/>
                </a:lnTo>
                <a:lnTo>
                  <a:pt x="304" y="1047"/>
                </a:lnTo>
                <a:lnTo>
                  <a:pt x="303" y="1038"/>
                </a:lnTo>
                <a:lnTo>
                  <a:pt x="304" y="1032"/>
                </a:lnTo>
                <a:close/>
                <a:moveTo>
                  <a:pt x="546" y="1041"/>
                </a:moveTo>
                <a:lnTo>
                  <a:pt x="552" y="1043"/>
                </a:lnTo>
                <a:lnTo>
                  <a:pt x="554" y="1044"/>
                </a:lnTo>
                <a:lnTo>
                  <a:pt x="568" y="1058"/>
                </a:lnTo>
                <a:lnTo>
                  <a:pt x="566" y="1062"/>
                </a:lnTo>
                <a:lnTo>
                  <a:pt x="574" y="1069"/>
                </a:lnTo>
                <a:lnTo>
                  <a:pt x="574" y="1078"/>
                </a:lnTo>
                <a:lnTo>
                  <a:pt x="582" y="1083"/>
                </a:lnTo>
                <a:lnTo>
                  <a:pt x="589" y="1084"/>
                </a:lnTo>
                <a:lnTo>
                  <a:pt x="591" y="1082"/>
                </a:lnTo>
                <a:lnTo>
                  <a:pt x="592" y="1078"/>
                </a:lnTo>
                <a:lnTo>
                  <a:pt x="593" y="1076"/>
                </a:lnTo>
                <a:lnTo>
                  <a:pt x="594" y="1061"/>
                </a:lnTo>
                <a:lnTo>
                  <a:pt x="600" y="1065"/>
                </a:lnTo>
                <a:lnTo>
                  <a:pt x="610" y="1061"/>
                </a:lnTo>
                <a:lnTo>
                  <a:pt x="618" y="1062"/>
                </a:lnTo>
                <a:lnTo>
                  <a:pt x="626" y="1068"/>
                </a:lnTo>
                <a:lnTo>
                  <a:pt x="624" y="1071"/>
                </a:lnTo>
                <a:lnTo>
                  <a:pt x="626" y="1084"/>
                </a:lnTo>
                <a:lnTo>
                  <a:pt x="630" y="1091"/>
                </a:lnTo>
                <a:lnTo>
                  <a:pt x="628" y="1095"/>
                </a:lnTo>
                <a:lnTo>
                  <a:pt x="638" y="1103"/>
                </a:lnTo>
                <a:lnTo>
                  <a:pt x="654" y="1107"/>
                </a:lnTo>
                <a:lnTo>
                  <a:pt x="661" y="1107"/>
                </a:lnTo>
                <a:lnTo>
                  <a:pt x="670" y="1110"/>
                </a:lnTo>
                <a:lnTo>
                  <a:pt x="678" y="1106"/>
                </a:lnTo>
                <a:lnTo>
                  <a:pt x="690" y="1110"/>
                </a:lnTo>
                <a:lnTo>
                  <a:pt x="704" y="1113"/>
                </a:lnTo>
                <a:lnTo>
                  <a:pt x="708" y="1132"/>
                </a:lnTo>
                <a:lnTo>
                  <a:pt x="725" y="1151"/>
                </a:lnTo>
                <a:lnTo>
                  <a:pt x="730" y="1164"/>
                </a:lnTo>
                <a:lnTo>
                  <a:pt x="727" y="1170"/>
                </a:lnTo>
                <a:lnTo>
                  <a:pt x="713" y="1176"/>
                </a:lnTo>
                <a:lnTo>
                  <a:pt x="708" y="1190"/>
                </a:lnTo>
                <a:lnTo>
                  <a:pt x="702" y="1197"/>
                </a:lnTo>
                <a:lnTo>
                  <a:pt x="682" y="1208"/>
                </a:lnTo>
                <a:lnTo>
                  <a:pt x="660" y="1240"/>
                </a:lnTo>
                <a:lnTo>
                  <a:pt x="650" y="1264"/>
                </a:lnTo>
                <a:lnTo>
                  <a:pt x="645" y="1272"/>
                </a:lnTo>
                <a:lnTo>
                  <a:pt x="629" y="1287"/>
                </a:lnTo>
                <a:lnTo>
                  <a:pt x="620" y="1304"/>
                </a:lnTo>
                <a:lnTo>
                  <a:pt x="615" y="1327"/>
                </a:lnTo>
                <a:lnTo>
                  <a:pt x="615" y="1344"/>
                </a:lnTo>
                <a:lnTo>
                  <a:pt x="622" y="1416"/>
                </a:lnTo>
                <a:lnTo>
                  <a:pt x="620" y="1431"/>
                </a:lnTo>
                <a:lnTo>
                  <a:pt x="590" y="1417"/>
                </a:lnTo>
                <a:lnTo>
                  <a:pt x="593" y="1411"/>
                </a:lnTo>
                <a:lnTo>
                  <a:pt x="593" y="1409"/>
                </a:lnTo>
                <a:lnTo>
                  <a:pt x="591" y="1410"/>
                </a:lnTo>
                <a:lnTo>
                  <a:pt x="591" y="1396"/>
                </a:lnTo>
                <a:lnTo>
                  <a:pt x="576" y="1364"/>
                </a:lnTo>
                <a:lnTo>
                  <a:pt x="565" y="1348"/>
                </a:lnTo>
                <a:lnTo>
                  <a:pt x="561" y="1336"/>
                </a:lnTo>
                <a:lnTo>
                  <a:pt x="568" y="1315"/>
                </a:lnTo>
                <a:lnTo>
                  <a:pt x="568" y="1305"/>
                </a:lnTo>
                <a:lnTo>
                  <a:pt x="580" y="1291"/>
                </a:lnTo>
                <a:lnTo>
                  <a:pt x="586" y="1278"/>
                </a:lnTo>
                <a:lnTo>
                  <a:pt x="584" y="1275"/>
                </a:lnTo>
                <a:lnTo>
                  <a:pt x="581" y="1276"/>
                </a:lnTo>
                <a:lnTo>
                  <a:pt x="563" y="1268"/>
                </a:lnTo>
                <a:lnTo>
                  <a:pt x="566" y="1254"/>
                </a:lnTo>
                <a:lnTo>
                  <a:pt x="571" y="1249"/>
                </a:lnTo>
                <a:lnTo>
                  <a:pt x="562" y="1237"/>
                </a:lnTo>
                <a:lnTo>
                  <a:pt x="559" y="1222"/>
                </a:lnTo>
                <a:lnTo>
                  <a:pt x="551" y="1213"/>
                </a:lnTo>
                <a:lnTo>
                  <a:pt x="545" y="1210"/>
                </a:lnTo>
                <a:lnTo>
                  <a:pt x="542" y="1201"/>
                </a:lnTo>
                <a:lnTo>
                  <a:pt x="530" y="1198"/>
                </a:lnTo>
                <a:lnTo>
                  <a:pt x="522" y="1190"/>
                </a:lnTo>
                <a:lnTo>
                  <a:pt x="521" y="1186"/>
                </a:lnTo>
                <a:lnTo>
                  <a:pt x="527" y="1181"/>
                </a:lnTo>
                <a:lnTo>
                  <a:pt x="532" y="1170"/>
                </a:lnTo>
                <a:lnTo>
                  <a:pt x="531" y="1165"/>
                </a:lnTo>
                <a:lnTo>
                  <a:pt x="526" y="1161"/>
                </a:lnTo>
                <a:lnTo>
                  <a:pt x="527" y="1155"/>
                </a:lnTo>
                <a:lnTo>
                  <a:pt x="515" y="1145"/>
                </a:lnTo>
                <a:lnTo>
                  <a:pt x="499" y="1143"/>
                </a:lnTo>
                <a:lnTo>
                  <a:pt x="501" y="1138"/>
                </a:lnTo>
                <a:lnTo>
                  <a:pt x="498" y="1130"/>
                </a:lnTo>
                <a:lnTo>
                  <a:pt x="496" y="1128"/>
                </a:lnTo>
                <a:lnTo>
                  <a:pt x="500" y="1118"/>
                </a:lnTo>
                <a:lnTo>
                  <a:pt x="494" y="1114"/>
                </a:lnTo>
                <a:lnTo>
                  <a:pt x="491" y="1103"/>
                </a:lnTo>
                <a:lnTo>
                  <a:pt x="492" y="1096"/>
                </a:lnTo>
                <a:lnTo>
                  <a:pt x="499" y="1088"/>
                </a:lnTo>
                <a:lnTo>
                  <a:pt x="499" y="1081"/>
                </a:lnTo>
                <a:lnTo>
                  <a:pt x="493" y="1071"/>
                </a:lnTo>
                <a:lnTo>
                  <a:pt x="472" y="1071"/>
                </a:lnTo>
                <a:lnTo>
                  <a:pt x="470" y="1068"/>
                </a:lnTo>
                <a:lnTo>
                  <a:pt x="479" y="1057"/>
                </a:lnTo>
                <a:lnTo>
                  <a:pt x="484" y="1060"/>
                </a:lnTo>
                <a:lnTo>
                  <a:pt x="488" y="1059"/>
                </a:lnTo>
                <a:lnTo>
                  <a:pt x="490" y="1054"/>
                </a:lnTo>
                <a:lnTo>
                  <a:pt x="485" y="1051"/>
                </a:lnTo>
                <a:lnTo>
                  <a:pt x="492" y="1040"/>
                </a:lnTo>
                <a:lnTo>
                  <a:pt x="505" y="1040"/>
                </a:lnTo>
                <a:lnTo>
                  <a:pt x="514" y="1046"/>
                </a:lnTo>
                <a:lnTo>
                  <a:pt x="524" y="1064"/>
                </a:lnTo>
                <a:lnTo>
                  <a:pt x="532" y="1063"/>
                </a:lnTo>
                <a:lnTo>
                  <a:pt x="536" y="1057"/>
                </a:lnTo>
                <a:lnTo>
                  <a:pt x="541" y="1041"/>
                </a:lnTo>
                <a:lnTo>
                  <a:pt x="536" y="1037"/>
                </a:lnTo>
                <a:lnTo>
                  <a:pt x="536" y="1033"/>
                </a:lnTo>
                <a:lnTo>
                  <a:pt x="541" y="1034"/>
                </a:lnTo>
                <a:lnTo>
                  <a:pt x="546" y="1041"/>
                </a:lnTo>
                <a:close/>
                <a:moveTo>
                  <a:pt x="695" y="1039"/>
                </a:moveTo>
                <a:lnTo>
                  <a:pt x="693" y="1045"/>
                </a:lnTo>
                <a:lnTo>
                  <a:pt x="690" y="1045"/>
                </a:lnTo>
                <a:lnTo>
                  <a:pt x="692" y="1051"/>
                </a:lnTo>
                <a:lnTo>
                  <a:pt x="688" y="1047"/>
                </a:lnTo>
                <a:lnTo>
                  <a:pt x="679" y="1052"/>
                </a:lnTo>
                <a:lnTo>
                  <a:pt x="671" y="1047"/>
                </a:lnTo>
                <a:lnTo>
                  <a:pt x="695" y="1039"/>
                </a:lnTo>
                <a:close/>
                <a:moveTo>
                  <a:pt x="365" y="1010"/>
                </a:moveTo>
                <a:lnTo>
                  <a:pt x="383" y="1013"/>
                </a:lnTo>
                <a:lnTo>
                  <a:pt x="393" y="1029"/>
                </a:lnTo>
                <a:lnTo>
                  <a:pt x="379" y="1045"/>
                </a:lnTo>
                <a:lnTo>
                  <a:pt x="377" y="1054"/>
                </a:lnTo>
                <a:lnTo>
                  <a:pt x="369" y="1043"/>
                </a:lnTo>
                <a:lnTo>
                  <a:pt x="363" y="1029"/>
                </a:lnTo>
                <a:lnTo>
                  <a:pt x="353" y="1021"/>
                </a:lnTo>
                <a:lnTo>
                  <a:pt x="356" y="1015"/>
                </a:lnTo>
                <a:lnTo>
                  <a:pt x="365" y="1010"/>
                </a:lnTo>
                <a:close/>
                <a:moveTo>
                  <a:pt x="710" y="1013"/>
                </a:moveTo>
                <a:lnTo>
                  <a:pt x="702" y="1024"/>
                </a:lnTo>
                <a:lnTo>
                  <a:pt x="701" y="1030"/>
                </a:lnTo>
                <a:lnTo>
                  <a:pt x="696" y="1029"/>
                </a:lnTo>
                <a:lnTo>
                  <a:pt x="695" y="1033"/>
                </a:lnTo>
                <a:lnTo>
                  <a:pt x="694" y="1029"/>
                </a:lnTo>
                <a:lnTo>
                  <a:pt x="701" y="1021"/>
                </a:lnTo>
                <a:lnTo>
                  <a:pt x="699" y="1017"/>
                </a:lnTo>
                <a:lnTo>
                  <a:pt x="701" y="1014"/>
                </a:lnTo>
                <a:lnTo>
                  <a:pt x="706" y="1016"/>
                </a:lnTo>
                <a:lnTo>
                  <a:pt x="710" y="1013"/>
                </a:lnTo>
                <a:close/>
                <a:moveTo>
                  <a:pt x="577" y="1012"/>
                </a:moveTo>
                <a:lnTo>
                  <a:pt x="579" y="1024"/>
                </a:lnTo>
                <a:lnTo>
                  <a:pt x="572" y="1020"/>
                </a:lnTo>
                <a:lnTo>
                  <a:pt x="566" y="1007"/>
                </a:lnTo>
                <a:lnTo>
                  <a:pt x="571" y="1004"/>
                </a:lnTo>
                <a:lnTo>
                  <a:pt x="575" y="1007"/>
                </a:lnTo>
                <a:lnTo>
                  <a:pt x="577" y="1012"/>
                </a:lnTo>
                <a:close/>
                <a:moveTo>
                  <a:pt x="274" y="973"/>
                </a:moveTo>
                <a:lnTo>
                  <a:pt x="267" y="979"/>
                </a:lnTo>
                <a:lnTo>
                  <a:pt x="267" y="973"/>
                </a:lnTo>
                <a:lnTo>
                  <a:pt x="279" y="963"/>
                </a:lnTo>
                <a:lnTo>
                  <a:pt x="284" y="963"/>
                </a:lnTo>
                <a:lnTo>
                  <a:pt x="283" y="969"/>
                </a:lnTo>
                <a:lnTo>
                  <a:pt x="274" y="973"/>
                </a:lnTo>
                <a:close/>
                <a:moveTo>
                  <a:pt x="770" y="945"/>
                </a:moveTo>
                <a:lnTo>
                  <a:pt x="759" y="969"/>
                </a:lnTo>
                <a:lnTo>
                  <a:pt x="748" y="962"/>
                </a:lnTo>
                <a:lnTo>
                  <a:pt x="742" y="962"/>
                </a:lnTo>
                <a:lnTo>
                  <a:pt x="738" y="956"/>
                </a:lnTo>
                <a:lnTo>
                  <a:pt x="748" y="954"/>
                </a:lnTo>
                <a:lnTo>
                  <a:pt x="754" y="946"/>
                </a:lnTo>
                <a:lnTo>
                  <a:pt x="758" y="944"/>
                </a:lnTo>
                <a:lnTo>
                  <a:pt x="764" y="942"/>
                </a:lnTo>
                <a:lnTo>
                  <a:pt x="771" y="943"/>
                </a:lnTo>
                <a:lnTo>
                  <a:pt x="770" y="945"/>
                </a:lnTo>
                <a:close/>
                <a:moveTo>
                  <a:pt x="794" y="960"/>
                </a:moveTo>
                <a:lnTo>
                  <a:pt x="799" y="967"/>
                </a:lnTo>
                <a:lnTo>
                  <a:pt x="814" y="975"/>
                </a:lnTo>
                <a:lnTo>
                  <a:pt x="855" y="975"/>
                </a:lnTo>
                <a:lnTo>
                  <a:pt x="873" y="980"/>
                </a:lnTo>
                <a:lnTo>
                  <a:pt x="881" y="978"/>
                </a:lnTo>
                <a:lnTo>
                  <a:pt x="897" y="979"/>
                </a:lnTo>
                <a:lnTo>
                  <a:pt x="930" y="994"/>
                </a:lnTo>
                <a:lnTo>
                  <a:pt x="945" y="1021"/>
                </a:lnTo>
                <a:lnTo>
                  <a:pt x="948" y="1036"/>
                </a:lnTo>
                <a:lnTo>
                  <a:pt x="948" y="1042"/>
                </a:lnTo>
                <a:lnTo>
                  <a:pt x="941" y="1055"/>
                </a:lnTo>
                <a:lnTo>
                  <a:pt x="923" y="1058"/>
                </a:lnTo>
                <a:lnTo>
                  <a:pt x="900" y="1048"/>
                </a:lnTo>
                <a:lnTo>
                  <a:pt x="897" y="1045"/>
                </a:lnTo>
                <a:lnTo>
                  <a:pt x="872" y="1039"/>
                </a:lnTo>
                <a:lnTo>
                  <a:pt x="854" y="1036"/>
                </a:lnTo>
                <a:lnTo>
                  <a:pt x="839" y="1036"/>
                </a:lnTo>
                <a:lnTo>
                  <a:pt x="814" y="1047"/>
                </a:lnTo>
                <a:lnTo>
                  <a:pt x="796" y="1063"/>
                </a:lnTo>
                <a:lnTo>
                  <a:pt x="774" y="1089"/>
                </a:lnTo>
                <a:lnTo>
                  <a:pt x="768" y="1101"/>
                </a:lnTo>
                <a:lnTo>
                  <a:pt x="753" y="1118"/>
                </a:lnTo>
                <a:lnTo>
                  <a:pt x="738" y="1121"/>
                </a:lnTo>
                <a:lnTo>
                  <a:pt x="717" y="1118"/>
                </a:lnTo>
                <a:lnTo>
                  <a:pt x="706" y="1100"/>
                </a:lnTo>
                <a:lnTo>
                  <a:pt x="710" y="1099"/>
                </a:lnTo>
                <a:lnTo>
                  <a:pt x="713" y="1101"/>
                </a:lnTo>
                <a:lnTo>
                  <a:pt x="710" y="1103"/>
                </a:lnTo>
                <a:lnTo>
                  <a:pt x="717" y="1103"/>
                </a:lnTo>
                <a:lnTo>
                  <a:pt x="717" y="1100"/>
                </a:lnTo>
                <a:lnTo>
                  <a:pt x="721" y="1100"/>
                </a:lnTo>
                <a:lnTo>
                  <a:pt x="720" y="1099"/>
                </a:lnTo>
                <a:lnTo>
                  <a:pt x="697" y="1097"/>
                </a:lnTo>
                <a:lnTo>
                  <a:pt x="638" y="1078"/>
                </a:lnTo>
                <a:lnTo>
                  <a:pt x="633" y="1067"/>
                </a:lnTo>
                <a:lnTo>
                  <a:pt x="634" y="1059"/>
                </a:lnTo>
                <a:lnTo>
                  <a:pt x="627" y="1051"/>
                </a:lnTo>
                <a:lnTo>
                  <a:pt x="628" y="1046"/>
                </a:lnTo>
                <a:lnTo>
                  <a:pt x="632" y="1043"/>
                </a:lnTo>
                <a:lnTo>
                  <a:pt x="635" y="1045"/>
                </a:lnTo>
                <a:lnTo>
                  <a:pt x="635" y="1056"/>
                </a:lnTo>
                <a:lnTo>
                  <a:pt x="637" y="1063"/>
                </a:lnTo>
                <a:lnTo>
                  <a:pt x="641" y="1063"/>
                </a:lnTo>
                <a:lnTo>
                  <a:pt x="641" y="1067"/>
                </a:lnTo>
                <a:lnTo>
                  <a:pt x="648" y="1068"/>
                </a:lnTo>
                <a:lnTo>
                  <a:pt x="655" y="1062"/>
                </a:lnTo>
                <a:lnTo>
                  <a:pt x="675" y="1063"/>
                </a:lnTo>
                <a:lnTo>
                  <a:pt x="686" y="1074"/>
                </a:lnTo>
                <a:lnTo>
                  <a:pt x="679" y="1090"/>
                </a:lnTo>
                <a:lnTo>
                  <a:pt x="682" y="1088"/>
                </a:lnTo>
                <a:lnTo>
                  <a:pt x="683" y="1091"/>
                </a:lnTo>
                <a:lnTo>
                  <a:pt x="695" y="1095"/>
                </a:lnTo>
                <a:lnTo>
                  <a:pt x="705" y="1091"/>
                </a:lnTo>
                <a:lnTo>
                  <a:pt x="701" y="1084"/>
                </a:lnTo>
                <a:lnTo>
                  <a:pt x="698" y="1083"/>
                </a:lnTo>
                <a:lnTo>
                  <a:pt x="703" y="1068"/>
                </a:lnTo>
                <a:lnTo>
                  <a:pt x="719" y="1058"/>
                </a:lnTo>
                <a:lnTo>
                  <a:pt x="709" y="1054"/>
                </a:lnTo>
                <a:lnTo>
                  <a:pt x="706" y="1049"/>
                </a:lnTo>
                <a:lnTo>
                  <a:pt x="704" y="1042"/>
                </a:lnTo>
                <a:lnTo>
                  <a:pt x="719" y="1035"/>
                </a:lnTo>
                <a:lnTo>
                  <a:pt x="719" y="1033"/>
                </a:lnTo>
                <a:lnTo>
                  <a:pt x="729" y="1029"/>
                </a:lnTo>
                <a:lnTo>
                  <a:pt x="739" y="1033"/>
                </a:lnTo>
                <a:lnTo>
                  <a:pt x="740" y="1030"/>
                </a:lnTo>
                <a:lnTo>
                  <a:pt x="732" y="1021"/>
                </a:lnTo>
                <a:lnTo>
                  <a:pt x="731" y="1015"/>
                </a:lnTo>
                <a:lnTo>
                  <a:pt x="747" y="1021"/>
                </a:lnTo>
                <a:lnTo>
                  <a:pt x="750" y="1024"/>
                </a:lnTo>
                <a:lnTo>
                  <a:pt x="750" y="1030"/>
                </a:lnTo>
                <a:lnTo>
                  <a:pt x="753" y="1034"/>
                </a:lnTo>
                <a:lnTo>
                  <a:pt x="767" y="1026"/>
                </a:lnTo>
                <a:lnTo>
                  <a:pt x="780" y="1023"/>
                </a:lnTo>
                <a:lnTo>
                  <a:pt x="783" y="1019"/>
                </a:lnTo>
                <a:lnTo>
                  <a:pt x="793" y="1018"/>
                </a:lnTo>
                <a:lnTo>
                  <a:pt x="797" y="1021"/>
                </a:lnTo>
                <a:lnTo>
                  <a:pt x="792" y="1029"/>
                </a:lnTo>
                <a:lnTo>
                  <a:pt x="790" y="1036"/>
                </a:lnTo>
                <a:lnTo>
                  <a:pt x="787" y="1038"/>
                </a:lnTo>
                <a:lnTo>
                  <a:pt x="791" y="1040"/>
                </a:lnTo>
                <a:lnTo>
                  <a:pt x="794" y="1037"/>
                </a:lnTo>
                <a:lnTo>
                  <a:pt x="800" y="1036"/>
                </a:lnTo>
                <a:lnTo>
                  <a:pt x="812" y="1023"/>
                </a:lnTo>
                <a:lnTo>
                  <a:pt x="835" y="1017"/>
                </a:lnTo>
                <a:lnTo>
                  <a:pt x="836" y="1016"/>
                </a:lnTo>
                <a:lnTo>
                  <a:pt x="831" y="1014"/>
                </a:lnTo>
                <a:lnTo>
                  <a:pt x="812" y="1017"/>
                </a:lnTo>
                <a:lnTo>
                  <a:pt x="807" y="1015"/>
                </a:lnTo>
                <a:lnTo>
                  <a:pt x="805" y="1014"/>
                </a:lnTo>
                <a:lnTo>
                  <a:pt x="797" y="1020"/>
                </a:lnTo>
                <a:lnTo>
                  <a:pt x="794" y="1017"/>
                </a:lnTo>
                <a:lnTo>
                  <a:pt x="789" y="1003"/>
                </a:lnTo>
                <a:lnTo>
                  <a:pt x="796" y="992"/>
                </a:lnTo>
                <a:lnTo>
                  <a:pt x="796" y="986"/>
                </a:lnTo>
                <a:lnTo>
                  <a:pt x="787" y="972"/>
                </a:lnTo>
                <a:lnTo>
                  <a:pt x="783" y="969"/>
                </a:lnTo>
                <a:lnTo>
                  <a:pt x="784" y="967"/>
                </a:lnTo>
                <a:lnTo>
                  <a:pt x="780" y="963"/>
                </a:lnTo>
                <a:lnTo>
                  <a:pt x="776" y="964"/>
                </a:lnTo>
                <a:lnTo>
                  <a:pt x="776" y="966"/>
                </a:lnTo>
                <a:lnTo>
                  <a:pt x="770" y="965"/>
                </a:lnTo>
                <a:lnTo>
                  <a:pt x="767" y="960"/>
                </a:lnTo>
                <a:lnTo>
                  <a:pt x="768" y="954"/>
                </a:lnTo>
                <a:lnTo>
                  <a:pt x="779" y="949"/>
                </a:lnTo>
                <a:lnTo>
                  <a:pt x="784" y="942"/>
                </a:lnTo>
                <a:lnTo>
                  <a:pt x="789" y="947"/>
                </a:lnTo>
                <a:lnTo>
                  <a:pt x="794" y="960"/>
                </a:lnTo>
                <a:close/>
                <a:moveTo>
                  <a:pt x="791" y="937"/>
                </a:moveTo>
                <a:lnTo>
                  <a:pt x="789" y="939"/>
                </a:lnTo>
                <a:lnTo>
                  <a:pt x="788" y="933"/>
                </a:lnTo>
                <a:lnTo>
                  <a:pt x="783" y="928"/>
                </a:lnTo>
                <a:lnTo>
                  <a:pt x="782" y="922"/>
                </a:lnTo>
                <a:lnTo>
                  <a:pt x="778" y="918"/>
                </a:lnTo>
                <a:lnTo>
                  <a:pt x="782" y="919"/>
                </a:lnTo>
                <a:lnTo>
                  <a:pt x="786" y="923"/>
                </a:lnTo>
                <a:lnTo>
                  <a:pt x="784" y="925"/>
                </a:lnTo>
                <a:lnTo>
                  <a:pt x="790" y="928"/>
                </a:lnTo>
                <a:lnTo>
                  <a:pt x="791" y="937"/>
                </a:lnTo>
                <a:close/>
                <a:moveTo>
                  <a:pt x="704" y="873"/>
                </a:moveTo>
                <a:lnTo>
                  <a:pt x="697" y="876"/>
                </a:lnTo>
                <a:lnTo>
                  <a:pt x="690" y="875"/>
                </a:lnTo>
                <a:lnTo>
                  <a:pt x="697" y="872"/>
                </a:lnTo>
                <a:lnTo>
                  <a:pt x="704" y="873"/>
                </a:lnTo>
                <a:close/>
                <a:moveTo>
                  <a:pt x="484" y="867"/>
                </a:moveTo>
                <a:lnTo>
                  <a:pt x="477" y="881"/>
                </a:lnTo>
                <a:lnTo>
                  <a:pt x="474" y="868"/>
                </a:lnTo>
                <a:lnTo>
                  <a:pt x="478" y="857"/>
                </a:lnTo>
                <a:lnTo>
                  <a:pt x="481" y="858"/>
                </a:lnTo>
                <a:lnTo>
                  <a:pt x="478" y="862"/>
                </a:lnTo>
                <a:lnTo>
                  <a:pt x="484" y="867"/>
                </a:lnTo>
                <a:close/>
                <a:moveTo>
                  <a:pt x="173" y="834"/>
                </a:moveTo>
                <a:lnTo>
                  <a:pt x="174" y="838"/>
                </a:lnTo>
                <a:lnTo>
                  <a:pt x="165" y="846"/>
                </a:lnTo>
                <a:lnTo>
                  <a:pt x="158" y="864"/>
                </a:lnTo>
                <a:lnTo>
                  <a:pt x="149" y="845"/>
                </a:lnTo>
                <a:lnTo>
                  <a:pt x="163" y="833"/>
                </a:lnTo>
                <a:lnTo>
                  <a:pt x="165" y="835"/>
                </a:lnTo>
                <a:lnTo>
                  <a:pt x="174" y="829"/>
                </a:lnTo>
                <a:lnTo>
                  <a:pt x="173" y="834"/>
                </a:lnTo>
                <a:close/>
                <a:moveTo>
                  <a:pt x="456" y="826"/>
                </a:moveTo>
                <a:lnTo>
                  <a:pt x="456" y="843"/>
                </a:lnTo>
                <a:lnTo>
                  <a:pt x="464" y="848"/>
                </a:lnTo>
                <a:lnTo>
                  <a:pt x="467" y="853"/>
                </a:lnTo>
                <a:lnTo>
                  <a:pt x="469" y="852"/>
                </a:lnTo>
                <a:lnTo>
                  <a:pt x="473" y="855"/>
                </a:lnTo>
                <a:lnTo>
                  <a:pt x="474" y="860"/>
                </a:lnTo>
                <a:lnTo>
                  <a:pt x="471" y="860"/>
                </a:lnTo>
                <a:lnTo>
                  <a:pt x="457" y="845"/>
                </a:lnTo>
                <a:lnTo>
                  <a:pt x="446" y="842"/>
                </a:lnTo>
                <a:lnTo>
                  <a:pt x="438" y="829"/>
                </a:lnTo>
                <a:lnTo>
                  <a:pt x="441" y="828"/>
                </a:lnTo>
                <a:lnTo>
                  <a:pt x="447" y="831"/>
                </a:lnTo>
                <a:lnTo>
                  <a:pt x="452" y="826"/>
                </a:lnTo>
                <a:lnTo>
                  <a:pt x="456" y="826"/>
                </a:lnTo>
                <a:close/>
                <a:moveTo>
                  <a:pt x="342" y="812"/>
                </a:moveTo>
                <a:lnTo>
                  <a:pt x="339" y="812"/>
                </a:lnTo>
                <a:lnTo>
                  <a:pt x="341" y="808"/>
                </a:lnTo>
                <a:lnTo>
                  <a:pt x="348" y="806"/>
                </a:lnTo>
                <a:lnTo>
                  <a:pt x="349" y="808"/>
                </a:lnTo>
                <a:lnTo>
                  <a:pt x="342" y="812"/>
                </a:lnTo>
                <a:close/>
                <a:moveTo>
                  <a:pt x="479" y="821"/>
                </a:moveTo>
                <a:lnTo>
                  <a:pt x="476" y="833"/>
                </a:lnTo>
                <a:lnTo>
                  <a:pt x="470" y="831"/>
                </a:lnTo>
                <a:lnTo>
                  <a:pt x="462" y="833"/>
                </a:lnTo>
                <a:lnTo>
                  <a:pt x="460" y="830"/>
                </a:lnTo>
                <a:lnTo>
                  <a:pt x="463" y="816"/>
                </a:lnTo>
                <a:lnTo>
                  <a:pt x="468" y="810"/>
                </a:lnTo>
                <a:lnTo>
                  <a:pt x="468" y="803"/>
                </a:lnTo>
                <a:lnTo>
                  <a:pt x="471" y="802"/>
                </a:lnTo>
                <a:lnTo>
                  <a:pt x="476" y="807"/>
                </a:lnTo>
                <a:lnTo>
                  <a:pt x="486" y="809"/>
                </a:lnTo>
                <a:lnTo>
                  <a:pt x="479" y="821"/>
                </a:lnTo>
                <a:close/>
                <a:moveTo>
                  <a:pt x="180" y="766"/>
                </a:moveTo>
                <a:lnTo>
                  <a:pt x="176" y="769"/>
                </a:lnTo>
                <a:lnTo>
                  <a:pt x="173" y="767"/>
                </a:lnTo>
                <a:lnTo>
                  <a:pt x="172" y="770"/>
                </a:lnTo>
                <a:lnTo>
                  <a:pt x="174" y="770"/>
                </a:lnTo>
                <a:lnTo>
                  <a:pt x="173" y="775"/>
                </a:lnTo>
                <a:lnTo>
                  <a:pt x="182" y="783"/>
                </a:lnTo>
                <a:lnTo>
                  <a:pt x="184" y="796"/>
                </a:lnTo>
                <a:lnTo>
                  <a:pt x="189" y="807"/>
                </a:lnTo>
                <a:lnTo>
                  <a:pt x="188" y="811"/>
                </a:lnTo>
                <a:lnTo>
                  <a:pt x="184" y="809"/>
                </a:lnTo>
                <a:lnTo>
                  <a:pt x="184" y="811"/>
                </a:lnTo>
                <a:lnTo>
                  <a:pt x="192" y="816"/>
                </a:lnTo>
                <a:lnTo>
                  <a:pt x="197" y="807"/>
                </a:lnTo>
                <a:lnTo>
                  <a:pt x="195" y="819"/>
                </a:lnTo>
                <a:lnTo>
                  <a:pt x="193" y="821"/>
                </a:lnTo>
                <a:lnTo>
                  <a:pt x="171" y="807"/>
                </a:lnTo>
                <a:lnTo>
                  <a:pt x="169" y="775"/>
                </a:lnTo>
                <a:lnTo>
                  <a:pt x="172" y="764"/>
                </a:lnTo>
                <a:lnTo>
                  <a:pt x="169" y="757"/>
                </a:lnTo>
                <a:lnTo>
                  <a:pt x="171" y="755"/>
                </a:lnTo>
                <a:lnTo>
                  <a:pt x="177" y="759"/>
                </a:lnTo>
                <a:lnTo>
                  <a:pt x="180" y="766"/>
                </a:lnTo>
                <a:close/>
                <a:moveTo>
                  <a:pt x="67" y="667"/>
                </a:moveTo>
                <a:lnTo>
                  <a:pt x="60" y="672"/>
                </a:lnTo>
                <a:lnTo>
                  <a:pt x="69" y="671"/>
                </a:lnTo>
                <a:lnTo>
                  <a:pt x="42" y="682"/>
                </a:lnTo>
                <a:lnTo>
                  <a:pt x="58" y="668"/>
                </a:lnTo>
                <a:lnTo>
                  <a:pt x="67" y="666"/>
                </a:lnTo>
                <a:lnTo>
                  <a:pt x="67" y="667"/>
                </a:lnTo>
                <a:close/>
                <a:moveTo>
                  <a:pt x="838" y="412"/>
                </a:moveTo>
                <a:lnTo>
                  <a:pt x="841" y="415"/>
                </a:lnTo>
                <a:lnTo>
                  <a:pt x="841" y="415"/>
                </a:lnTo>
                <a:lnTo>
                  <a:pt x="836" y="418"/>
                </a:lnTo>
                <a:lnTo>
                  <a:pt x="835" y="415"/>
                </a:lnTo>
                <a:lnTo>
                  <a:pt x="836" y="413"/>
                </a:lnTo>
                <a:lnTo>
                  <a:pt x="838" y="412"/>
                </a:lnTo>
                <a:close/>
                <a:moveTo>
                  <a:pt x="243" y="240"/>
                </a:moveTo>
                <a:lnTo>
                  <a:pt x="245" y="244"/>
                </a:lnTo>
                <a:lnTo>
                  <a:pt x="238" y="239"/>
                </a:lnTo>
                <a:lnTo>
                  <a:pt x="231" y="224"/>
                </a:lnTo>
                <a:lnTo>
                  <a:pt x="233" y="214"/>
                </a:lnTo>
                <a:lnTo>
                  <a:pt x="239" y="220"/>
                </a:lnTo>
                <a:lnTo>
                  <a:pt x="236" y="225"/>
                </a:lnTo>
                <a:lnTo>
                  <a:pt x="244" y="234"/>
                </a:lnTo>
                <a:lnTo>
                  <a:pt x="243" y="240"/>
                </a:lnTo>
                <a:close/>
                <a:moveTo>
                  <a:pt x="550" y="227"/>
                </a:moveTo>
                <a:lnTo>
                  <a:pt x="549" y="235"/>
                </a:lnTo>
                <a:lnTo>
                  <a:pt x="543" y="249"/>
                </a:lnTo>
                <a:lnTo>
                  <a:pt x="545" y="254"/>
                </a:lnTo>
                <a:lnTo>
                  <a:pt x="532" y="260"/>
                </a:lnTo>
                <a:lnTo>
                  <a:pt x="525" y="253"/>
                </a:lnTo>
                <a:lnTo>
                  <a:pt x="519" y="252"/>
                </a:lnTo>
                <a:lnTo>
                  <a:pt x="510" y="227"/>
                </a:lnTo>
                <a:lnTo>
                  <a:pt x="512" y="224"/>
                </a:lnTo>
                <a:lnTo>
                  <a:pt x="518" y="224"/>
                </a:lnTo>
                <a:lnTo>
                  <a:pt x="523" y="218"/>
                </a:lnTo>
                <a:lnTo>
                  <a:pt x="527" y="225"/>
                </a:lnTo>
                <a:lnTo>
                  <a:pt x="533" y="227"/>
                </a:lnTo>
                <a:lnTo>
                  <a:pt x="540" y="212"/>
                </a:lnTo>
                <a:lnTo>
                  <a:pt x="535" y="205"/>
                </a:lnTo>
                <a:lnTo>
                  <a:pt x="539" y="201"/>
                </a:lnTo>
                <a:lnTo>
                  <a:pt x="548" y="213"/>
                </a:lnTo>
                <a:lnTo>
                  <a:pt x="550" y="227"/>
                </a:lnTo>
                <a:close/>
                <a:moveTo>
                  <a:pt x="167" y="122"/>
                </a:moveTo>
                <a:lnTo>
                  <a:pt x="181" y="139"/>
                </a:lnTo>
                <a:lnTo>
                  <a:pt x="194" y="146"/>
                </a:lnTo>
                <a:lnTo>
                  <a:pt x="196" y="155"/>
                </a:lnTo>
                <a:lnTo>
                  <a:pt x="189" y="149"/>
                </a:lnTo>
                <a:lnTo>
                  <a:pt x="161" y="140"/>
                </a:lnTo>
                <a:lnTo>
                  <a:pt x="154" y="134"/>
                </a:lnTo>
                <a:lnTo>
                  <a:pt x="139" y="113"/>
                </a:lnTo>
                <a:lnTo>
                  <a:pt x="121" y="105"/>
                </a:lnTo>
                <a:lnTo>
                  <a:pt x="117" y="91"/>
                </a:lnTo>
                <a:lnTo>
                  <a:pt x="139" y="98"/>
                </a:lnTo>
                <a:lnTo>
                  <a:pt x="143" y="106"/>
                </a:lnTo>
                <a:lnTo>
                  <a:pt x="156" y="113"/>
                </a:lnTo>
                <a:lnTo>
                  <a:pt x="167" y="122"/>
                </a:lnTo>
                <a:close/>
                <a:moveTo>
                  <a:pt x="270" y="31"/>
                </a:moveTo>
                <a:lnTo>
                  <a:pt x="289" y="42"/>
                </a:lnTo>
                <a:lnTo>
                  <a:pt x="310" y="48"/>
                </a:lnTo>
                <a:lnTo>
                  <a:pt x="345" y="49"/>
                </a:lnTo>
                <a:lnTo>
                  <a:pt x="368" y="58"/>
                </a:lnTo>
                <a:lnTo>
                  <a:pt x="406" y="48"/>
                </a:lnTo>
                <a:lnTo>
                  <a:pt x="416" y="64"/>
                </a:lnTo>
                <a:lnTo>
                  <a:pt x="430" y="70"/>
                </a:lnTo>
                <a:lnTo>
                  <a:pt x="440" y="70"/>
                </a:lnTo>
                <a:lnTo>
                  <a:pt x="467" y="61"/>
                </a:lnTo>
                <a:lnTo>
                  <a:pt x="478" y="55"/>
                </a:lnTo>
                <a:lnTo>
                  <a:pt x="493" y="43"/>
                </a:lnTo>
                <a:lnTo>
                  <a:pt x="511" y="33"/>
                </a:lnTo>
                <a:lnTo>
                  <a:pt x="518" y="52"/>
                </a:lnTo>
                <a:lnTo>
                  <a:pt x="519" y="60"/>
                </a:lnTo>
                <a:lnTo>
                  <a:pt x="517" y="61"/>
                </a:lnTo>
                <a:lnTo>
                  <a:pt x="517" y="57"/>
                </a:lnTo>
                <a:lnTo>
                  <a:pt x="512" y="56"/>
                </a:lnTo>
                <a:lnTo>
                  <a:pt x="498" y="69"/>
                </a:lnTo>
                <a:lnTo>
                  <a:pt x="495" y="86"/>
                </a:lnTo>
                <a:lnTo>
                  <a:pt x="498" y="98"/>
                </a:lnTo>
                <a:lnTo>
                  <a:pt x="497" y="105"/>
                </a:lnTo>
                <a:lnTo>
                  <a:pt x="487" y="111"/>
                </a:lnTo>
                <a:lnTo>
                  <a:pt x="473" y="106"/>
                </a:lnTo>
                <a:lnTo>
                  <a:pt x="471" y="97"/>
                </a:lnTo>
                <a:lnTo>
                  <a:pt x="465" y="95"/>
                </a:lnTo>
                <a:lnTo>
                  <a:pt x="461" y="98"/>
                </a:lnTo>
                <a:lnTo>
                  <a:pt x="456" y="95"/>
                </a:lnTo>
                <a:lnTo>
                  <a:pt x="453" y="98"/>
                </a:lnTo>
                <a:lnTo>
                  <a:pt x="448" y="115"/>
                </a:lnTo>
                <a:lnTo>
                  <a:pt x="450" y="128"/>
                </a:lnTo>
                <a:lnTo>
                  <a:pt x="462" y="136"/>
                </a:lnTo>
                <a:lnTo>
                  <a:pt x="472" y="149"/>
                </a:lnTo>
                <a:lnTo>
                  <a:pt x="475" y="159"/>
                </a:lnTo>
                <a:lnTo>
                  <a:pt x="485" y="173"/>
                </a:lnTo>
                <a:lnTo>
                  <a:pt x="487" y="190"/>
                </a:lnTo>
                <a:lnTo>
                  <a:pt x="475" y="204"/>
                </a:lnTo>
                <a:lnTo>
                  <a:pt x="473" y="200"/>
                </a:lnTo>
                <a:lnTo>
                  <a:pt x="447" y="192"/>
                </a:lnTo>
                <a:lnTo>
                  <a:pt x="439" y="202"/>
                </a:lnTo>
                <a:lnTo>
                  <a:pt x="443" y="207"/>
                </a:lnTo>
                <a:lnTo>
                  <a:pt x="438" y="209"/>
                </a:lnTo>
                <a:lnTo>
                  <a:pt x="438" y="216"/>
                </a:lnTo>
                <a:lnTo>
                  <a:pt x="417" y="225"/>
                </a:lnTo>
                <a:lnTo>
                  <a:pt x="416" y="230"/>
                </a:lnTo>
                <a:lnTo>
                  <a:pt x="429" y="238"/>
                </a:lnTo>
                <a:lnTo>
                  <a:pt x="440" y="237"/>
                </a:lnTo>
                <a:lnTo>
                  <a:pt x="450" y="234"/>
                </a:lnTo>
                <a:lnTo>
                  <a:pt x="457" y="226"/>
                </a:lnTo>
                <a:lnTo>
                  <a:pt x="464" y="225"/>
                </a:lnTo>
                <a:lnTo>
                  <a:pt x="469" y="220"/>
                </a:lnTo>
                <a:lnTo>
                  <a:pt x="479" y="219"/>
                </a:lnTo>
                <a:lnTo>
                  <a:pt x="486" y="214"/>
                </a:lnTo>
                <a:lnTo>
                  <a:pt x="493" y="221"/>
                </a:lnTo>
                <a:lnTo>
                  <a:pt x="495" y="236"/>
                </a:lnTo>
                <a:lnTo>
                  <a:pt x="502" y="244"/>
                </a:lnTo>
                <a:lnTo>
                  <a:pt x="498" y="248"/>
                </a:lnTo>
                <a:lnTo>
                  <a:pt x="496" y="239"/>
                </a:lnTo>
                <a:lnTo>
                  <a:pt x="491" y="246"/>
                </a:lnTo>
                <a:lnTo>
                  <a:pt x="495" y="254"/>
                </a:lnTo>
                <a:lnTo>
                  <a:pt x="507" y="259"/>
                </a:lnTo>
                <a:lnTo>
                  <a:pt x="507" y="266"/>
                </a:lnTo>
                <a:lnTo>
                  <a:pt x="503" y="265"/>
                </a:lnTo>
                <a:lnTo>
                  <a:pt x="495" y="271"/>
                </a:lnTo>
                <a:lnTo>
                  <a:pt x="486" y="271"/>
                </a:lnTo>
                <a:lnTo>
                  <a:pt x="479" y="274"/>
                </a:lnTo>
                <a:lnTo>
                  <a:pt x="446" y="276"/>
                </a:lnTo>
                <a:lnTo>
                  <a:pt x="441" y="279"/>
                </a:lnTo>
                <a:lnTo>
                  <a:pt x="444" y="285"/>
                </a:lnTo>
                <a:lnTo>
                  <a:pt x="441" y="286"/>
                </a:lnTo>
                <a:lnTo>
                  <a:pt x="441" y="289"/>
                </a:lnTo>
                <a:lnTo>
                  <a:pt x="447" y="290"/>
                </a:lnTo>
                <a:lnTo>
                  <a:pt x="447" y="294"/>
                </a:lnTo>
                <a:lnTo>
                  <a:pt x="471" y="290"/>
                </a:lnTo>
                <a:lnTo>
                  <a:pt x="475" y="288"/>
                </a:lnTo>
                <a:lnTo>
                  <a:pt x="479" y="290"/>
                </a:lnTo>
                <a:lnTo>
                  <a:pt x="483" y="289"/>
                </a:lnTo>
                <a:lnTo>
                  <a:pt x="489" y="290"/>
                </a:lnTo>
                <a:lnTo>
                  <a:pt x="496" y="287"/>
                </a:lnTo>
                <a:lnTo>
                  <a:pt x="507" y="289"/>
                </a:lnTo>
                <a:lnTo>
                  <a:pt x="510" y="284"/>
                </a:lnTo>
                <a:lnTo>
                  <a:pt x="504" y="281"/>
                </a:lnTo>
                <a:lnTo>
                  <a:pt x="504" y="278"/>
                </a:lnTo>
                <a:lnTo>
                  <a:pt x="505" y="277"/>
                </a:lnTo>
                <a:lnTo>
                  <a:pt x="508" y="279"/>
                </a:lnTo>
                <a:lnTo>
                  <a:pt x="515" y="286"/>
                </a:lnTo>
                <a:lnTo>
                  <a:pt x="520" y="297"/>
                </a:lnTo>
                <a:lnTo>
                  <a:pt x="519" y="311"/>
                </a:lnTo>
                <a:lnTo>
                  <a:pt x="522" y="314"/>
                </a:lnTo>
                <a:lnTo>
                  <a:pt x="526" y="313"/>
                </a:lnTo>
                <a:lnTo>
                  <a:pt x="528" y="323"/>
                </a:lnTo>
                <a:lnTo>
                  <a:pt x="525" y="327"/>
                </a:lnTo>
                <a:lnTo>
                  <a:pt x="518" y="328"/>
                </a:lnTo>
                <a:lnTo>
                  <a:pt x="518" y="339"/>
                </a:lnTo>
                <a:lnTo>
                  <a:pt x="511" y="341"/>
                </a:lnTo>
                <a:lnTo>
                  <a:pt x="507" y="349"/>
                </a:lnTo>
                <a:lnTo>
                  <a:pt x="508" y="351"/>
                </a:lnTo>
                <a:lnTo>
                  <a:pt x="514" y="351"/>
                </a:lnTo>
                <a:lnTo>
                  <a:pt x="518" y="350"/>
                </a:lnTo>
                <a:lnTo>
                  <a:pt x="523" y="347"/>
                </a:lnTo>
                <a:lnTo>
                  <a:pt x="526" y="349"/>
                </a:lnTo>
                <a:lnTo>
                  <a:pt x="530" y="345"/>
                </a:lnTo>
                <a:lnTo>
                  <a:pt x="531" y="336"/>
                </a:lnTo>
                <a:lnTo>
                  <a:pt x="542" y="329"/>
                </a:lnTo>
                <a:lnTo>
                  <a:pt x="545" y="327"/>
                </a:lnTo>
                <a:lnTo>
                  <a:pt x="547" y="303"/>
                </a:lnTo>
                <a:lnTo>
                  <a:pt x="556" y="279"/>
                </a:lnTo>
                <a:lnTo>
                  <a:pt x="561" y="278"/>
                </a:lnTo>
                <a:lnTo>
                  <a:pt x="567" y="273"/>
                </a:lnTo>
                <a:lnTo>
                  <a:pt x="567" y="273"/>
                </a:lnTo>
                <a:lnTo>
                  <a:pt x="583" y="279"/>
                </a:lnTo>
                <a:lnTo>
                  <a:pt x="599" y="265"/>
                </a:lnTo>
                <a:lnTo>
                  <a:pt x="626" y="280"/>
                </a:lnTo>
                <a:lnTo>
                  <a:pt x="626" y="280"/>
                </a:lnTo>
                <a:lnTo>
                  <a:pt x="626" y="294"/>
                </a:lnTo>
                <a:lnTo>
                  <a:pt x="622" y="297"/>
                </a:lnTo>
                <a:lnTo>
                  <a:pt x="616" y="315"/>
                </a:lnTo>
                <a:lnTo>
                  <a:pt x="614" y="316"/>
                </a:lnTo>
                <a:lnTo>
                  <a:pt x="605" y="331"/>
                </a:lnTo>
                <a:lnTo>
                  <a:pt x="602" y="344"/>
                </a:lnTo>
                <a:lnTo>
                  <a:pt x="599" y="345"/>
                </a:lnTo>
                <a:lnTo>
                  <a:pt x="598" y="348"/>
                </a:lnTo>
                <a:lnTo>
                  <a:pt x="596" y="356"/>
                </a:lnTo>
                <a:lnTo>
                  <a:pt x="599" y="363"/>
                </a:lnTo>
                <a:lnTo>
                  <a:pt x="604" y="349"/>
                </a:lnTo>
                <a:lnTo>
                  <a:pt x="610" y="346"/>
                </a:lnTo>
                <a:lnTo>
                  <a:pt x="608" y="344"/>
                </a:lnTo>
                <a:lnTo>
                  <a:pt x="610" y="334"/>
                </a:lnTo>
                <a:lnTo>
                  <a:pt x="635" y="332"/>
                </a:lnTo>
                <a:lnTo>
                  <a:pt x="631" y="327"/>
                </a:lnTo>
                <a:lnTo>
                  <a:pt x="631" y="320"/>
                </a:lnTo>
                <a:lnTo>
                  <a:pt x="626" y="317"/>
                </a:lnTo>
                <a:lnTo>
                  <a:pt x="632" y="313"/>
                </a:lnTo>
                <a:lnTo>
                  <a:pt x="631" y="303"/>
                </a:lnTo>
                <a:lnTo>
                  <a:pt x="634" y="308"/>
                </a:lnTo>
                <a:lnTo>
                  <a:pt x="641" y="305"/>
                </a:lnTo>
                <a:lnTo>
                  <a:pt x="635" y="315"/>
                </a:lnTo>
                <a:lnTo>
                  <a:pt x="636" y="318"/>
                </a:lnTo>
                <a:lnTo>
                  <a:pt x="640" y="319"/>
                </a:lnTo>
                <a:lnTo>
                  <a:pt x="644" y="314"/>
                </a:lnTo>
                <a:lnTo>
                  <a:pt x="647" y="317"/>
                </a:lnTo>
                <a:lnTo>
                  <a:pt x="655" y="315"/>
                </a:lnTo>
                <a:lnTo>
                  <a:pt x="662" y="320"/>
                </a:lnTo>
                <a:lnTo>
                  <a:pt x="660" y="325"/>
                </a:lnTo>
                <a:lnTo>
                  <a:pt x="664" y="325"/>
                </a:lnTo>
                <a:lnTo>
                  <a:pt x="667" y="329"/>
                </a:lnTo>
                <a:lnTo>
                  <a:pt x="665" y="332"/>
                </a:lnTo>
                <a:lnTo>
                  <a:pt x="658" y="328"/>
                </a:lnTo>
                <a:lnTo>
                  <a:pt x="650" y="329"/>
                </a:lnTo>
                <a:lnTo>
                  <a:pt x="644" y="323"/>
                </a:lnTo>
                <a:lnTo>
                  <a:pt x="635" y="321"/>
                </a:lnTo>
                <a:lnTo>
                  <a:pt x="634" y="325"/>
                </a:lnTo>
                <a:lnTo>
                  <a:pt x="639" y="325"/>
                </a:lnTo>
                <a:lnTo>
                  <a:pt x="643" y="336"/>
                </a:lnTo>
                <a:lnTo>
                  <a:pt x="640" y="342"/>
                </a:lnTo>
                <a:lnTo>
                  <a:pt x="646" y="339"/>
                </a:lnTo>
                <a:lnTo>
                  <a:pt x="649" y="339"/>
                </a:lnTo>
                <a:lnTo>
                  <a:pt x="650" y="342"/>
                </a:lnTo>
                <a:lnTo>
                  <a:pt x="654" y="342"/>
                </a:lnTo>
                <a:lnTo>
                  <a:pt x="657" y="339"/>
                </a:lnTo>
                <a:lnTo>
                  <a:pt x="661" y="342"/>
                </a:lnTo>
                <a:lnTo>
                  <a:pt x="663" y="338"/>
                </a:lnTo>
                <a:lnTo>
                  <a:pt x="670" y="337"/>
                </a:lnTo>
                <a:lnTo>
                  <a:pt x="669" y="341"/>
                </a:lnTo>
                <a:lnTo>
                  <a:pt x="672" y="343"/>
                </a:lnTo>
                <a:lnTo>
                  <a:pt x="668" y="347"/>
                </a:lnTo>
                <a:lnTo>
                  <a:pt x="668" y="353"/>
                </a:lnTo>
                <a:lnTo>
                  <a:pt x="676" y="354"/>
                </a:lnTo>
                <a:lnTo>
                  <a:pt x="682" y="360"/>
                </a:lnTo>
                <a:lnTo>
                  <a:pt x="685" y="356"/>
                </a:lnTo>
                <a:lnTo>
                  <a:pt x="688" y="340"/>
                </a:lnTo>
                <a:lnTo>
                  <a:pt x="683" y="341"/>
                </a:lnTo>
                <a:lnTo>
                  <a:pt x="678" y="336"/>
                </a:lnTo>
                <a:lnTo>
                  <a:pt x="676" y="330"/>
                </a:lnTo>
                <a:lnTo>
                  <a:pt x="681" y="322"/>
                </a:lnTo>
                <a:lnTo>
                  <a:pt x="685" y="321"/>
                </a:lnTo>
                <a:lnTo>
                  <a:pt x="688" y="326"/>
                </a:lnTo>
                <a:lnTo>
                  <a:pt x="690" y="318"/>
                </a:lnTo>
                <a:lnTo>
                  <a:pt x="683" y="319"/>
                </a:lnTo>
                <a:lnTo>
                  <a:pt x="683" y="316"/>
                </a:lnTo>
                <a:lnTo>
                  <a:pt x="685" y="314"/>
                </a:lnTo>
                <a:lnTo>
                  <a:pt x="692" y="315"/>
                </a:lnTo>
                <a:lnTo>
                  <a:pt x="698" y="308"/>
                </a:lnTo>
                <a:lnTo>
                  <a:pt x="700" y="301"/>
                </a:lnTo>
                <a:lnTo>
                  <a:pt x="694" y="299"/>
                </a:lnTo>
                <a:lnTo>
                  <a:pt x="694" y="291"/>
                </a:lnTo>
                <a:lnTo>
                  <a:pt x="699" y="289"/>
                </a:lnTo>
                <a:lnTo>
                  <a:pt x="697" y="287"/>
                </a:lnTo>
                <a:lnTo>
                  <a:pt x="703" y="284"/>
                </a:lnTo>
                <a:lnTo>
                  <a:pt x="703" y="282"/>
                </a:lnTo>
                <a:lnTo>
                  <a:pt x="702" y="280"/>
                </a:lnTo>
                <a:lnTo>
                  <a:pt x="696" y="280"/>
                </a:lnTo>
                <a:lnTo>
                  <a:pt x="698" y="278"/>
                </a:lnTo>
                <a:lnTo>
                  <a:pt x="690" y="267"/>
                </a:lnTo>
                <a:lnTo>
                  <a:pt x="693" y="261"/>
                </a:lnTo>
                <a:lnTo>
                  <a:pt x="693" y="255"/>
                </a:lnTo>
                <a:lnTo>
                  <a:pt x="685" y="244"/>
                </a:lnTo>
                <a:lnTo>
                  <a:pt x="687" y="230"/>
                </a:lnTo>
                <a:lnTo>
                  <a:pt x="687" y="230"/>
                </a:lnTo>
                <a:lnTo>
                  <a:pt x="698" y="236"/>
                </a:lnTo>
                <a:lnTo>
                  <a:pt x="709" y="249"/>
                </a:lnTo>
                <a:lnTo>
                  <a:pt x="721" y="255"/>
                </a:lnTo>
                <a:lnTo>
                  <a:pt x="731" y="264"/>
                </a:lnTo>
                <a:lnTo>
                  <a:pt x="754" y="260"/>
                </a:lnTo>
                <a:lnTo>
                  <a:pt x="764" y="271"/>
                </a:lnTo>
                <a:lnTo>
                  <a:pt x="762" y="271"/>
                </a:lnTo>
                <a:lnTo>
                  <a:pt x="757" y="284"/>
                </a:lnTo>
                <a:lnTo>
                  <a:pt x="778" y="302"/>
                </a:lnTo>
                <a:lnTo>
                  <a:pt x="756" y="324"/>
                </a:lnTo>
                <a:lnTo>
                  <a:pt x="741" y="323"/>
                </a:lnTo>
                <a:lnTo>
                  <a:pt x="722" y="339"/>
                </a:lnTo>
                <a:lnTo>
                  <a:pt x="726" y="361"/>
                </a:lnTo>
                <a:lnTo>
                  <a:pt x="725" y="377"/>
                </a:lnTo>
                <a:lnTo>
                  <a:pt x="731" y="377"/>
                </a:lnTo>
                <a:lnTo>
                  <a:pt x="727" y="397"/>
                </a:lnTo>
                <a:lnTo>
                  <a:pt x="754" y="406"/>
                </a:lnTo>
                <a:lnTo>
                  <a:pt x="758" y="393"/>
                </a:lnTo>
                <a:lnTo>
                  <a:pt x="770" y="389"/>
                </a:lnTo>
                <a:lnTo>
                  <a:pt x="774" y="396"/>
                </a:lnTo>
                <a:lnTo>
                  <a:pt x="792" y="388"/>
                </a:lnTo>
                <a:lnTo>
                  <a:pt x="798" y="393"/>
                </a:lnTo>
                <a:lnTo>
                  <a:pt x="826" y="402"/>
                </a:lnTo>
                <a:lnTo>
                  <a:pt x="837" y="412"/>
                </a:lnTo>
                <a:lnTo>
                  <a:pt x="837" y="412"/>
                </a:lnTo>
                <a:lnTo>
                  <a:pt x="834" y="416"/>
                </a:lnTo>
                <a:lnTo>
                  <a:pt x="835" y="420"/>
                </a:lnTo>
                <a:lnTo>
                  <a:pt x="803" y="436"/>
                </a:lnTo>
                <a:lnTo>
                  <a:pt x="798" y="441"/>
                </a:lnTo>
                <a:lnTo>
                  <a:pt x="786" y="451"/>
                </a:lnTo>
                <a:lnTo>
                  <a:pt x="772" y="467"/>
                </a:lnTo>
                <a:lnTo>
                  <a:pt x="758" y="504"/>
                </a:lnTo>
                <a:lnTo>
                  <a:pt x="746" y="542"/>
                </a:lnTo>
                <a:lnTo>
                  <a:pt x="749" y="552"/>
                </a:lnTo>
                <a:lnTo>
                  <a:pt x="748" y="555"/>
                </a:lnTo>
                <a:lnTo>
                  <a:pt x="747" y="558"/>
                </a:lnTo>
                <a:lnTo>
                  <a:pt x="749" y="568"/>
                </a:lnTo>
                <a:lnTo>
                  <a:pt x="758" y="581"/>
                </a:lnTo>
                <a:lnTo>
                  <a:pt x="764" y="586"/>
                </a:lnTo>
                <a:lnTo>
                  <a:pt x="807" y="608"/>
                </a:lnTo>
                <a:lnTo>
                  <a:pt x="843" y="612"/>
                </a:lnTo>
                <a:lnTo>
                  <a:pt x="871" y="639"/>
                </a:lnTo>
                <a:lnTo>
                  <a:pt x="888" y="661"/>
                </a:lnTo>
                <a:lnTo>
                  <a:pt x="889" y="673"/>
                </a:lnTo>
                <a:lnTo>
                  <a:pt x="893" y="677"/>
                </a:lnTo>
                <a:lnTo>
                  <a:pt x="888" y="693"/>
                </a:lnTo>
                <a:lnTo>
                  <a:pt x="889" y="708"/>
                </a:lnTo>
                <a:lnTo>
                  <a:pt x="893" y="714"/>
                </a:lnTo>
                <a:lnTo>
                  <a:pt x="892" y="723"/>
                </a:lnTo>
                <a:lnTo>
                  <a:pt x="888" y="731"/>
                </a:lnTo>
                <a:lnTo>
                  <a:pt x="880" y="734"/>
                </a:lnTo>
                <a:lnTo>
                  <a:pt x="870" y="747"/>
                </a:lnTo>
                <a:lnTo>
                  <a:pt x="861" y="750"/>
                </a:lnTo>
                <a:lnTo>
                  <a:pt x="859" y="753"/>
                </a:lnTo>
                <a:lnTo>
                  <a:pt x="854" y="751"/>
                </a:lnTo>
                <a:lnTo>
                  <a:pt x="850" y="754"/>
                </a:lnTo>
                <a:lnTo>
                  <a:pt x="845" y="753"/>
                </a:lnTo>
                <a:lnTo>
                  <a:pt x="837" y="771"/>
                </a:lnTo>
                <a:lnTo>
                  <a:pt x="829" y="769"/>
                </a:lnTo>
                <a:lnTo>
                  <a:pt x="804" y="769"/>
                </a:lnTo>
                <a:lnTo>
                  <a:pt x="791" y="764"/>
                </a:lnTo>
                <a:lnTo>
                  <a:pt x="768" y="772"/>
                </a:lnTo>
                <a:lnTo>
                  <a:pt x="752" y="782"/>
                </a:lnTo>
                <a:lnTo>
                  <a:pt x="745" y="783"/>
                </a:lnTo>
                <a:lnTo>
                  <a:pt x="731" y="794"/>
                </a:lnTo>
                <a:lnTo>
                  <a:pt x="730" y="792"/>
                </a:lnTo>
                <a:lnTo>
                  <a:pt x="727" y="792"/>
                </a:lnTo>
                <a:lnTo>
                  <a:pt x="714" y="814"/>
                </a:lnTo>
                <a:lnTo>
                  <a:pt x="701" y="824"/>
                </a:lnTo>
                <a:lnTo>
                  <a:pt x="697" y="831"/>
                </a:lnTo>
                <a:lnTo>
                  <a:pt x="696" y="846"/>
                </a:lnTo>
                <a:lnTo>
                  <a:pt x="700" y="864"/>
                </a:lnTo>
                <a:lnTo>
                  <a:pt x="692" y="871"/>
                </a:lnTo>
                <a:lnTo>
                  <a:pt x="685" y="871"/>
                </a:lnTo>
                <a:lnTo>
                  <a:pt x="680" y="867"/>
                </a:lnTo>
                <a:lnTo>
                  <a:pt x="684" y="852"/>
                </a:lnTo>
                <a:lnTo>
                  <a:pt x="684" y="843"/>
                </a:lnTo>
                <a:lnTo>
                  <a:pt x="691" y="832"/>
                </a:lnTo>
                <a:lnTo>
                  <a:pt x="688" y="829"/>
                </a:lnTo>
                <a:lnTo>
                  <a:pt x="671" y="831"/>
                </a:lnTo>
                <a:lnTo>
                  <a:pt x="654" y="840"/>
                </a:lnTo>
                <a:lnTo>
                  <a:pt x="643" y="857"/>
                </a:lnTo>
                <a:lnTo>
                  <a:pt x="643" y="859"/>
                </a:lnTo>
                <a:lnTo>
                  <a:pt x="647" y="862"/>
                </a:lnTo>
                <a:lnTo>
                  <a:pt x="655" y="862"/>
                </a:lnTo>
                <a:lnTo>
                  <a:pt x="657" y="864"/>
                </a:lnTo>
                <a:lnTo>
                  <a:pt x="660" y="871"/>
                </a:lnTo>
                <a:lnTo>
                  <a:pt x="656" y="877"/>
                </a:lnTo>
                <a:lnTo>
                  <a:pt x="657" y="883"/>
                </a:lnTo>
                <a:lnTo>
                  <a:pt x="664" y="879"/>
                </a:lnTo>
                <a:lnTo>
                  <a:pt x="666" y="881"/>
                </a:lnTo>
                <a:lnTo>
                  <a:pt x="664" y="883"/>
                </a:lnTo>
                <a:lnTo>
                  <a:pt x="668" y="885"/>
                </a:lnTo>
                <a:lnTo>
                  <a:pt x="675" y="875"/>
                </a:lnTo>
                <a:lnTo>
                  <a:pt x="685" y="875"/>
                </a:lnTo>
                <a:lnTo>
                  <a:pt x="687" y="877"/>
                </a:lnTo>
                <a:lnTo>
                  <a:pt x="685" y="883"/>
                </a:lnTo>
                <a:lnTo>
                  <a:pt x="694" y="882"/>
                </a:lnTo>
                <a:lnTo>
                  <a:pt x="695" y="878"/>
                </a:lnTo>
                <a:lnTo>
                  <a:pt x="701" y="882"/>
                </a:lnTo>
                <a:lnTo>
                  <a:pt x="707" y="878"/>
                </a:lnTo>
                <a:lnTo>
                  <a:pt x="706" y="874"/>
                </a:lnTo>
                <a:lnTo>
                  <a:pt x="710" y="873"/>
                </a:lnTo>
                <a:lnTo>
                  <a:pt x="730" y="881"/>
                </a:lnTo>
                <a:lnTo>
                  <a:pt x="739" y="891"/>
                </a:lnTo>
                <a:lnTo>
                  <a:pt x="738" y="900"/>
                </a:lnTo>
                <a:lnTo>
                  <a:pt x="735" y="900"/>
                </a:lnTo>
                <a:lnTo>
                  <a:pt x="733" y="906"/>
                </a:lnTo>
                <a:lnTo>
                  <a:pt x="733" y="917"/>
                </a:lnTo>
                <a:lnTo>
                  <a:pt x="724" y="928"/>
                </a:lnTo>
                <a:lnTo>
                  <a:pt x="713" y="922"/>
                </a:lnTo>
                <a:lnTo>
                  <a:pt x="706" y="925"/>
                </a:lnTo>
                <a:lnTo>
                  <a:pt x="704" y="920"/>
                </a:lnTo>
                <a:lnTo>
                  <a:pt x="700" y="918"/>
                </a:lnTo>
                <a:lnTo>
                  <a:pt x="698" y="916"/>
                </a:lnTo>
                <a:lnTo>
                  <a:pt x="693" y="914"/>
                </a:lnTo>
                <a:lnTo>
                  <a:pt x="695" y="920"/>
                </a:lnTo>
                <a:lnTo>
                  <a:pt x="702" y="921"/>
                </a:lnTo>
                <a:lnTo>
                  <a:pt x="704" y="926"/>
                </a:lnTo>
                <a:lnTo>
                  <a:pt x="702" y="928"/>
                </a:lnTo>
                <a:lnTo>
                  <a:pt x="707" y="930"/>
                </a:lnTo>
                <a:lnTo>
                  <a:pt x="701" y="935"/>
                </a:lnTo>
                <a:lnTo>
                  <a:pt x="705" y="936"/>
                </a:lnTo>
                <a:lnTo>
                  <a:pt x="706" y="944"/>
                </a:lnTo>
                <a:lnTo>
                  <a:pt x="710" y="948"/>
                </a:lnTo>
                <a:lnTo>
                  <a:pt x="708" y="956"/>
                </a:lnTo>
                <a:lnTo>
                  <a:pt x="718" y="958"/>
                </a:lnTo>
                <a:lnTo>
                  <a:pt x="716" y="965"/>
                </a:lnTo>
                <a:lnTo>
                  <a:pt x="733" y="1000"/>
                </a:lnTo>
                <a:lnTo>
                  <a:pt x="732" y="1009"/>
                </a:lnTo>
                <a:lnTo>
                  <a:pt x="730" y="1007"/>
                </a:lnTo>
                <a:lnTo>
                  <a:pt x="720" y="1007"/>
                </a:lnTo>
                <a:lnTo>
                  <a:pt x="716" y="1010"/>
                </a:lnTo>
                <a:lnTo>
                  <a:pt x="705" y="1008"/>
                </a:lnTo>
                <a:lnTo>
                  <a:pt x="698" y="1013"/>
                </a:lnTo>
                <a:lnTo>
                  <a:pt x="695" y="1019"/>
                </a:lnTo>
                <a:lnTo>
                  <a:pt x="690" y="1021"/>
                </a:lnTo>
                <a:lnTo>
                  <a:pt x="680" y="1032"/>
                </a:lnTo>
                <a:lnTo>
                  <a:pt x="666" y="1039"/>
                </a:lnTo>
                <a:lnTo>
                  <a:pt x="651" y="1039"/>
                </a:lnTo>
                <a:lnTo>
                  <a:pt x="624" y="1026"/>
                </a:lnTo>
                <a:lnTo>
                  <a:pt x="615" y="1017"/>
                </a:lnTo>
                <a:lnTo>
                  <a:pt x="611" y="1007"/>
                </a:lnTo>
                <a:lnTo>
                  <a:pt x="587" y="999"/>
                </a:lnTo>
                <a:lnTo>
                  <a:pt x="585" y="1000"/>
                </a:lnTo>
                <a:lnTo>
                  <a:pt x="590" y="1003"/>
                </a:lnTo>
                <a:lnTo>
                  <a:pt x="590" y="1008"/>
                </a:lnTo>
                <a:lnTo>
                  <a:pt x="579" y="1009"/>
                </a:lnTo>
                <a:lnTo>
                  <a:pt x="571" y="1001"/>
                </a:lnTo>
                <a:lnTo>
                  <a:pt x="560" y="996"/>
                </a:lnTo>
                <a:lnTo>
                  <a:pt x="554" y="987"/>
                </a:lnTo>
                <a:lnTo>
                  <a:pt x="541" y="979"/>
                </a:lnTo>
                <a:lnTo>
                  <a:pt x="529" y="966"/>
                </a:lnTo>
                <a:lnTo>
                  <a:pt x="510" y="956"/>
                </a:lnTo>
                <a:lnTo>
                  <a:pt x="485" y="949"/>
                </a:lnTo>
                <a:lnTo>
                  <a:pt x="467" y="941"/>
                </a:lnTo>
                <a:lnTo>
                  <a:pt x="456" y="932"/>
                </a:lnTo>
                <a:lnTo>
                  <a:pt x="426" y="924"/>
                </a:lnTo>
                <a:lnTo>
                  <a:pt x="423" y="921"/>
                </a:lnTo>
                <a:lnTo>
                  <a:pt x="431" y="922"/>
                </a:lnTo>
                <a:lnTo>
                  <a:pt x="481" y="939"/>
                </a:lnTo>
                <a:lnTo>
                  <a:pt x="494" y="940"/>
                </a:lnTo>
                <a:lnTo>
                  <a:pt x="539" y="962"/>
                </a:lnTo>
                <a:lnTo>
                  <a:pt x="543" y="957"/>
                </a:lnTo>
                <a:lnTo>
                  <a:pt x="541" y="951"/>
                </a:lnTo>
                <a:lnTo>
                  <a:pt x="530" y="939"/>
                </a:lnTo>
                <a:lnTo>
                  <a:pt x="529" y="932"/>
                </a:lnTo>
                <a:lnTo>
                  <a:pt x="513" y="923"/>
                </a:lnTo>
                <a:lnTo>
                  <a:pt x="510" y="918"/>
                </a:lnTo>
                <a:lnTo>
                  <a:pt x="506" y="921"/>
                </a:lnTo>
                <a:lnTo>
                  <a:pt x="508" y="925"/>
                </a:lnTo>
                <a:lnTo>
                  <a:pt x="512" y="928"/>
                </a:lnTo>
                <a:lnTo>
                  <a:pt x="502" y="927"/>
                </a:lnTo>
                <a:lnTo>
                  <a:pt x="495" y="917"/>
                </a:lnTo>
                <a:lnTo>
                  <a:pt x="500" y="917"/>
                </a:lnTo>
                <a:lnTo>
                  <a:pt x="503" y="911"/>
                </a:lnTo>
                <a:lnTo>
                  <a:pt x="500" y="913"/>
                </a:lnTo>
                <a:lnTo>
                  <a:pt x="492" y="912"/>
                </a:lnTo>
                <a:lnTo>
                  <a:pt x="479" y="892"/>
                </a:lnTo>
                <a:lnTo>
                  <a:pt x="478" y="881"/>
                </a:lnTo>
                <a:lnTo>
                  <a:pt x="482" y="876"/>
                </a:lnTo>
                <a:lnTo>
                  <a:pt x="486" y="881"/>
                </a:lnTo>
                <a:lnTo>
                  <a:pt x="484" y="886"/>
                </a:lnTo>
                <a:lnTo>
                  <a:pt x="496" y="885"/>
                </a:lnTo>
                <a:lnTo>
                  <a:pt x="502" y="887"/>
                </a:lnTo>
                <a:lnTo>
                  <a:pt x="505" y="885"/>
                </a:lnTo>
                <a:lnTo>
                  <a:pt x="506" y="876"/>
                </a:lnTo>
                <a:lnTo>
                  <a:pt x="512" y="873"/>
                </a:lnTo>
                <a:lnTo>
                  <a:pt x="528" y="876"/>
                </a:lnTo>
                <a:lnTo>
                  <a:pt x="533" y="874"/>
                </a:lnTo>
                <a:lnTo>
                  <a:pt x="534" y="870"/>
                </a:lnTo>
                <a:lnTo>
                  <a:pt x="529" y="856"/>
                </a:lnTo>
                <a:lnTo>
                  <a:pt x="525" y="856"/>
                </a:lnTo>
                <a:lnTo>
                  <a:pt x="521" y="852"/>
                </a:lnTo>
                <a:lnTo>
                  <a:pt x="518" y="852"/>
                </a:lnTo>
                <a:lnTo>
                  <a:pt x="516" y="858"/>
                </a:lnTo>
                <a:lnTo>
                  <a:pt x="512" y="859"/>
                </a:lnTo>
                <a:lnTo>
                  <a:pt x="508" y="856"/>
                </a:lnTo>
                <a:lnTo>
                  <a:pt x="509" y="850"/>
                </a:lnTo>
                <a:lnTo>
                  <a:pt x="497" y="852"/>
                </a:lnTo>
                <a:lnTo>
                  <a:pt x="491" y="850"/>
                </a:lnTo>
                <a:lnTo>
                  <a:pt x="487" y="854"/>
                </a:lnTo>
                <a:lnTo>
                  <a:pt x="477" y="850"/>
                </a:lnTo>
                <a:lnTo>
                  <a:pt x="475" y="847"/>
                </a:lnTo>
                <a:lnTo>
                  <a:pt x="476" y="837"/>
                </a:lnTo>
                <a:lnTo>
                  <a:pt x="492" y="827"/>
                </a:lnTo>
                <a:lnTo>
                  <a:pt x="490" y="821"/>
                </a:lnTo>
                <a:lnTo>
                  <a:pt x="484" y="825"/>
                </a:lnTo>
                <a:lnTo>
                  <a:pt x="482" y="825"/>
                </a:lnTo>
                <a:lnTo>
                  <a:pt x="482" y="822"/>
                </a:lnTo>
                <a:lnTo>
                  <a:pt x="494" y="809"/>
                </a:lnTo>
                <a:lnTo>
                  <a:pt x="488" y="809"/>
                </a:lnTo>
                <a:lnTo>
                  <a:pt x="486" y="805"/>
                </a:lnTo>
                <a:lnTo>
                  <a:pt x="475" y="798"/>
                </a:lnTo>
                <a:lnTo>
                  <a:pt x="460" y="800"/>
                </a:lnTo>
                <a:lnTo>
                  <a:pt x="442" y="818"/>
                </a:lnTo>
                <a:lnTo>
                  <a:pt x="443" y="825"/>
                </a:lnTo>
                <a:lnTo>
                  <a:pt x="434" y="830"/>
                </a:lnTo>
                <a:lnTo>
                  <a:pt x="429" y="825"/>
                </a:lnTo>
                <a:lnTo>
                  <a:pt x="423" y="825"/>
                </a:lnTo>
                <a:lnTo>
                  <a:pt x="409" y="816"/>
                </a:lnTo>
                <a:lnTo>
                  <a:pt x="400" y="818"/>
                </a:lnTo>
                <a:lnTo>
                  <a:pt x="395" y="816"/>
                </a:lnTo>
                <a:lnTo>
                  <a:pt x="384" y="816"/>
                </a:lnTo>
                <a:lnTo>
                  <a:pt x="371" y="810"/>
                </a:lnTo>
                <a:lnTo>
                  <a:pt x="357" y="807"/>
                </a:lnTo>
                <a:lnTo>
                  <a:pt x="351" y="809"/>
                </a:lnTo>
                <a:lnTo>
                  <a:pt x="348" y="802"/>
                </a:lnTo>
                <a:lnTo>
                  <a:pt x="342" y="800"/>
                </a:lnTo>
                <a:lnTo>
                  <a:pt x="337" y="802"/>
                </a:lnTo>
                <a:lnTo>
                  <a:pt x="337" y="797"/>
                </a:lnTo>
                <a:lnTo>
                  <a:pt x="331" y="790"/>
                </a:lnTo>
                <a:lnTo>
                  <a:pt x="326" y="793"/>
                </a:lnTo>
                <a:lnTo>
                  <a:pt x="321" y="789"/>
                </a:lnTo>
                <a:lnTo>
                  <a:pt x="316" y="788"/>
                </a:lnTo>
                <a:lnTo>
                  <a:pt x="313" y="796"/>
                </a:lnTo>
                <a:lnTo>
                  <a:pt x="308" y="800"/>
                </a:lnTo>
                <a:lnTo>
                  <a:pt x="309" y="804"/>
                </a:lnTo>
                <a:lnTo>
                  <a:pt x="313" y="803"/>
                </a:lnTo>
                <a:lnTo>
                  <a:pt x="315" y="800"/>
                </a:lnTo>
                <a:lnTo>
                  <a:pt x="324" y="802"/>
                </a:lnTo>
                <a:lnTo>
                  <a:pt x="327" y="804"/>
                </a:lnTo>
                <a:lnTo>
                  <a:pt x="326" y="807"/>
                </a:lnTo>
                <a:lnTo>
                  <a:pt x="330" y="810"/>
                </a:lnTo>
                <a:lnTo>
                  <a:pt x="331" y="818"/>
                </a:lnTo>
                <a:lnTo>
                  <a:pt x="318" y="820"/>
                </a:lnTo>
                <a:lnTo>
                  <a:pt x="301" y="816"/>
                </a:lnTo>
                <a:lnTo>
                  <a:pt x="291" y="817"/>
                </a:lnTo>
                <a:lnTo>
                  <a:pt x="296" y="810"/>
                </a:lnTo>
                <a:lnTo>
                  <a:pt x="299" y="814"/>
                </a:lnTo>
                <a:lnTo>
                  <a:pt x="301" y="812"/>
                </a:lnTo>
                <a:lnTo>
                  <a:pt x="309" y="817"/>
                </a:lnTo>
                <a:lnTo>
                  <a:pt x="312" y="816"/>
                </a:lnTo>
                <a:lnTo>
                  <a:pt x="309" y="814"/>
                </a:lnTo>
                <a:lnTo>
                  <a:pt x="307" y="800"/>
                </a:lnTo>
                <a:lnTo>
                  <a:pt x="297" y="798"/>
                </a:lnTo>
                <a:lnTo>
                  <a:pt x="287" y="808"/>
                </a:lnTo>
                <a:lnTo>
                  <a:pt x="281" y="809"/>
                </a:lnTo>
                <a:lnTo>
                  <a:pt x="277" y="806"/>
                </a:lnTo>
                <a:lnTo>
                  <a:pt x="272" y="797"/>
                </a:lnTo>
                <a:lnTo>
                  <a:pt x="266" y="801"/>
                </a:lnTo>
                <a:lnTo>
                  <a:pt x="266" y="805"/>
                </a:lnTo>
                <a:lnTo>
                  <a:pt x="264" y="806"/>
                </a:lnTo>
                <a:lnTo>
                  <a:pt x="260" y="797"/>
                </a:lnTo>
                <a:lnTo>
                  <a:pt x="252" y="798"/>
                </a:lnTo>
                <a:lnTo>
                  <a:pt x="250" y="806"/>
                </a:lnTo>
                <a:lnTo>
                  <a:pt x="252" y="811"/>
                </a:lnTo>
                <a:lnTo>
                  <a:pt x="249" y="812"/>
                </a:lnTo>
                <a:lnTo>
                  <a:pt x="240" y="814"/>
                </a:lnTo>
                <a:lnTo>
                  <a:pt x="232" y="806"/>
                </a:lnTo>
                <a:lnTo>
                  <a:pt x="219" y="805"/>
                </a:lnTo>
                <a:lnTo>
                  <a:pt x="214" y="802"/>
                </a:lnTo>
                <a:lnTo>
                  <a:pt x="211" y="799"/>
                </a:lnTo>
                <a:lnTo>
                  <a:pt x="215" y="798"/>
                </a:lnTo>
                <a:lnTo>
                  <a:pt x="208" y="789"/>
                </a:lnTo>
                <a:lnTo>
                  <a:pt x="208" y="787"/>
                </a:lnTo>
                <a:lnTo>
                  <a:pt x="215" y="785"/>
                </a:lnTo>
                <a:lnTo>
                  <a:pt x="206" y="763"/>
                </a:lnTo>
                <a:lnTo>
                  <a:pt x="209" y="761"/>
                </a:lnTo>
                <a:lnTo>
                  <a:pt x="213" y="763"/>
                </a:lnTo>
                <a:lnTo>
                  <a:pt x="213" y="767"/>
                </a:lnTo>
                <a:lnTo>
                  <a:pt x="226" y="770"/>
                </a:lnTo>
                <a:lnTo>
                  <a:pt x="229" y="773"/>
                </a:lnTo>
                <a:lnTo>
                  <a:pt x="232" y="772"/>
                </a:lnTo>
                <a:lnTo>
                  <a:pt x="236" y="756"/>
                </a:lnTo>
                <a:lnTo>
                  <a:pt x="238" y="752"/>
                </a:lnTo>
                <a:lnTo>
                  <a:pt x="241" y="752"/>
                </a:lnTo>
                <a:lnTo>
                  <a:pt x="246" y="740"/>
                </a:lnTo>
                <a:lnTo>
                  <a:pt x="243" y="729"/>
                </a:lnTo>
                <a:lnTo>
                  <a:pt x="238" y="730"/>
                </a:lnTo>
                <a:lnTo>
                  <a:pt x="235" y="734"/>
                </a:lnTo>
                <a:lnTo>
                  <a:pt x="233" y="750"/>
                </a:lnTo>
                <a:lnTo>
                  <a:pt x="237" y="754"/>
                </a:lnTo>
                <a:lnTo>
                  <a:pt x="228" y="760"/>
                </a:lnTo>
                <a:lnTo>
                  <a:pt x="224" y="769"/>
                </a:lnTo>
                <a:lnTo>
                  <a:pt x="219" y="760"/>
                </a:lnTo>
                <a:lnTo>
                  <a:pt x="216" y="759"/>
                </a:lnTo>
                <a:lnTo>
                  <a:pt x="213" y="761"/>
                </a:lnTo>
                <a:lnTo>
                  <a:pt x="209" y="757"/>
                </a:lnTo>
                <a:lnTo>
                  <a:pt x="212" y="745"/>
                </a:lnTo>
                <a:lnTo>
                  <a:pt x="207" y="735"/>
                </a:lnTo>
                <a:lnTo>
                  <a:pt x="206" y="722"/>
                </a:lnTo>
                <a:lnTo>
                  <a:pt x="186" y="709"/>
                </a:lnTo>
                <a:lnTo>
                  <a:pt x="172" y="702"/>
                </a:lnTo>
                <a:lnTo>
                  <a:pt x="159" y="688"/>
                </a:lnTo>
                <a:lnTo>
                  <a:pt x="147" y="682"/>
                </a:lnTo>
                <a:lnTo>
                  <a:pt x="147" y="676"/>
                </a:lnTo>
                <a:lnTo>
                  <a:pt x="150" y="674"/>
                </a:lnTo>
                <a:lnTo>
                  <a:pt x="153" y="678"/>
                </a:lnTo>
                <a:lnTo>
                  <a:pt x="160" y="678"/>
                </a:lnTo>
                <a:lnTo>
                  <a:pt x="161" y="681"/>
                </a:lnTo>
                <a:lnTo>
                  <a:pt x="170" y="680"/>
                </a:lnTo>
                <a:lnTo>
                  <a:pt x="175" y="683"/>
                </a:lnTo>
                <a:lnTo>
                  <a:pt x="179" y="682"/>
                </a:lnTo>
                <a:lnTo>
                  <a:pt x="181" y="677"/>
                </a:lnTo>
                <a:lnTo>
                  <a:pt x="189" y="672"/>
                </a:lnTo>
                <a:lnTo>
                  <a:pt x="191" y="666"/>
                </a:lnTo>
                <a:lnTo>
                  <a:pt x="188" y="664"/>
                </a:lnTo>
                <a:lnTo>
                  <a:pt x="184" y="663"/>
                </a:lnTo>
                <a:lnTo>
                  <a:pt x="175" y="655"/>
                </a:lnTo>
                <a:lnTo>
                  <a:pt x="167" y="655"/>
                </a:lnTo>
                <a:lnTo>
                  <a:pt x="162" y="659"/>
                </a:lnTo>
                <a:lnTo>
                  <a:pt x="165" y="663"/>
                </a:lnTo>
                <a:lnTo>
                  <a:pt x="163" y="668"/>
                </a:lnTo>
                <a:lnTo>
                  <a:pt x="166" y="671"/>
                </a:lnTo>
                <a:lnTo>
                  <a:pt x="153" y="677"/>
                </a:lnTo>
                <a:lnTo>
                  <a:pt x="151" y="672"/>
                </a:lnTo>
                <a:lnTo>
                  <a:pt x="144" y="671"/>
                </a:lnTo>
                <a:lnTo>
                  <a:pt x="136" y="661"/>
                </a:lnTo>
                <a:lnTo>
                  <a:pt x="126" y="662"/>
                </a:lnTo>
                <a:lnTo>
                  <a:pt x="126" y="657"/>
                </a:lnTo>
                <a:lnTo>
                  <a:pt x="138" y="639"/>
                </a:lnTo>
                <a:lnTo>
                  <a:pt x="142" y="644"/>
                </a:lnTo>
                <a:lnTo>
                  <a:pt x="159" y="641"/>
                </a:lnTo>
                <a:lnTo>
                  <a:pt x="173" y="629"/>
                </a:lnTo>
                <a:lnTo>
                  <a:pt x="187" y="626"/>
                </a:lnTo>
                <a:lnTo>
                  <a:pt x="195" y="617"/>
                </a:lnTo>
                <a:lnTo>
                  <a:pt x="195" y="612"/>
                </a:lnTo>
                <a:lnTo>
                  <a:pt x="194" y="607"/>
                </a:lnTo>
                <a:lnTo>
                  <a:pt x="183" y="591"/>
                </a:lnTo>
                <a:lnTo>
                  <a:pt x="188" y="566"/>
                </a:lnTo>
                <a:lnTo>
                  <a:pt x="186" y="556"/>
                </a:lnTo>
                <a:lnTo>
                  <a:pt x="174" y="534"/>
                </a:lnTo>
                <a:lnTo>
                  <a:pt x="174" y="521"/>
                </a:lnTo>
                <a:lnTo>
                  <a:pt x="171" y="513"/>
                </a:lnTo>
                <a:lnTo>
                  <a:pt x="154" y="495"/>
                </a:lnTo>
                <a:lnTo>
                  <a:pt x="151" y="488"/>
                </a:lnTo>
                <a:lnTo>
                  <a:pt x="146" y="485"/>
                </a:lnTo>
                <a:lnTo>
                  <a:pt x="143" y="478"/>
                </a:lnTo>
                <a:lnTo>
                  <a:pt x="139" y="482"/>
                </a:lnTo>
                <a:lnTo>
                  <a:pt x="141" y="488"/>
                </a:lnTo>
                <a:lnTo>
                  <a:pt x="144" y="487"/>
                </a:lnTo>
                <a:lnTo>
                  <a:pt x="138" y="498"/>
                </a:lnTo>
                <a:lnTo>
                  <a:pt x="127" y="500"/>
                </a:lnTo>
                <a:lnTo>
                  <a:pt x="119" y="496"/>
                </a:lnTo>
                <a:lnTo>
                  <a:pt x="124" y="476"/>
                </a:lnTo>
                <a:lnTo>
                  <a:pt x="127" y="474"/>
                </a:lnTo>
                <a:lnTo>
                  <a:pt x="133" y="476"/>
                </a:lnTo>
                <a:lnTo>
                  <a:pt x="139" y="473"/>
                </a:lnTo>
                <a:lnTo>
                  <a:pt x="153" y="474"/>
                </a:lnTo>
                <a:lnTo>
                  <a:pt x="152" y="476"/>
                </a:lnTo>
                <a:lnTo>
                  <a:pt x="155" y="479"/>
                </a:lnTo>
                <a:lnTo>
                  <a:pt x="160" y="475"/>
                </a:lnTo>
                <a:lnTo>
                  <a:pt x="162" y="472"/>
                </a:lnTo>
                <a:lnTo>
                  <a:pt x="154" y="475"/>
                </a:lnTo>
                <a:lnTo>
                  <a:pt x="154" y="473"/>
                </a:lnTo>
                <a:lnTo>
                  <a:pt x="160" y="463"/>
                </a:lnTo>
                <a:lnTo>
                  <a:pt x="163" y="454"/>
                </a:lnTo>
                <a:lnTo>
                  <a:pt x="159" y="426"/>
                </a:lnTo>
                <a:lnTo>
                  <a:pt x="147" y="398"/>
                </a:lnTo>
                <a:lnTo>
                  <a:pt x="137" y="387"/>
                </a:lnTo>
                <a:lnTo>
                  <a:pt x="96" y="361"/>
                </a:lnTo>
                <a:lnTo>
                  <a:pt x="79" y="356"/>
                </a:lnTo>
                <a:lnTo>
                  <a:pt x="42" y="352"/>
                </a:lnTo>
                <a:lnTo>
                  <a:pt x="37" y="347"/>
                </a:lnTo>
                <a:lnTo>
                  <a:pt x="36" y="341"/>
                </a:lnTo>
                <a:lnTo>
                  <a:pt x="41" y="337"/>
                </a:lnTo>
                <a:lnTo>
                  <a:pt x="51" y="340"/>
                </a:lnTo>
                <a:lnTo>
                  <a:pt x="54" y="343"/>
                </a:lnTo>
                <a:lnTo>
                  <a:pt x="66" y="344"/>
                </a:lnTo>
                <a:lnTo>
                  <a:pt x="73" y="342"/>
                </a:lnTo>
                <a:lnTo>
                  <a:pt x="106" y="349"/>
                </a:lnTo>
                <a:lnTo>
                  <a:pt x="113" y="349"/>
                </a:lnTo>
                <a:lnTo>
                  <a:pt x="121" y="345"/>
                </a:lnTo>
                <a:lnTo>
                  <a:pt x="123" y="350"/>
                </a:lnTo>
                <a:lnTo>
                  <a:pt x="125" y="346"/>
                </a:lnTo>
                <a:lnTo>
                  <a:pt x="131" y="345"/>
                </a:lnTo>
                <a:lnTo>
                  <a:pt x="133" y="342"/>
                </a:lnTo>
                <a:lnTo>
                  <a:pt x="129" y="343"/>
                </a:lnTo>
                <a:lnTo>
                  <a:pt x="124" y="340"/>
                </a:lnTo>
                <a:lnTo>
                  <a:pt x="125" y="338"/>
                </a:lnTo>
                <a:lnTo>
                  <a:pt x="129" y="339"/>
                </a:lnTo>
                <a:lnTo>
                  <a:pt x="128" y="337"/>
                </a:lnTo>
                <a:lnTo>
                  <a:pt x="133" y="337"/>
                </a:lnTo>
                <a:lnTo>
                  <a:pt x="131" y="335"/>
                </a:lnTo>
                <a:lnTo>
                  <a:pt x="128" y="336"/>
                </a:lnTo>
                <a:lnTo>
                  <a:pt x="114" y="331"/>
                </a:lnTo>
                <a:lnTo>
                  <a:pt x="119" y="341"/>
                </a:lnTo>
                <a:lnTo>
                  <a:pt x="117" y="341"/>
                </a:lnTo>
                <a:lnTo>
                  <a:pt x="108" y="329"/>
                </a:lnTo>
                <a:lnTo>
                  <a:pt x="88" y="314"/>
                </a:lnTo>
                <a:lnTo>
                  <a:pt x="71" y="287"/>
                </a:lnTo>
                <a:lnTo>
                  <a:pt x="65" y="284"/>
                </a:lnTo>
                <a:lnTo>
                  <a:pt x="56" y="282"/>
                </a:lnTo>
                <a:lnTo>
                  <a:pt x="34" y="284"/>
                </a:lnTo>
                <a:lnTo>
                  <a:pt x="23" y="282"/>
                </a:lnTo>
                <a:lnTo>
                  <a:pt x="9" y="276"/>
                </a:lnTo>
                <a:lnTo>
                  <a:pt x="0" y="269"/>
                </a:lnTo>
                <a:lnTo>
                  <a:pt x="15" y="268"/>
                </a:lnTo>
                <a:lnTo>
                  <a:pt x="43" y="260"/>
                </a:lnTo>
                <a:lnTo>
                  <a:pt x="66" y="265"/>
                </a:lnTo>
                <a:lnTo>
                  <a:pt x="79" y="270"/>
                </a:lnTo>
                <a:lnTo>
                  <a:pt x="83" y="274"/>
                </a:lnTo>
                <a:lnTo>
                  <a:pt x="100" y="280"/>
                </a:lnTo>
                <a:lnTo>
                  <a:pt x="119" y="276"/>
                </a:lnTo>
                <a:lnTo>
                  <a:pt x="135" y="269"/>
                </a:lnTo>
                <a:lnTo>
                  <a:pt x="146" y="260"/>
                </a:lnTo>
                <a:lnTo>
                  <a:pt x="157" y="258"/>
                </a:lnTo>
                <a:lnTo>
                  <a:pt x="164" y="261"/>
                </a:lnTo>
                <a:lnTo>
                  <a:pt x="174" y="257"/>
                </a:lnTo>
                <a:lnTo>
                  <a:pt x="175" y="263"/>
                </a:lnTo>
                <a:lnTo>
                  <a:pt x="173" y="264"/>
                </a:lnTo>
                <a:lnTo>
                  <a:pt x="184" y="280"/>
                </a:lnTo>
                <a:lnTo>
                  <a:pt x="194" y="279"/>
                </a:lnTo>
                <a:lnTo>
                  <a:pt x="198" y="272"/>
                </a:lnTo>
                <a:lnTo>
                  <a:pt x="196" y="267"/>
                </a:lnTo>
                <a:lnTo>
                  <a:pt x="200" y="264"/>
                </a:lnTo>
                <a:lnTo>
                  <a:pt x="203" y="269"/>
                </a:lnTo>
                <a:lnTo>
                  <a:pt x="219" y="282"/>
                </a:lnTo>
                <a:lnTo>
                  <a:pt x="226" y="280"/>
                </a:lnTo>
                <a:lnTo>
                  <a:pt x="235" y="272"/>
                </a:lnTo>
                <a:lnTo>
                  <a:pt x="238" y="258"/>
                </a:lnTo>
                <a:lnTo>
                  <a:pt x="241" y="258"/>
                </a:lnTo>
                <a:lnTo>
                  <a:pt x="245" y="269"/>
                </a:lnTo>
                <a:lnTo>
                  <a:pt x="249" y="258"/>
                </a:lnTo>
                <a:lnTo>
                  <a:pt x="260" y="259"/>
                </a:lnTo>
                <a:lnTo>
                  <a:pt x="271" y="254"/>
                </a:lnTo>
                <a:lnTo>
                  <a:pt x="283" y="243"/>
                </a:lnTo>
                <a:lnTo>
                  <a:pt x="286" y="233"/>
                </a:lnTo>
                <a:lnTo>
                  <a:pt x="289" y="223"/>
                </a:lnTo>
                <a:lnTo>
                  <a:pt x="286" y="214"/>
                </a:lnTo>
                <a:lnTo>
                  <a:pt x="286" y="188"/>
                </a:lnTo>
                <a:lnTo>
                  <a:pt x="284" y="178"/>
                </a:lnTo>
                <a:lnTo>
                  <a:pt x="279" y="170"/>
                </a:lnTo>
                <a:lnTo>
                  <a:pt x="274" y="171"/>
                </a:lnTo>
                <a:lnTo>
                  <a:pt x="275" y="168"/>
                </a:lnTo>
                <a:lnTo>
                  <a:pt x="278" y="166"/>
                </a:lnTo>
                <a:lnTo>
                  <a:pt x="285" y="171"/>
                </a:lnTo>
                <a:lnTo>
                  <a:pt x="286" y="175"/>
                </a:lnTo>
                <a:lnTo>
                  <a:pt x="295" y="181"/>
                </a:lnTo>
                <a:lnTo>
                  <a:pt x="303" y="178"/>
                </a:lnTo>
                <a:lnTo>
                  <a:pt x="326" y="164"/>
                </a:lnTo>
                <a:lnTo>
                  <a:pt x="339" y="163"/>
                </a:lnTo>
                <a:lnTo>
                  <a:pt x="346" y="166"/>
                </a:lnTo>
                <a:lnTo>
                  <a:pt x="351" y="165"/>
                </a:lnTo>
                <a:lnTo>
                  <a:pt x="365" y="147"/>
                </a:lnTo>
                <a:lnTo>
                  <a:pt x="370" y="127"/>
                </a:lnTo>
                <a:lnTo>
                  <a:pt x="369" y="116"/>
                </a:lnTo>
                <a:lnTo>
                  <a:pt x="371" y="95"/>
                </a:lnTo>
                <a:lnTo>
                  <a:pt x="366" y="80"/>
                </a:lnTo>
                <a:lnTo>
                  <a:pt x="334" y="62"/>
                </a:lnTo>
                <a:lnTo>
                  <a:pt x="286" y="58"/>
                </a:lnTo>
                <a:lnTo>
                  <a:pt x="264" y="42"/>
                </a:lnTo>
                <a:lnTo>
                  <a:pt x="249" y="36"/>
                </a:lnTo>
                <a:lnTo>
                  <a:pt x="242" y="36"/>
                </a:lnTo>
                <a:lnTo>
                  <a:pt x="237" y="28"/>
                </a:lnTo>
                <a:lnTo>
                  <a:pt x="230" y="0"/>
                </a:lnTo>
                <a:lnTo>
                  <a:pt x="244" y="23"/>
                </a:lnTo>
                <a:lnTo>
                  <a:pt x="270" y="31"/>
                </a:lnTo>
                <a:close/>
              </a:path>
            </a:pathLst>
          </a:custGeom>
          <a:solidFill>
            <a:schemeClr val="accent1">
              <a:lumMod val="90000"/>
              <a:lumOff val="10000"/>
            </a:schemeClr>
          </a:solidFill>
          <a:ln w="317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endParaRPr lang="en-US" sz="900"/>
          </a:p>
        </p:txBody>
      </p:sp>
      <p:sp>
        <p:nvSpPr>
          <p:cNvPr id="41" name="Region of Southern Denmark" descr="{&quot;Key&quot;:&quot;region of southern denmark&quot;,&quot;Name&quot;:&quot;Region of Southern Denmark&quot;,&quot;Value&quot;:1.0,&quot;Formula&quot;:&quot;&quot;,&quot;Text&quot;:&quot;1&quot;}">
            <a:extLst>
              <a:ext uri="{FF2B5EF4-FFF2-40B4-BE49-F238E27FC236}">
                <a16:creationId xmlns:a16="http://schemas.microsoft.com/office/drawing/2014/main" id="{CECF1001-DF6F-EB31-86F4-33FB4C0149B2}"/>
              </a:ext>
            </a:extLst>
          </p:cNvPr>
          <p:cNvSpPr>
            <a:spLocks noGrp="1" noRot="1" noMove="1" noResize="1" noEditPoints="1" noAdjustHandles="1" noChangeArrowheads="1" noChangeShapeType="1"/>
          </p:cNvSpPr>
          <p:nvPr/>
        </p:nvSpPr>
        <p:spPr bwMode="auto">
          <a:xfrm>
            <a:off x="2798312" y="3892756"/>
            <a:ext cx="3280141" cy="2351288"/>
          </a:xfrm>
          <a:custGeom>
            <a:avLst/>
            <a:gdLst>
              <a:gd name="T0" fmla="*/ 1467 w 1622"/>
              <a:gd name="T1" fmla="*/ 987 h 1218"/>
              <a:gd name="T2" fmla="*/ 1293 w 1622"/>
              <a:gd name="T3" fmla="*/ 1060 h 1218"/>
              <a:gd name="T4" fmla="*/ 1342 w 1622"/>
              <a:gd name="T5" fmla="*/ 1053 h 1218"/>
              <a:gd name="T6" fmla="*/ 1200 w 1622"/>
              <a:gd name="T7" fmla="*/ 974 h 1218"/>
              <a:gd name="T8" fmla="*/ 1341 w 1622"/>
              <a:gd name="T9" fmla="*/ 947 h 1218"/>
              <a:gd name="T10" fmla="*/ 1454 w 1622"/>
              <a:gd name="T11" fmla="*/ 913 h 1218"/>
              <a:gd name="T12" fmla="*/ 1408 w 1622"/>
              <a:gd name="T13" fmla="*/ 991 h 1218"/>
              <a:gd name="T14" fmla="*/ 1483 w 1622"/>
              <a:gd name="T15" fmla="*/ 895 h 1218"/>
              <a:gd name="T16" fmla="*/ 1163 w 1622"/>
              <a:gd name="T17" fmla="*/ 895 h 1218"/>
              <a:gd name="T18" fmla="*/ 1117 w 1622"/>
              <a:gd name="T19" fmla="*/ 1047 h 1218"/>
              <a:gd name="T20" fmla="*/ 1033 w 1622"/>
              <a:gd name="T21" fmla="*/ 1039 h 1218"/>
              <a:gd name="T22" fmla="*/ 1013 w 1622"/>
              <a:gd name="T23" fmla="*/ 1002 h 1218"/>
              <a:gd name="T24" fmla="*/ 898 w 1622"/>
              <a:gd name="T25" fmla="*/ 926 h 1218"/>
              <a:gd name="T26" fmla="*/ 940 w 1622"/>
              <a:gd name="T27" fmla="*/ 864 h 1218"/>
              <a:gd name="T28" fmla="*/ 1509 w 1622"/>
              <a:gd name="T29" fmla="*/ 1154 h 1218"/>
              <a:gd name="T30" fmla="*/ 1457 w 1622"/>
              <a:gd name="T31" fmla="*/ 1092 h 1218"/>
              <a:gd name="T32" fmla="*/ 1517 w 1622"/>
              <a:gd name="T33" fmla="*/ 964 h 1218"/>
              <a:gd name="T34" fmla="*/ 958 w 1622"/>
              <a:gd name="T35" fmla="*/ 689 h 1218"/>
              <a:gd name="T36" fmla="*/ 927 w 1622"/>
              <a:gd name="T37" fmla="*/ 596 h 1218"/>
              <a:gd name="T38" fmla="*/ 169 w 1622"/>
              <a:gd name="T39" fmla="*/ 538 h 1218"/>
              <a:gd name="T40" fmla="*/ 1427 w 1622"/>
              <a:gd name="T41" fmla="*/ 378 h 1218"/>
              <a:gd name="T42" fmla="*/ 1480 w 1622"/>
              <a:gd name="T43" fmla="*/ 427 h 1218"/>
              <a:gd name="T44" fmla="*/ 1390 w 1622"/>
              <a:gd name="T45" fmla="*/ 508 h 1218"/>
              <a:gd name="T46" fmla="*/ 1558 w 1622"/>
              <a:gd name="T47" fmla="*/ 651 h 1218"/>
              <a:gd name="T48" fmla="*/ 1505 w 1622"/>
              <a:gd name="T49" fmla="*/ 657 h 1218"/>
              <a:gd name="T50" fmla="*/ 1469 w 1622"/>
              <a:gd name="T51" fmla="*/ 890 h 1218"/>
              <a:gd name="T52" fmla="*/ 1279 w 1622"/>
              <a:gd name="T53" fmla="*/ 897 h 1218"/>
              <a:gd name="T54" fmla="*/ 1201 w 1622"/>
              <a:gd name="T55" fmla="*/ 889 h 1218"/>
              <a:gd name="T56" fmla="*/ 1159 w 1622"/>
              <a:gd name="T57" fmla="*/ 784 h 1218"/>
              <a:gd name="T58" fmla="*/ 1073 w 1622"/>
              <a:gd name="T59" fmla="*/ 817 h 1218"/>
              <a:gd name="T60" fmla="*/ 1020 w 1622"/>
              <a:gd name="T61" fmla="*/ 686 h 1218"/>
              <a:gd name="T62" fmla="*/ 986 w 1622"/>
              <a:gd name="T63" fmla="*/ 540 h 1218"/>
              <a:gd name="T64" fmla="*/ 962 w 1622"/>
              <a:gd name="T65" fmla="*/ 492 h 1218"/>
              <a:gd name="T66" fmla="*/ 1000 w 1622"/>
              <a:gd name="T67" fmla="*/ 430 h 1218"/>
              <a:gd name="T68" fmla="*/ 1242 w 1622"/>
              <a:gd name="T69" fmla="*/ 350 h 1218"/>
              <a:gd name="T70" fmla="*/ 1366 w 1622"/>
              <a:gd name="T71" fmla="*/ 423 h 1218"/>
              <a:gd name="T72" fmla="*/ 1326 w 1622"/>
              <a:gd name="T73" fmla="*/ 517 h 1218"/>
              <a:gd name="T74" fmla="*/ 1430 w 1622"/>
              <a:gd name="T75" fmla="*/ 475 h 1218"/>
              <a:gd name="T76" fmla="*/ 1422 w 1622"/>
              <a:gd name="T77" fmla="*/ 371 h 1218"/>
              <a:gd name="T78" fmla="*/ 1184 w 1622"/>
              <a:gd name="T79" fmla="*/ 345 h 1218"/>
              <a:gd name="T80" fmla="*/ 779 w 1622"/>
              <a:gd name="T81" fmla="*/ 93 h 1218"/>
              <a:gd name="T82" fmla="*/ 848 w 1622"/>
              <a:gd name="T83" fmla="*/ 251 h 1218"/>
              <a:gd name="T84" fmla="*/ 955 w 1622"/>
              <a:gd name="T85" fmla="*/ 386 h 1218"/>
              <a:gd name="T86" fmla="*/ 853 w 1622"/>
              <a:gd name="T87" fmla="*/ 437 h 1218"/>
              <a:gd name="T88" fmla="*/ 858 w 1622"/>
              <a:gd name="T89" fmla="*/ 527 h 1218"/>
              <a:gd name="T90" fmla="*/ 887 w 1622"/>
              <a:gd name="T91" fmla="*/ 666 h 1218"/>
              <a:gd name="T92" fmla="*/ 911 w 1622"/>
              <a:gd name="T93" fmla="*/ 731 h 1218"/>
              <a:gd name="T94" fmla="*/ 784 w 1622"/>
              <a:gd name="T95" fmla="*/ 828 h 1218"/>
              <a:gd name="T96" fmla="*/ 759 w 1622"/>
              <a:gd name="T97" fmla="*/ 906 h 1218"/>
              <a:gd name="T98" fmla="*/ 906 w 1622"/>
              <a:gd name="T99" fmla="*/ 953 h 1218"/>
              <a:gd name="T100" fmla="*/ 918 w 1622"/>
              <a:gd name="T101" fmla="*/ 1097 h 1218"/>
              <a:gd name="T102" fmla="*/ 866 w 1622"/>
              <a:gd name="T103" fmla="*/ 1030 h 1218"/>
              <a:gd name="T104" fmla="*/ 756 w 1622"/>
              <a:gd name="T105" fmla="*/ 1105 h 1218"/>
              <a:gd name="T106" fmla="*/ 547 w 1622"/>
              <a:gd name="T107" fmla="*/ 1072 h 1218"/>
              <a:gd name="T108" fmla="*/ 322 w 1622"/>
              <a:gd name="T109" fmla="*/ 859 h 1218"/>
              <a:gd name="T110" fmla="*/ 242 w 1622"/>
              <a:gd name="T111" fmla="*/ 890 h 1218"/>
              <a:gd name="T112" fmla="*/ 292 w 1622"/>
              <a:gd name="T113" fmla="*/ 763 h 1218"/>
              <a:gd name="T114" fmla="*/ 331 w 1622"/>
              <a:gd name="T115" fmla="*/ 704 h 1218"/>
              <a:gd name="T116" fmla="*/ 257 w 1622"/>
              <a:gd name="T117" fmla="*/ 670 h 1218"/>
              <a:gd name="T118" fmla="*/ 200 w 1622"/>
              <a:gd name="T119" fmla="*/ 494 h 1218"/>
              <a:gd name="T120" fmla="*/ 123 w 1622"/>
              <a:gd name="T121" fmla="*/ 477 h 1218"/>
              <a:gd name="T122" fmla="*/ 196 w 1622"/>
              <a:gd name="T123" fmla="*/ 156 h 1218"/>
              <a:gd name="T124" fmla="*/ 497 w 1622"/>
              <a:gd name="T125" fmla="*/ 109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2" h="1218">
                <a:moveTo>
                  <a:pt x="1436" y="1042"/>
                </a:moveTo>
                <a:lnTo>
                  <a:pt x="1435" y="1049"/>
                </a:lnTo>
                <a:lnTo>
                  <a:pt x="1428" y="1054"/>
                </a:lnTo>
                <a:lnTo>
                  <a:pt x="1426" y="1053"/>
                </a:lnTo>
                <a:lnTo>
                  <a:pt x="1421" y="1044"/>
                </a:lnTo>
                <a:lnTo>
                  <a:pt x="1422" y="1043"/>
                </a:lnTo>
                <a:lnTo>
                  <a:pt x="1419" y="1039"/>
                </a:lnTo>
                <a:lnTo>
                  <a:pt x="1416" y="1030"/>
                </a:lnTo>
                <a:lnTo>
                  <a:pt x="1432" y="1027"/>
                </a:lnTo>
                <a:lnTo>
                  <a:pt x="1435" y="1029"/>
                </a:lnTo>
                <a:lnTo>
                  <a:pt x="1433" y="1035"/>
                </a:lnTo>
                <a:lnTo>
                  <a:pt x="1436" y="1042"/>
                </a:lnTo>
                <a:close/>
                <a:moveTo>
                  <a:pt x="1360" y="1027"/>
                </a:moveTo>
                <a:lnTo>
                  <a:pt x="1361" y="1031"/>
                </a:lnTo>
                <a:lnTo>
                  <a:pt x="1351" y="1028"/>
                </a:lnTo>
                <a:lnTo>
                  <a:pt x="1355" y="1021"/>
                </a:lnTo>
                <a:lnTo>
                  <a:pt x="1360" y="1027"/>
                </a:lnTo>
                <a:close/>
                <a:moveTo>
                  <a:pt x="1368" y="1011"/>
                </a:moveTo>
                <a:lnTo>
                  <a:pt x="1372" y="1018"/>
                </a:lnTo>
                <a:lnTo>
                  <a:pt x="1365" y="1019"/>
                </a:lnTo>
                <a:lnTo>
                  <a:pt x="1363" y="1011"/>
                </a:lnTo>
                <a:lnTo>
                  <a:pt x="1366" y="1007"/>
                </a:lnTo>
                <a:lnTo>
                  <a:pt x="1368" y="1011"/>
                </a:lnTo>
                <a:close/>
                <a:moveTo>
                  <a:pt x="1459" y="985"/>
                </a:moveTo>
                <a:lnTo>
                  <a:pt x="1467" y="987"/>
                </a:lnTo>
                <a:lnTo>
                  <a:pt x="1470" y="985"/>
                </a:lnTo>
                <a:lnTo>
                  <a:pt x="1478" y="988"/>
                </a:lnTo>
                <a:lnTo>
                  <a:pt x="1480" y="996"/>
                </a:lnTo>
                <a:lnTo>
                  <a:pt x="1473" y="996"/>
                </a:lnTo>
                <a:lnTo>
                  <a:pt x="1470" y="991"/>
                </a:lnTo>
                <a:lnTo>
                  <a:pt x="1467" y="992"/>
                </a:lnTo>
                <a:lnTo>
                  <a:pt x="1466" y="988"/>
                </a:lnTo>
                <a:lnTo>
                  <a:pt x="1458" y="987"/>
                </a:lnTo>
                <a:lnTo>
                  <a:pt x="1459" y="985"/>
                </a:lnTo>
                <a:close/>
                <a:moveTo>
                  <a:pt x="1364" y="979"/>
                </a:moveTo>
                <a:lnTo>
                  <a:pt x="1360" y="987"/>
                </a:lnTo>
                <a:lnTo>
                  <a:pt x="1357" y="987"/>
                </a:lnTo>
                <a:lnTo>
                  <a:pt x="1352" y="979"/>
                </a:lnTo>
                <a:lnTo>
                  <a:pt x="1360" y="980"/>
                </a:lnTo>
                <a:lnTo>
                  <a:pt x="1364" y="978"/>
                </a:lnTo>
                <a:lnTo>
                  <a:pt x="1364" y="979"/>
                </a:lnTo>
                <a:close/>
                <a:moveTo>
                  <a:pt x="1200" y="974"/>
                </a:moveTo>
                <a:lnTo>
                  <a:pt x="1209" y="977"/>
                </a:lnTo>
                <a:lnTo>
                  <a:pt x="1211" y="986"/>
                </a:lnTo>
                <a:lnTo>
                  <a:pt x="1227" y="1003"/>
                </a:lnTo>
                <a:lnTo>
                  <a:pt x="1243" y="1006"/>
                </a:lnTo>
                <a:lnTo>
                  <a:pt x="1267" y="1030"/>
                </a:lnTo>
                <a:lnTo>
                  <a:pt x="1274" y="1044"/>
                </a:lnTo>
                <a:lnTo>
                  <a:pt x="1289" y="1049"/>
                </a:lnTo>
                <a:lnTo>
                  <a:pt x="1293" y="1060"/>
                </a:lnTo>
                <a:lnTo>
                  <a:pt x="1300" y="1058"/>
                </a:lnTo>
                <a:lnTo>
                  <a:pt x="1314" y="1041"/>
                </a:lnTo>
                <a:lnTo>
                  <a:pt x="1311" y="1037"/>
                </a:lnTo>
                <a:lnTo>
                  <a:pt x="1304" y="1034"/>
                </a:lnTo>
                <a:lnTo>
                  <a:pt x="1304" y="1031"/>
                </a:lnTo>
                <a:lnTo>
                  <a:pt x="1307" y="1031"/>
                </a:lnTo>
                <a:lnTo>
                  <a:pt x="1317" y="1042"/>
                </a:lnTo>
                <a:lnTo>
                  <a:pt x="1316" y="1046"/>
                </a:lnTo>
                <a:lnTo>
                  <a:pt x="1314" y="1045"/>
                </a:lnTo>
                <a:lnTo>
                  <a:pt x="1313" y="1047"/>
                </a:lnTo>
                <a:lnTo>
                  <a:pt x="1317" y="1053"/>
                </a:lnTo>
                <a:lnTo>
                  <a:pt x="1321" y="1067"/>
                </a:lnTo>
                <a:lnTo>
                  <a:pt x="1330" y="1078"/>
                </a:lnTo>
                <a:lnTo>
                  <a:pt x="1336" y="1082"/>
                </a:lnTo>
                <a:lnTo>
                  <a:pt x="1342" y="1077"/>
                </a:lnTo>
                <a:lnTo>
                  <a:pt x="1344" y="1069"/>
                </a:lnTo>
                <a:lnTo>
                  <a:pt x="1355" y="1080"/>
                </a:lnTo>
                <a:lnTo>
                  <a:pt x="1357" y="1078"/>
                </a:lnTo>
                <a:lnTo>
                  <a:pt x="1353" y="1074"/>
                </a:lnTo>
                <a:lnTo>
                  <a:pt x="1353" y="1071"/>
                </a:lnTo>
                <a:lnTo>
                  <a:pt x="1344" y="1059"/>
                </a:lnTo>
                <a:lnTo>
                  <a:pt x="1337" y="1055"/>
                </a:lnTo>
                <a:lnTo>
                  <a:pt x="1337" y="1052"/>
                </a:lnTo>
                <a:lnTo>
                  <a:pt x="1349" y="1051"/>
                </a:lnTo>
                <a:lnTo>
                  <a:pt x="1342" y="1053"/>
                </a:lnTo>
                <a:lnTo>
                  <a:pt x="1342" y="1057"/>
                </a:lnTo>
                <a:lnTo>
                  <a:pt x="1349" y="1058"/>
                </a:lnTo>
                <a:lnTo>
                  <a:pt x="1378" y="1086"/>
                </a:lnTo>
                <a:lnTo>
                  <a:pt x="1379" y="1095"/>
                </a:lnTo>
                <a:lnTo>
                  <a:pt x="1377" y="1098"/>
                </a:lnTo>
                <a:lnTo>
                  <a:pt x="1384" y="1097"/>
                </a:lnTo>
                <a:lnTo>
                  <a:pt x="1381" y="1094"/>
                </a:lnTo>
                <a:lnTo>
                  <a:pt x="1380" y="1089"/>
                </a:lnTo>
                <a:lnTo>
                  <a:pt x="1387" y="1096"/>
                </a:lnTo>
                <a:lnTo>
                  <a:pt x="1379" y="1099"/>
                </a:lnTo>
                <a:lnTo>
                  <a:pt x="1342" y="1104"/>
                </a:lnTo>
                <a:lnTo>
                  <a:pt x="1334" y="1108"/>
                </a:lnTo>
                <a:lnTo>
                  <a:pt x="1330" y="1112"/>
                </a:lnTo>
                <a:lnTo>
                  <a:pt x="1329" y="1121"/>
                </a:lnTo>
                <a:lnTo>
                  <a:pt x="1321" y="1127"/>
                </a:lnTo>
                <a:lnTo>
                  <a:pt x="1309" y="1115"/>
                </a:lnTo>
                <a:lnTo>
                  <a:pt x="1294" y="1106"/>
                </a:lnTo>
                <a:lnTo>
                  <a:pt x="1277" y="1087"/>
                </a:lnTo>
                <a:lnTo>
                  <a:pt x="1265" y="1068"/>
                </a:lnTo>
                <a:lnTo>
                  <a:pt x="1247" y="1055"/>
                </a:lnTo>
                <a:lnTo>
                  <a:pt x="1223" y="1026"/>
                </a:lnTo>
                <a:lnTo>
                  <a:pt x="1219" y="1004"/>
                </a:lnTo>
                <a:lnTo>
                  <a:pt x="1204" y="988"/>
                </a:lnTo>
                <a:lnTo>
                  <a:pt x="1201" y="982"/>
                </a:lnTo>
                <a:lnTo>
                  <a:pt x="1200" y="974"/>
                </a:lnTo>
                <a:close/>
                <a:moveTo>
                  <a:pt x="1322" y="962"/>
                </a:moveTo>
                <a:lnTo>
                  <a:pt x="1332" y="976"/>
                </a:lnTo>
                <a:lnTo>
                  <a:pt x="1324" y="983"/>
                </a:lnTo>
                <a:lnTo>
                  <a:pt x="1321" y="983"/>
                </a:lnTo>
                <a:lnTo>
                  <a:pt x="1303" y="969"/>
                </a:lnTo>
                <a:lnTo>
                  <a:pt x="1298" y="970"/>
                </a:lnTo>
                <a:lnTo>
                  <a:pt x="1293" y="975"/>
                </a:lnTo>
                <a:lnTo>
                  <a:pt x="1289" y="974"/>
                </a:lnTo>
                <a:lnTo>
                  <a:pt x="1287" y="969"/>
                </a:lnTo>
                <a:lnTo>
                  <a:pt x="1292" y="967"/>
                </a:lnTo>
                <a:lnTo>
                  <a:pt x="1294" y="968"/>
                </a:lnTo>
                <a:lnTo>
                  <a:pt x="1298" y="964"/>
                </a:lnTo>
                <a:lnTo>
                  <a:pt x="1301" y="965"/>
                </a:lnTo>
                <a:lnTo>
                  <a:pt x="1301" y="968"/>
                </a:lnTo>
                <a:lnTo>
                  <a:pt x="1314" y="968"/>
                </a:lnTo>
                <a:lnTo>
                  <a:pt x="1317" y="971"/>
                </a:lnTo>
                <a:lnTo>
                  <a:pt x="1322" y="972"/>
                </a:lnTo>
                <a:lnTo>
                  <a:pt x="1324" y="969"/>
                </a:lnTo>
                <a:lnTo>
                  <a:pt x="1322" y="962"/>
                </a:lnTo>
                <a:close/>
                <a:moveTo>
                  <a:pt x="1346" y="935"/>
                </a:moveTo>
                <a:lnTo>
                  <a:pt x="1355" y="938"/>
                </a:lnTo>
                <a:lnTo>
                  <a:pt x="1361" y="945"/>
                </a:lnTo>
                <a:lnTo>
                  <a:pt x="1352" y="943"/>
                </a:lnTo>
                <a:lnTo>
                  <a:pt x="1347" y="948"/>
                </a:lnTo>
                <a:lnTo>
                  <a:pt x="1341" y="947"/>
                </a:lnTo>
                <a:lnTo>
                  <a:pt x="1339" y="941"/>
                </a:lnTo>
                <a:lnTo>
                  <a:pt x="1345" y="932"/>
                </a:lnTo>
                <a:lnTo>
                  <a:pt x="1346" y="935"/>
                </a:lnTo>
                <a:close/>
                <a:moveTo>
                  <a:pt x="1238" y="924"/>
                </a:moveTo>
                <a:lnTo>
                  <a:pt x="1243" y="928"/>
                </a:lnTo>
                <a:lnTo>
                  <a:pt x="1253" y="927"/>
                </a:lnTo>
                <a:lnTo>
                  <a:pt x="1263" y="934"/>
                </a:lnTo>
                <a:lnTo>
                  <a:pt x="1274" y="930"/>
                </a:lnTo>
                <a:lnTo>
                  <a:pt x="1275" y="941"/>
                </a:lnTo>
                <a:lnTo>
                  <a:pt x="1270" y="943"/>
                </a:lnTo>
                <a:lnTo>
                  <a:pt x="1259" y="936"/>
                </a:lnTo>
                <a:lnTo>
                  <a:pt x="1251" y="929"/>
                </a:lnTo>
                <a:lnTo>
                  <a:pt x="1229" y="929"/>
                </a:lnTo>
                <a:lnTo>
                  <a:pt x="1217" y="916"/>
                </a:lnTo>
                <a:lnTo>
                  <a:pt x="1219" y="910"/>
                </a:lnTo>
                <a:lnTo>
                  <a:pt x="1226" y="908"/>
                </a:lnTo>
                <a:lnTo>
                  <a:pt x="1234" y="916"/>
                </a:lnTo>
                <a:lnTo>
                  <a:pt x="1238" y="924"/>
                </a:lnTo>
                <a:close/>
                <a:moveTo>
                  <a:pt x="1440" y="893"/>
                </a:moveTo>
                <a:lnTo>
                  <a:pt x="1443" y="895"/>
                </a:lnTo>
                <a:lnTo>
                  <a:pt x="1441" y="899"/>
                </a:lnTo>
                <a:lnTo>
                  <a:pt x="1446" y="902"/>
                </a:lnTo>
                <a:lnTo>
                  <a:pt x="1444" y="911"/>
                </a:lnTo>
                <a:lnTo>
                  <a:pt x="1447" y="913"/>
                </a:lnTo>
                <a:lnTo>
                  <a:pt x="1454" y="913"/>
                </a:lnTo>
                <a:lnTo>
                  <a:pt x="1455" y="922"/>
                </a:lnTo>
                <a:lnTo>
                  <a:pt x="1453" y="926"/>
                </a:lnTo>
                <a:lnTo>
                  <a:pt x="1449" y="927"/>
                </a:lnTo>
                <a:lnTo>
                  <a:pt x="1444" y="949"/>
                </a:lnTo>
                <a:lnTo>
                  <a:pt x="1441" y="952"/>
                </a:lnTo>
                <a:lnTo>
                  <a:pt x="1439" y="953"/>
                </a:lnTo>
                <a:lnTo>
                  <a:pt x="1438" y="950"/>
                </a:lnTo>
                <a:lnTo>
                  <a:pt x="1435" y="957"/>
                </a:lnTo>
                <a:lnTo>
                  <a:pt x="1441" y="965"/>
                </a:lnTo>
                <a:lnTo>
                  <a:pt x="1453" y="968"/>
                </a:lnTo>
                <a:lnTo>
                  <a:pt x="1460" y="961"/>
                </a:lnTo>
                <a:lnTo>
                  <a:pt x="1462" y="952"/>
                </a:lnTo>
                <a:lnTo>
                  <a:pt x="1469" y="949"/>
                </a:lnTo>
                <a:lnTo>
                  <a:pt x="1473" y="950"/>
                </a:lnTo>
                <a:lnTo>
                  <a:pt x="1470" y="961"/>
                </a:lnTo>
                <a:lnTo>
                  <a:pt x="1471" y="972"/>
                </a:lnTo>
                <a:lnTo>
                  <a:pt x="1470" y="975"/>
                </a:lnTo>
                <a:lnTo>
                  <a:pt x="1469" y="972"/>
                </a:lnTo>
                <a:lnTo>
                  <a:pt x="1461" y="972"/>
                </a:lnTo>
                <a:lnTo>
                  <a:pt x="1451" y="974"/>
                </a:lnTo>
                <a:lnTo>
                  <a:pt x="1446" y="982"/>
                </a:lnTo>
                <a:lnTo>
                  <a:pt x="1441" y="984"/>
                </a:lnTo>
                <a:lnTo>
                  <a:pt x="1433" y="997"/>
                </a:lnTo>
                <a:lnTo>
                  <a:pt x="1412" y="990"/>
                </a:lnTo>
                <a:lnTo>
                  <a:pt x="1408" y="991"/>
                </a:lnTo>
                <a:lnTo>
                  <a:pt x="1415" y="999"/>
                </a:lnTo>
                <a:lnTo>
                  <a:pt x="1405" y="996"/>
                </a:lnTo>
                <a:lnTo>
                  <a:pt x="1396" y="1003"/>
                </a:lnTo>
                <a:lnTo>
                  <a:pt x="1397" y="999"/>
                </a:lnTo>
                <a:lnTo>
                  <a:pt x="1402" y="994"/>
                </a:lnTo>
                <a:lnTo>
                  <a:pt x="1400" y="992"/>
                </a:lnTo>
                <a:lnTo>
                  <a:pt x="1393" y="993"/>
                </a:lnTo>
                <a:lnTo>
                  <a:pt x="1394" y="983"/>
                </a:lnTo>
                <a:lnTo>
                  <a:pt x="1383" y="974"/>
                </a:lnTo>
                <a:lnTo>
                  <a:pt x="1380" y="969"/>
                </a:lnTo>
                <a:lnTo>
                  <a:pt x="1379" y="954"/>
                </a:lnTo>
                <a:lnTo>
                  <a:pt x="1382" y="950"/>
                </a:lnTo>
                <a:lnTo>
                  <a:pt x="1375" y="947"/>
                </a:lnTo>
                <a:lnTo>
                  <a:pt x="1374" y="938"/>
                </a:lnTo>
                <a:lnTo>
                  <a:pt x="1384" y="938"/>
                </a:lnTo>
                <a:lnTo>
                  <a:pt x="1391" y="929"/>
                </a:lnTo>
                <a:lnTo>
                  <a:pt x="1407" y="921"/>
                </a:lnTo>
                <a:lnTo>
                  <a:pt x="1414" y="911"/>
                </a:lnTo>
                <a:lnTo>
                  <a:pt x="1421" y="910"/>
                </a:lnTo>
                <a:lnTo>
                  <a:pt x="1425" y="902"/>
                </a:lnTo>
                <a:lnTo>
                  <a:pt x="1436" y="895"/>
                </a:lnTo>
                <a:lnTo>
                  <a:pt x="1434" y="893"/>
                </a:lnTo>
                <a:lnTo>
                  <a:pt x="1440" y="893"/>
                </a:lnTo>
                <a:close/>
                <a:moveTo>
                  <a:pt x="1479" y="892"/>
                </a:moveTo>
                <a:lnTo>
                  <a:pt x="1483" y="895"/>
                </a:lnTo>
                <a:lnTo>
                  <a:pt x="1488" y="917"/>
                </a:lnTo>
                <a:lnTo>
                  <a:pt x="1484" y="917"/>
                </a:lnTo>
                <a:lnTo>
                  <a:pt x="1480" y="914"/>
                </a:lnTo>
                <a:lnTo>
                  <a:pt x="1468" y="918"/>
                </a:lnTo>
                <a:lnTo>
                  <a:pt x="1460" y="917"/>
                </a:lnTo>
                <a:lnTo>
                  <a:pt x="1462" y="910"/>
                </a:lnTo>
                <a:lnTo>
                  <a:pt x="1473" y="909"/>
                </a:lnTo>
                <a:lnTo>
                  <a:pt x="1479" y="906"/>
                </a:lnTo>
                <a:lnTo>
                  <a:pt x="1461" y="905"/>
                </a:lnTo>
                <a:lnTo>
                  <a:pt x="1451" y="910"/>
                </a:lnTo>
                <a:lnTo>
                  <a:pt x="1450" y="908"/>
                </a:lnTo>
                <a:lnTo>
                  <a:pt x="1448" y="899"/>
                </a:lnTo>
                <a:lnTo>
                  <a:pt x="1452" y="896"/>
                </a:lnTo>
                <a:lnTo>
                  <a:pt x="1461" y="898"/>
                </a:lnTo>
                <a:lnTo>
                  <a:pt x="1479" y="892"/>
                </a:lnTo>
                <a:close/>
                <a:moveTo>
                  <a:pt x="1174" y="898"/>
                </a:moveTo>
                <a:lnTo>
                  <a:pt x="1182" y="900"/>
                </a:lnTo>
                <a:lnTo>
                  <a:pt x="1185" y="905"/>
                </a:lnTo>
                <a:lnTo>
                  <a:pt x="1179" y="911"/>
                </a:lnTo>
                <a:lnTo>
                  <a:pt x="1167" y="915"/>
                </a:lnTo>
                <a:lnTo>
                  <a:pt x="1161" y="913"/>
                </a:lnTo>
                <a:lnTo>
                  <a:pt x="1155" y="903"/>
                </a:lnTo>
                <a:lnTo>
                  <a:pt x="1154" y="894"/>
                </a:lnTo>
                <a:lnTo>
                  <a:pt x="1163" y="887"/>
                </a:lnTo>
                <a:lnTo>
                  <a:pt x="1163" y="895"/>
                </a:lnTo>
                <a:lnTo>
                  <a:pt x="1174" y="898"/>
                </a:lnTo>
                <a:close/>
                <a:moveTo>
                  <a:pt x="1234" y="892"/>
                </a:moveTo>
                <a:lnTo>
                  <a:pt x="1234" y="894"/>
                </a:lnTo>
                <a:lnTo>
                  <a:pt x="1227" y="892"/>
                </a:lnTo>
                <a:lnTo>
                  <a:pt x="1219" y="885"/>
                </a:lnTo>
                <a:lnTo>
                  <a:pt x="1216" y="879"/>
                </a:lnTo>
                <a:lnTo>
                  <a:pt x="1217" y="876"/>
                </a:lnTo>
                <a:lnTo>
                  <a:pt x="1230" y="886"/>
                </a:lnTo>
                <a:lnTo>
                  <a:pt x="1234" y="892"/>
                </a:lnTo>
                <a:close/>
                <a:moveTo>
                  <a:pt x="994" y="898"/>
                </a:moveTo>
                <a:lnTo>
                  <a:pt x="1001" y="901"/>
                </a:lnTo>
                <a:lnTo>
                  <a:pt x="1005" y="910"/>
                </a:lnTo>
                <a:lnTo>
                  <a:pt x="1016" y="920"/>
                </a:lnTo>
                <a:lnTo>
                  <a:pt x="1027" y="927"/>
                </a:lnTo>
                <a:lnTo>
                  <a:pt x="1042" y="928"/>
                </a:lnTo>
                <a:lnTo>
                  <a:pt x="1055" y="933"/>
                </a:lnTo>
                <a:lnTo>
                  <a:pt x="1064" y="941"/>
                </a:lnTo>
                <a:lnTo>
                  <a:pt x="1074" y="953"/>
                </a:lnTo>
                <a:lnTo>
                  <a:pt x="1076" y="955"/>
                </a:lnTo>
                <a:lnTo>
                  <a:pt x="1082" y="962"/>
                </a:lnTo>
                <a:lnTo>
                  <a:pt x="1099" y="995"/>
                </a:lnTo>
                <a:lnTo>
                  <a:pt x="1109" y="1014"/>
                </a:lnTo>
                <a:lnTo>
                  <a:pt x="1109" y="1026"/>
                </a:lnTo>
                <a:lnTo>
                  <a:pt x="1112" y="1035"/>
                </a:lnTo>
                <a:lnTo>
                  <a:pt x="1117" y="1047"/>
                </a:lnTo>
                <a:lnTo>
                  <a:pt x="1121" y="1050"/>
                </a:lnTo>
                <a:lnTo>
                  <a:pt x="1124" y="1067"/>
                </a:lnTo>
                <a:lnTo>
                  <a:pt x="1120" y="1071"/>
                </a:lnTo>
                <a:lnTo>
                  <a:pt x="1104" y="1069"/>
                </a:lnTo>
                <a:lnTo>
                  <a:pt x="1096" y="1072"/>
                </a:lnTo>
                <a:lnTo>
                  <a:pt x="1078" y="1091"/>
                </a:lnTo>
                <a:lnTo>
                  <a:pt x="1051" y="1090"/>
                </a:lnTo>
                <a:lnTo>
                  <a:pt x="1033" y="1080"/>
                </a:lnTo>
                <a:lnTo>
                  <a:pt x="1023" y="1079"/>
                </a:lnTo>
                <a:lnTo>
                  <a:pt x="1009" y="1067"/>
                </a:lnTo>
                <a:lnTo>
                  <a:pt x="1010" y="1065"/>
                </a:lnTo>
                <a:lnTo>
                  <a:pt x="1028" y="1047"/>
                </a:lnTo>
                <a:lnTo>
                  <a:pt x="1037" y="1061"/>
                </a:lnTo>
                <a:lnTo>
                  <a:pt x="1043" y="1062"/>
                </a:lnTo>
                <a:lnTo>
                  <a:pt x="1057" y="1070"/>
                </a:lnTo>
                <a:lnTo>
                  <a:pt x="1058" y="1076"/>
                </a:lnTo>
                <a:lnTo>
                  <a:pt x="1067" y="1076"/>
                </a:lnTo>
                <a:lnTo>
                  <a:pt x="1079" y="1087"/>
                </a:lnTo>
                <a:lnTo>
                  <a:pt x="1083" y="1083"/>
                </a:lnTo>
                <a:lnTo>
                  <a:pt x="1078" y="1071"/>
                </a:lnTo>
                <a:lnTo>
                  <a:pt x="1073" y="1065"/>
                </a:lnTo>
                <a:lnTo>
                  <a:pt x="1058" y="1055"/>
                </a:lnTo>
                <a:lnTo>
                  <a:pt x="1055" y="1051"/>
                </a:lnTo>
                <a:lnTo>
                  <a:pt x="1038" y="1044"/>
                </a:lnTo>
                <a:lnTo>
                  <a:pt x="1033" y="1039"/>
                </a:lnTo>
                <a:lnTo>
                  <a:pt x="1023" y="1037"/>
                </a:lnTo>
                <a:lnTo>
                  <a:pt x="1020" y="1038"/>
                </a:lnTo>
                <a:lnTo>
                  <a:pt x="1017" y="1045"/>
                </a:lnTo>
                <a:lnTo>
                  <a:pt x="1011" y="1044"/>
                </a:lnTo>
                <a:lnTo>
                  <a:pt x="989" y="1055"/>
                </a:lnTo>
                <a:lnTo>
                  <a:pt x="969" y="1047"/>
                </a:lnTo>
                <a:lnTo>
                  <a:pt x="962" y="1038"/>
                </a:lnTo>
                <a:lnTo>
                  <a:pt x="963" y="1034"/>
                </a:lnTo>
                <a:lnTo>
                  <a:pt x="961" y="1029"/>
                </a:lnTo>
                <a:lnTo>
                  <a:pt x="955" y="1026"/>
                </a:lnTo>
                <a:lnTo>
                  <a:pt x="955" y="1019"/>
                </a:lnTo>
                <a:lnTo>
                  <a:pt x="950" y="1011"/>
                </a:lnTo>
                <a:lnTo>
                  <a:pt x="951" y="1002"/>
                </a:lnTo>
                <a:lnTo>
                  <a:pt x="948" y="975"/>
                </a:lnTo>
                <a:lnTo>
                  <a:pt x="944" y="969"/>
                </a:lnTo>
                <a:lnTo>
                  <a:pt x="948" y="964"/>
                </a:lnTo>
                <a:lnTo>
                  <a:pt x="957" y="975"/>
                </a:lnTo>
                <a:lnTo>
                  <a:pt x="968" y="979"/>
                </a:lnTo>
                <a:lnTo>
                  <a:pt x="983" y="1004"/>
                </a:lnTo>
                <a:lnTo>
                  <a:pt x="988" y="1008"/>
                </a:lnTo>
                <a:lnTo>
                  <a:pt x="985" y="1012"/>
                </a:lnTo>
                <a:lnTo>
                  <a:pt x="991" y="1012"/>
                </a:lnTo>
                <a:lnTo>
                  <a:pt x="994" y="1011"/>
                </a:lnTo>
                <a:lnTo>
                  <a:pt x="1013" y="1003"/>
                </a:lnTo>
                <a:lnTo>
                  <a:pt x="1013" y="1002"/>
                </a:lnTo>
                <a:lnTo>
                  <a:pt x="1001" y="1004"/>
                </a:lnTo>
                <a:lnTo>
                  <a:pt x="991" y="997"/>
                </a:lnTo>
                <a:lnTo>
                  <a:pt x="1003" y="992"/>
                </a:lnTo>
                <a:lnTo>
                  <a:pt x="1002" y="990"/>
                </a:lnTo>
                <a:lnTo>
                  <a:pt x="994" y="992"/>
                </a:lnTo>
                <a:lnTo>
                  <a:pt x="990" y="989"/>
                </a:lnTo>
                <a:lnTo>
                  <a:pt x="995" y="980"/>
                </a:lnTo>
                <a:lnTo>
                  <a:pt x="1001" y="981"/>
                </a:lnTo>
                <a:lnTo>
                  <a:pt x="1002" y="979"/>
                </a:lnTo>
                <a:lnTo>
                  <a:pt x="1001" y="977"/>
                </a:lnTo>
                <a:lnTo>
                  <a:pt x="997" y="977"/>
                </a:lnTo>
                <a:lnTo>
                  <a:pt x="984" y="967"/>
                </a:lnTo>
                <a:lnTo>
                  <a:pt x="963" y="964"/>
                </a:lnTo>
                <a:lnTo>
                  <a:pt x="961" y="959"/>
                </a:lnTo>
                <a:lnTo>
                  <a:pt x="963" y="955"/>
                </a:lnTo>
                <a:lnTo>
                  <a:pt x="973" y="951"/>
                </a:lnTo>
                <a:lnTo>
                  <a:pt x="961" y="954"/>
                </a:lnTo>
                <a:lnTo>
                  <a:pt x="958" y="951"/>
                </a:lnTo>
                <a:lnTo>
                  <a:pt x="959" y="948"/>
                </a:lnTo>
                <a:lnTo>
                  <a:pt x="967" y="944"/>
                </a:lnTo>
                <a:lnTo>
                  <a:pt x="968" y="937"/>
                </a:lnTo>
                <a:lnTo>
                  <a:pt x="952" y="935"/>
                </a:lnTo>
                <a:lnTo>
                  <a:pt x="916" y="941"/>
                </a:lnTo>
                <a:lnTo>
                  <a:pt x="903" y="932"/>
                </a:lnTo>
                <a:lnTo>
                  <a:pt x="898" y="926"/>
                </a:lnTo>
                <a:lnTo>
                  <a:pt x="893" y="926"/>
                </a:lnTo>
                <a:lnTo>
                  <a:pt x="893" y="919"/>
                </a:lnTo>
                <a:lnTo>
                  <a:pt x="908" y="915"/>
                </a:lnTo>
                <a:lnTo>
                  <a:pt x="914" y="909"/>
                </a:lnTo>
                <a:lnTo>
                  <a:pt x="918" y="911"/>
                </a:lnTo>
                <a:lnTo>
                  <a:pt x="918" y="916"/>
                </a:lnTo>
                <a:lnTo>
                  <a:pt x="926" y="916"/>
                </a:lnTo>
                <a:lnTo>
                  <a:pt x="920" y="910"/>
                </a:lnTo>
                <a:lnTo>
                  <a:pt x="921" y="909"/>
                </a:lnTo>
                <a:lnTo>
                  <a:pt x="914" y="908"/>
                </a:lnTo>
                <a:lnTo>
                  <a:pt x="919" y="906"/>
                </a:lnTo>
                <a:lnTo>
                  <a:pt x="919" y="903"/>
                </a:lnTo>
                <a:lnTo>
                  <a:pt x="914" y="904"/>
                </a:lnTo>
                <a:lnTo>
                  <a:pt x="914" y="906"/>
                </a:lnTo>
                <a:lnTo>
                  <a:pt x="908" y="909"/>
                </a:lnTo>
                <a:lnTo>
                  <a:pt x="910" y="912"/>
                </a:lnTo>
                <a:lnTo>
                  <a:pt x="904" y="912"/>
                </a:lnTo>
                <a:lnTo>
                  <a:pt x="893" y="909"/>
                </a:lnTo>
                <a:lnTo>
                  <a:pt x="883" y="909"/>
                </a:lnTo>
                <a:lnTo>
                  <a:pt x="880" y="903"/>
                </a:lnTo>
                <a:lnTo>
                  <a:pt x="881" y="897"/>
                </a:lnTo>
                <a:lnTo>
                  <a:pt x="888" y="893"/>
                </a:lnTo>
                <a:lnTo>
                  <a:pt x="896" y="882"/>
                </a:lnTo>
                <a:lnTo>
                  <a:pt x="915" y="871"/>
                </a:lnTo>
                <a:lnTo>
                  <a:pt x="940" y="864"/>
                </a:lnTo>
                <a:lnTo>
                  <a:pt x="953" y="867"/>
                </a:lnTo>
                <a:lnTo>
                  <a:pt x="981" y="884"/>
                </a:lnTo>
                <a:lnTo>
                  <a:pt x="994" y="898"/>
                </a:lnTo>
                <a:close/>
                <a:moveTo>
                  <a:pt x="843" y="836"/>
                </a:moveTo>
                <a:lnTo>
                  <a:pt x="841" y="838"/>
                </a:lnTo>
                <a:lnTo>
                  <a:pt x="832" y="838"/>
                </a:lnTo>
                <a:lnTo>
                  <a:pt x="831" y="831"/>
                </a:lnTo>
                <a:lnTo>
                  <a:pt x="828" y="830"/>
                </a:lnTo>
                <a:lnTo>
                  <a:pt x="828" y="824"/>
                </a:lnTo>
                <a:lnTo>
                  <a:pt x="830" y="818"/>
                </a:lnTo>
                <a:lnTo>
                  <a:pt x="837" y="819"/>
                </a:lnTo>
                <a:lnTo>
                  <a:pt x="843" y="828"/>
                </a:lnTo>
                <a:lnTo>
                  <a:pt x="843" y="836"/>
                </a:lnTo>
                <a:close/>
                <a:moveTo>
                  <a:pt x="1622" y="803"/>
                </a:moveTo>
                <a:lnTo>
                  <a:pt x="1611" y="866"/>
                </a:lnTo>
                <a:lnTo>
                  <a:pt x="1588" y="939"/>
                </a:lnTo>
                <a:lnTo>
                  <a:pt x="1588" y="952"/>
                </a:lnTo>
                <a:lnTo>
                  <a:pt x="1567" y="978"/>
                </a:lnTo>
                <a:lnTo>
                  <a:pt x="1552" y="1013"/>
                </a:lnTo>
                <a:lnTo>
                  <a:pt x="1550" y="1028"/>
                </a:lnTo>
                <a:lnTo>
                  <a:pt x="1545" y="1036"/>
                </a:lnTo>
                <a:lnTo>
                  <a:pt x="1543" y="1059"/>
                </a:lnTo>
                <a:lnTo>
                  <a:pt x="1521" y="1114"/>
                </a:lnTo>
                <a:lnTo>
                  <a:pt x="1520" y="1124"/>
                </a:lnTo>
                <a:lnTo>
                  <a:pt x="1509" y="1154"/>
                </a:lnTo>
                <a:lnTo>
                  <a:pt x="1499" y="1197"/>
                </a:lnTo>
                <a:lnTo>
                  <a:pt x="1488" y="1213"/>
                </a:lnTo>
                <a:lnTo>
                  <a:pt x="1476" y="1218"/>
                </a:lnTo>
                <a:lnTo>
                  <a:pt x="1470" y="1216"/>
                </a:lnTo>
                <a:lnTo>
                  <a:pt x="1460" y="1201"/>
                </a:lnTo>
                <a:lnTo>
                  <a:pt x="1461" y="1199"/>
                </a:lnTo>
                <a:lnTo>
                  <a:pt x="1459" y="1192"/>
                </a:lnTo>
                <a:lnTo>
                  <a:pt x="1464" y="1189"/>
                </a:lnTo>
                <a:lnTo>
                  <a:pt x="1464" y="1183"/>
                </a:lnTo>
                <a:lnTo>
                  <a:pt x="1456" y="1162"/>
                </a:lnTo>
                <a:lnTo>
                  <a:pt x="1455" y="1145"/>
                </a:lnTo>
                <a:lnTo>
                  <a:pt x="1442" y="1125"/>
                </a:lnTo>
                <a:lnTo>
                  <a:pt x="1424" y="1112"/>
                </a:lnTo>
                <a:lnTo>
                  <a:pt x="1420" y="1104"/>
                </a:lnTo>
                <a:lnTo>
                  <a:pt x="1422" y="1104"/>
                </a:lnTo>
                <a:lnTo>
                  <a:pt x="1423" y="1107"/>
                </a:lnTo>
                <a:lnTo>
                  <a:pt x="1435" y="1107"/>
                </a:lnTo>
                <a:lnTo>
                  <a:pt x="1441" y="1112"/>
                </a:lnTo>
                <a:lnTo>
                  <a:pt x="1443" y="1110"/>
                </a:lnTo>
                <a:lnTo>
                  <a:pt x="1446" y="1110"/>
                </a:lnTo>
                <a:lnTo>
                  <a:pt x="1445" y="1114"/>
                </a:lnTo>
                <a:lnTo>
                  <a:pt x="1449" y="1112"/>
                </a:lnTo>
                <a:lnTo>
                  <a:pt x="1456" y="1097"/>
                </a:lnTo>
                <a:lnTo>
                  <a:pt x="1461" y="1095"/>
                </a:lnTo>
                <a:lnTo>
                  <a:pt x="1457" y="1092"/>
                </a:lnTo>
                <a:lnTo>
                  <a:pt x="1462" y="1063"/>
                </a:lnTo>
                <a:lnTo>
                  <a:pt x="1468" y="1062"/>
                </a:lnTo>
                <a:lnTo>
                  <a:pt x="1470" y="1070"/>
                </a:lnTo>
                <a:lnTo>
                  <a:pt x="1480" y="1074"/>
                </a:lnTo>
                <a:lnTo>
                  <a:pt x="1482" y="1068"/>
                </a:lnTo>
                <a:lnTo>
                  <a:pt x="1494" y="1067"/>
                </a:lnTo>
                <a:lnTo>
                  <a:pt x="1488" y="1060"/>
                </a:lnTo>
                <a:lnTo>
                  <a:pt x="1487" y="1055"/>
                </a:lnTo>
                <a:lnTo>
                  <a:pt x="1485" y="1051"/>
                </a:lnTo>
                <a:lnTo>
                  <a:pt x="1483" y="1047"/>
                </a:lnTo>
                <a:lnTo>
                  <a:pt x="1482" y="1037"/>
                </a:lnTo>
                <a:lnTo>
                  <a:pt x="1477" y="1047"/>
                </a:lnTo>
                <a:lnTo>
                  <a:pt x="1470" y="1043"/>
                </a:lnTo>
                <a:lnTo>
                  <a:pt x="1467" y="1046"/>
                </a:lnTo>
                <a:lnTo>
                  <a:pt x="1464" y="1034"/>
                </a:lnTo>
                <a:lnTo>
                  <a:pt x="1468" y="1031"/>
                </a:lnTo>
                <a:lnTo>
                  <a:pt x="1470" y="1022"/>
                </a:lnTo>
                <a:lnTo>
                  <a:pt x="1478" y="1015"/>
                </a:lnTo>
                <a:lnTo>
                  <a:pt x="1481" y="1007"/>
                </a:lnTo>
                <a:lnTo>
                  <a:pt x="1487" y="1003"/>
                </a:lnTo>
                <a:lnTo>
                  <a:pt x="1490" y="1001"/>
                </a:lnTo>
                <a:lnTo>
                  <a:pt x="1492" y="991"/>
                </a:lnTo>
                <a:lnTo>
                  <a:pt x="1510" y="971"/>
                </a:lnTo>
                <a:lnTo>
                  <a:pt x="1516" y="968"/>
                </a:lnTo>
                <a:lnTo>
                  <a:pt x="1517" y="964"/>
                </a:lnTo>
                <a:lnTo>
                  <a:pt x="1527" y="965"/>
                </a:lnTo>
                <a:lnTo>
                  <a:pt x="1540" y="952"/>
                </a:lnTo>
                <a:lnTo>
                  <a:pt x="1542" y="944"/>
                </a:lnTo>
                <a:lnTo>
                  <a:pt x="1548" y="936"/>
                </a:lnTo>
                <a:lnTo>
                  <a:pt x="1550" y="926"/>
                </a:lnTo>
                <a:lnTo>
                  <a:pt x="1561" y="913"/>
                </a:lnTo>
                <a:lnTo>
                  <a:pt x="1562" y="903"/>
                </a:lnTo>
                <a:lnTo>
                  <a:pt x="1569" y="888"/>
                </a:lnTo>
                <a:lnTo>
                  <a:pt x="1577" y="847"/>
                </a:lnTo>
                <a:lnTo>
                  <a:pt x="1590" y="823"/>
                </a:lnTo>
                <a:lnTo>
                  <a:pt x="1592" y="811"/>
                </a:lnTo>
                <a:lnTo>
                  <a:pt x="1603" y="801"/>
                </a:lnTo>
                <a:lnTo>
                  <a:pt x="1608" y="790"/>
                </a:lnTo>
                <a:lnTo>
                  <a:pt x="1613" y="785"/>
                </a:lnTo>
                <a:lnTo>
                  <a:pt x="1620" y="791"/>
                </a:lnTo>
                <a:lnTo>
                  <a:pt x="1622" y="803"/>
                </a:lnTo>
                <a:close/>
                <a:moveTo>
                  <a:pt x="947" y="679"/>
                </a:moveTo>
                <a:lnTo>
                  <a:pt x="949" y="695"/>
                </a:lnTo>
                <a:lnTo>
                  <a:pt x="951" y="695"/>
                </a:lnTo>
                <a:lnTo>
                  <a:pt x="955" y="691"/>
                </a:lnTo>
                <a:lnTo>
                  <a:pt x="950" y="689"/>
                </a:lnTo>
                <a:lnTo>
                  <a:pt x="950" y="686"/>
                </a:lnTo>
                <a:lnTo>
                  <a:pt x="953" y="686"/>
                </a:lnTo>
                <a:lnTo>
                  <a:pt x="960" y="682"/>
                </a:lnTo>
                <a:lnTo>
                  <a:pt x="958" y="689"/>
                </a:lnTo>
                <a:lnTo>
                  <a:pt x="948" y="701"/>
                </a:lnTo>
                <a:lnTo>
                  <a:pt x="937" y="701"/>
                </a:lnTo>
                <a:lnTo>
                  <a:pt x="929" y="692"/>
                </a:lnTo>
                <a:lnTo>
                  <a:pt x="933" y="689"/>
                </a:lnTo>
                <a:lnTo>
                  <a:pt x="930" y="682"/>
                </a:lnTo>
                <a:lnTo>
                  <a:pt x="941" y="677"/>
                </a:lnTo>
                <a:lnTo>
                  <a:pt x="947" y="679"/>
                </a:lnTo>
                <a:close/>
                <a:moveTo>
                  <a:pt x="983" y="625"/>
                </a:moveTo>
                <a:lnTo>
                  <a:pt x="988" y="641"/>
                </a:lnTo>
                <a:lnTo>
                  <a:pt x="987" y="650"/>
                </a:lnTo>
                <a:lnTo>
                  <a:pt x="971" y="657"/>
                </a:lnTo>
                <a:lnTo>
                  <a:pt x="969" y="654"/>
                </a:lnTo>
                <a:lnTo>
                  <a:pt x="969" y="641"/>
                </a:lnTo>
                <a:lnTo>
                  <a:pt x="966" y="636"/>
                </a:lnTo>
                <a:lnTo>
                  <a:pt x="969" y="626"/>
                </a:lnTo>
                <a:lnTo>
                  <a:pt x="978" y="633"/>
                </a:lnTo>
                <a:lnTo>
                  <a:pt x="978" y="629"/>
                </a:lnTo>
                <a:lnTo>
                  <a:pt x="975" y="629"/>
                </a:lnTo>
                <a:lnTo>
                  <a:pt x="983" y="625"/>
                </a:lnTo>
                <a:close/>
                <a:moveTo>
                  <a:pt x="923" y="598"/>
                </a:moveTo>
                <a:lnTo>
                  <a:pt x="915" y="602"/>
                </a:lnTo>
                <a:lnTo>
                  <a:pt x="908" y="596"/>
                </a:lnTo>
                <a:lnTo>
                  <a:pt x="914" y="589"/>
                </a:lnTo>
                <a:lnTo>
                  <a:pt x="920" y="588"/>
                </a:lnTo>
                <a:lnTo>
                  <a:pt x="927" y="596"/>
                </a:lnTo>
                <a:lnTo>
                  <a:pt x="923" y="598"/>
                </a:lnTo>
                <a:close/>
                <a:moveTo>
                  <a:pt x="152" y="495"/>
                </a:moveTo>
                <a:lnTo>
                  <a:pt x="155" y="500"/>
                </a:lnTo>
                <a:lnTo>
                  <a:pt x="158" y="492"/>
                </a:lnTo>
                <a:lnTo>
                  <a:pt x="167" y="485"/>
                </a:lnTo>
                <a:lnTo>
                  <a:pt x="180" y="485"/>
                </a:lnTo>
                <a:lnTo>
                  <a:pt x="188" y="489"/>
                </a:lnTo>
                <a:lnTo>
                  <a:pt x="186" y="518"/>
                </a:lnTo>
                <a:lnTo>
                  <a:pt x="189" y="524"/>
                </a:lnTo>
                <a:lnTo>
                  <a:pt x="194" y="528"/>
                </a:lnTo>
                <a:lnTo>
                  <a:pt x="201" y="517"/>
                </a:lnTo>
                <a:lnTo>
                  <a:pt x="206" y="515"/>
                </a:lnTo>
                <a:lnTo>
                  <a:pt x="214" y="521"/>
                </a:lnTo>
                <a:lnTo>
                  <a:pt x="213" y="526"/>
                </a:lnTo>
                <a:lnTo>
                  <a:pt x="220" y="547"/>
                </a:lnTo>
                <a:lnTo>
                  <a:pt x="210" y="558"/>
                </a:lnTo>
                <a:lnTo>
                  <a:pt x="211" y="563"/>
                </a:lnTo>
                <a:lnTo>
                  <a:pt x="221" y="575"/>
                </a:lnTo>
                <a:lnTo>
                  <a:pt x="224" y="597"/>
                </a:lnTo>
                <a:lnTo>
                  <a:pt x="230" y="597"/>
                </a:lnTo>
                <a:lnTo>
                  <a:pt x="223" y="610"/>
                </a:lnTo>
                <a:lnTo>
                  <a:pt x="225" y="613"/>
                </a:lnTo>
                <a:lnTo>
                  <a:pt x="212" y="611"/>
                </a:lnTo>
                <a:lnTo>
                  <a:pt x="197" y="600"/>
                </a:lnTo>
                <a:lnTo>
                  <a:pt x="169" y="538"/>
                </a:lnTo>
                <a:lnTo>
                  <a:pt x="156" y="520"/>
                </a:lnTo>
                <a:lnTo>
                  <a:pt x="144" y="512"/>
                </a:lnTo>
                <a:lnTo>
                  <a:pt x="142" y="496"/>
                </a:lnTo>
                <a:lnTo>
                  <a:pt x="160" y="484"/>
                </a:lnTo>
                <a:lnTo>
                  <a:pt x="152" y="495"/>
                </a:lnTo>
                <a:close/>
                <a:moveTo>
                  <a:pt x="1351" y="488"/>
                </a:moveTo>
                <a:lnTo>
                  <a:pt x="1341" y="491"/>
                </a:lnTo>
                <a:lnTo>
                  <a:pt x="1340" y="487"/>
                </a:lnTo>
                <a:lnTo>
                  <a:pt x="1341" y="479"/>
                </a:lnTo>
                <a:lnTo>
                  <a:pt x="1345" y="474"/>
                </a:lnTo>
                <a:lnTo>
                  <a:pt x="1351" y="473"/>
                </a:lnTo>
                <a:lnTo>
                  <a:pt x="1346" y="481"/>
                </a:lnTo>
                <a:lnTo>
                  <a:pt x="1351" y="488"/>
                </a:lnTo>
                <a:close/>
                <a:moveTo>
                  <a:pt x="916" y="478"/>
                </a:moveTo>
                <a:lnTo>
                  <a:pt x="909" y="477"/>
                </a:lnTo>
                <a:lnTo>
                  <a:pt x="908" y="471"/>
                </a:lnTo>
                <a:lnTo>
                  <a:pt x="902" y="462"/>
                </a:lnTo>
                <a:lnTo>
                  <a:pt x="904" y="453"/>
                </a:lnTo>
                <a:lnTo>
                  <a:pt x="911" y="456"/>
                </a:lnTo>
                <a:lnTo>
                  <a:pt x="918" y="467"/>
                </a:lnTo>
                <a:lnTo>
                  <a:pt x="924" y="468"/>
                </a:lnTo>
                <a:lnTo>
                  <a:pt x="924" y="474"/>
                </a:lnTo>
                <a:lnTo>
                  <a:pt x="916" y="478"/>
                </a:lnTo>
                <a:close/>
                <a:moveTo>
                  <a:pt x="1429" y="378"/>
                </a:moveTo>
                <a:lnTo>
                  <a:pt x="1427" y="378"/>
                </a:lnTo>
                <a:lnTo>
                  <a:pt x="1426" y="372"/>
                </a:lnTo>
                <a:lnTo>
                  <a:pt x="1428" y="368"/>
                </a:lnTo>
                <a:lnTo>
                  <a:pt x="1429" y="378"/>
                </a:lnTo>
                <a:close/>
                <a:moveTo>
                  <a:pt x="1430" y="356"/>
                </a:moveTo>
                <a:lnTo>
                  <a:pt x="1431" y="366"/>
                </a:lnTo>
                <a:lnTo>
                  <a:pt x="1435" y="367"/>
                </a:lnTo>
                <a:lnTo>
                  <a:pt x="1432" y="368"/>
                </a:lnTo>
                <a:lnTo>
                  <a:pt x="1433" y="373"/>
                </a:lnTo>
                <a:lnTo>
                  <a:pt x="1428" y="363"/>
                </a:lnTo>
                <a:lnTo>
                  <a:pt x="1430" y="356"/>
                </a:lnTo>
                <a:close/>
                <a:moveTo>
                  <a:pt x="1420" y="343"/>
                </a:moveTo>
                <a:lnTo>
                  <a:pt x="1423" y="345"/>
                </a:lnTo>
                <a:lnTo>
                  <a:pt x="1431" y="344"/>
                </a:lnTo>
                <a:lnTo>
                  <a:pt x="1432" y="336"/>
                </a:lnTo>
                <a:lnTo>
                  <a:pt x="1427" y="337"/>
                </a:lnTo>
                <a:lnTo>
                  <a:pt x="1425" y="341"/>
                </a:lnTo>
                <a:lnTo>
                  <a:pt x="1425" y="339"/>
                </a:lnTo>
                <a:lnTo>
                  <a:pt x="1422" y="339"/>
                </a:lnTo>
                <a:lnTo>
                  <a:pt x="1424" y="337"/>
                </a:lnTo>
                <a:lnTo>
                  <a:pt x="1432" y="335"/>
                </a:lnTo>
                <a:lnTo>
                  <a:pt x="1436" y="340"/>
                </a:lnTo>
                <a:lnTo>
                  <a:pt x="1462" y="386"/>
                </a:lnTo>
                <a:lnTo>
                  <a:pt x="1468" y="400"/>
                </a:lnTo>
                <a:lnTo>
                  <a:pt x="1482" y="415"/>
                </a:lnTo>
                <a:lnTo>
                  <a:pt x="1480" y="427"/>
                </a:lnTo>
                <a:lnTo>
                  <a:pt x="1486" y="443"/>
                </a:lnTo>
                <a:lnTo>
                  <a:pt x="1491" y="450"/>
                </a:lnTo>
                <a:lnTo>
                  <a:pt x="1501" y="459"/>
                </a:lnTo>
                <a:lnTo>
                  <a:pt x="1506" y="472"/>
                </a:lnTo>
                <a:lnTo>
                  <a:pt x="1505" y="476"/>
                </a:lnTo>
                <a:lnTo>
                  <a:pt x="1499" y="479"/>
                </a:lnTo>
                <a:lnTo>
                  <a:pt x="1493" y="481"/>
                </a:lnTo>
                <a:lnTo>
                  <a:pt x="1486" y="477"/>
                </a:lnTo>
                <a:lnTo>
                  <a:pt x="1463" y="490"/>
                </a:lnTo>
                <a:lnTo>
                  <a:pt x="1459" y="498"/>
                </a:lnTo>
                <a:lnTo>
                  <a:pt x="1459" y="503"/>
                </a:lnTo>
                <a:lnTo>
                  <a:pt x="1452" y="506"/>
                </a:lnTo>
                <a:lnTo>
                  <a:pt x="1448" y="502"/>
                </a:lnTo>
                <a:lnTo>
                  <a:pt x="1441" y="501"/>
                </a:lnTo>
                <a:lnTo>
                  <a:pt x="1441" y="505"/>
                </a:lnTo>
                <a:lnTo>
                  <a:pt x="1442" y="506"/>
                </a:lnTo>
                <a:lnTo>
                  <a:pt x="1437" y="507"/>
                </a:lnTo>
                <a:lnTo>
                  <a:pt x="1431" y="504"/>
                </a:lnTo>
                <a:lnTo>
                  <a:pt x="1427" y="497"/>
                </a:lnTo>
                <a:lnTo>
                  <a:pt x="1411" y="492"/>
                </a:lnTo>
                <a:lnTo>
                  <a:pt x="1411" y="495"/>
                </a:lnTo>
                <a:lnTo>
                  <a:pt x="1396" y="499"/>
                </a:lnTo>
                <a:lnTo>
                  <a:pt x="1398" y="504"/>
                </a:lnTo>
                <a:lnTo>
                  <a:pt x="1397" y="508"/>
                </a:lnTo>
                <a:lnTo>
                  <a:pt x="1390" y="508"/>
                </a:lnTo>
                <a:lnTo>
                  <a:pt x="1391" y="512"/>
                </a:lnTo>
                <a:lnTo>
                  <a:pt x="1406" y="530"/>
                </a:lnTo>
                <a:lnTo>
                  <a:pt x="1409" y="530"/>
                </a:lnTo>
                <a:lnTo>
                  <a:pt x="1412" y="525"/>
                </a:lnTo>
                <a:lnTo>
                  <a:pt x="1408" y="503"/>
                </a:lnTo>
                <a:lnTo>
                  <a:pt x="1415" y="496"/>
                </a:lnTo>
                <a:lnTo>
                  <a:pt x="1426" y="501"/>
                </a:lnTo>
                <a:lnTo>
                  <a:pt x="1426" y="505"/>
                </a:lnTo>
                <a:lnTo>
                  <a:pt x="1436" y="509"/>
                </a:lnTo>
                <a:lnTo>
                  <a:pt x="1444" y="515"/>
                </a:lnTo>
                <a:lnTo>
                  <a:pt x="1449" y="510"/>
                </a:lnTo>
                <a:lnTo>
                  <a:pt x="1454" y="511"/>
                </a:lnTo>
                <a:lnTo>
                  <a:pt x="1455" y="506"/>
                </a:lnTo>
                <a:lnTo>
                  <a:pt x="1460" y="503"/>
                </a:lnTo>
                <a:lnTo>
                  <a:pt x="1460" y="507"/>
                </a:lnTo>
                <a:lnTo>
                  <a:pt x="1471" y="516"/>
                </a:lnTo>
                <a:lnTo>
                  <a:pt x="1480" y="528"/>
                </a:lnTo>
                <a:lnTo>
                  <a:pt x="1486" y="535"/>
                </a:lnTo>
                <a:lnTo>
                  <a:pt x="1493" y="538"/>
                </a:lnTo>
                <a:lnTo>
                  <a:pt x="1502" y="555"/>
                </a:lnTo>
                <a:lnTo>
                  <a:pt x="1514" y="565"/>
                </a:lnTo>
                <a:lnTo>
                  <a:pt x="1521" y="580"/>
                </a:lnTo>
                <a:lnTo>
                  <a:pt x="1530" y="593"/>
                </a:lnTo>
                <a:lnTo>
                  <a:pt x="1546" y="641"/>
                </a:lnTo>
                <a:lnTo>
                  <a:pt x="1558" y="651"/>
                </a:lnTo>
                <a:lnTo>
                  <a:pt x="1564" y="651"/>
                </a:lnTo>
                <a:lnTo>
                  <a:pt x="1564" y="654"/>
                </a:lnTo>
                <a:lnTo>
                  <a:pt x="1559" y="655"/>
                </a:lnTo>
                <a:lnTo>
                  <a:pt x="1564" y="660"/>
                </a:lnTo>
                <a:lnTo>
                  <a:pt x="1563" y="663"/>
                </a:lnTo>
                <a:lnTo>
                  <a:pt x="1549" y="667"/>
                </a:lnTo>
                <a:lnTo>
                  <a:pt x="1548" y="666"/>
                </a:lnTo>
                <a:lnTo>
                  <a:pt x="1549" y="663"/>
                </a:lnTo>
                <a:lnTo>
                  <a:pt x="1552" y="665"/>
                </a:lnTo>
                <a:lnTo>
                  <a:pt x="1553" y="663"/>
                </a:lnTo>
                <a:lnTo>
                  <a:pt x="1549" y="660"/>
                </a:lnTo>
                <a:lnTo>
                  <a:pt x="1550" y="656"/>
                </a:lnTo>
                <a:lnTo>
                  <a:pt x="1546" y="653"/>
                </a:lnTo>
                <a:lnTo>
                  <a:pt x="1544" y="657"/>
                </a:lnTo>
                <a:lnTo>
                  <a:pt x="1543" y="654"/>
                </a:lnTo>
                <a:lnTo>
                  <a:pt x="1539" y="653"/>
                </a:lnTo>
                <a:lnTo>
                  <a:pt x="1538" y="649"/>
                </a:lnTo>
                <a:lnTo>
                  <a:pt x="1534" y="646"/>
                </a:lnTo>
                <a:lnTo>
                  <a:pt x="1531" y="647"/>
                </a:lnTo>
                <a:lnTo>
                  <a:pt x="1527" y="645"/>
                </a:lnTo>
                <a:lnTo>
                  <a:pt x="1528" y="654"/>
                </a:lnTo>
                <a:lnTo>
                  <a:pt x="1526" y="651"/>
                </a:lnTo>
                <a:lnTo>
                  <a:pt x="1522" y="655"/>
                </a:lnTo>
                <a:lnTo>
                  <a:pt x="1511" y="654"/>
                </a:lnTo>
                <a:lnTo>
                  <a:pt x="1505" y="657"/>
                </a:lnTo>
                <a:lnTo>
                  <a:pt x="1524" y="657"/>
                </a:lnTo>
                <a:lnTo>
                  <a:pt x="1528" y="661"/>
                </a:lnTo>
                <a:lnTo>
                  <a:pt x="1530" y="665"/>
                </a:lnTo>
                <a:lnTo>
                  <a:pt x="1528" y="679"/>
                </a:lnTo>
                <a:lnTo>
                  <a:pt x="1544" y="720"/>
                </a:lnTo>
                <a:lnTo>
                  <a:pt x="1540" y="731"/>
                </a:lnTo>
                <a:lnTo>
                  <a:pt x="1542" y="744"/>
                </a:lnTo>
                <a:lnTo>
                  <a:pt x="1539" y="770"/>
                </a:lnTo>
                <a:lnTo>
                  <a:pt x="1530" y="786"/>
                </a:lnTo>
                <a:lnTo>
                  <a:pt x="1529" y="795"/>
                </a:lnTo>
                <a:lnTo>
                  <a:pt x="1526" y="803"/>
                </a:lnTo>
                <a:lnTo>
                  <a:pt x="1526" y="811"/>
                </a:lnTo>
                <a:lnTo>
                  <a:pt x="1523" y="817"/>
                </a:lnTo>
                <a:lnTo>
                  <a:pt x="1523" y="829"/>
                </a:lnTo>
                <a:lnTo>
                  <a:pt x="1518" y="839"/>
                </a:lnTo>
                <a:lnTo>
                  <a:pt x="1521" y="848"/>
                </a:lnTo>
                <a:lnTo>
                  <a:pt x="1515" y="848"/>
                </a:lnTo>
                <a:lnTo>
                  <a:pt x="1510" y="853"/>
                </a:lnTo>
                <a:lnTo>
                  <a:pt x="1507" y="870"/>
                </a:lnTo>
                <a:lnTo>
                  <a:pt x="1503" y="879"/>
                </a:lnTo>
                <a:lnTo>
                  <a:pt x="1492" y="884"/>
                </a:lnTo>
                <a:lnTo>
                  <a:pt x="1482" y="892"/>
                </a:lnTo>
                <a:lnTo>
                  <a:pt x="1483" y="888"/>
                </a:lnTo>
                <a:lnTo>
                  <a:pt x="1472" y="885"/>
                </a:lnTo>
                <a:lnTo>
                  <a:pt x="1469" y="890"/>
                </a:lnTo>
                <a:lnTo>
                  <a:pt x="1460" y="890"/>
                </a:lnTo>
                <a:lnTo>
                  <a:pt x="1458" y="892"/>
                </a:lnTo>
                <a:lnTo>
                  <a:pt x="1455" y="890"/>
                </a:lnTo>
                <a:lnTo>
                  <a:pt x="1446" y="893"/>
                </a:lnTo>
                <a:lnTo>
                  <a:pt x="1443" y="889"/>
                </a:lnTo>
                <a:lnTo>
                  <a:pt x="1436" y="889"/>
                </a:lnTo>
                <a:lnTo>
                  <a:pt x="1431" y="886"/>
                </a:lnTo>
                <a:lnTo>
                  <a:pt x="1430" y="895"/>
                </a:lnTo>
                <a:lnTo>
                  <a:pt x="1426" y="896"/>
                </a:lnTo>
                <a:lnTo>
                  <a:pt x="1422" y="901"/>
                </a:lnTo>
                <a:lnTo>
                  <a:pt x="1383" y="915"/>
                </a:lnTo>
                <a:lnTo>
                  <a:pt x="1376" y="921"/>
                </a:lnTo>
                <a:lnTo>
                  <a:pt x="1360" y="916"/>
                </a:lnTo>
                <a:lnTo>
                  <a:pt x="1355" y="909"/>
                </a:lnTo>
                <a:lnTo>
                  <a:pt x="1349" y="906"/>
                </a:lnTo>
                <a:lnTo>
                  <a:pt x="1342" y="908"/>
                </a:lnTo>
                <a:lnTo>
                  <a:pt x="1322" y="906"/>
                </a:lnTo>
                <a:lnTo>
                  <a:pt x="1319" y="908"/>
                </a:lnTo>
                <a:lnTo>
                  <a:pt x="1301" y="899"/>
                </a:lnTo>
                <a:lnTo>
                  <a:pt x="1304" y="894"/>
                </a:lnTo>
                <a:lnTo>
                  <a:pt x="1295" y="884"/>
                </a:lnTo>
                <a:lnTo>
                  <a:pt x="1291" y="885"/>
                </a:lnTo>
                <a:lnTo>
                  <a:pt x="1293" y="889"/>
                </a:lnTo>
                <a:lnTo>
                  <a:pt x="1284" y="898"/>
                </a:lnTo>
                <a:lnTo>
                  <a:pt x="1279" y="897"/>
                </a:lnTo>
                <a:lnTo>
                  <a:pt x="1279" y="895"/>
                </a:lnTo>
                <a:lnTo>
                  <a:pt x="1271" y="896"/>
                </a:lnTo>
                <a:lnTo>
                  <a:pt x="1265" y="894"/>
                </a:lnTo>
                <a:lnTo>
                  <a:pt x="1264" y="886"/>
                </a:lnTo>
                <a:lnTo>
                  <a:pt x="1253" y="881"/>
                </a:lnTo>
                <a:lnTo>
                  <a:pt x="1251" y="877"/>
                </a:lnTo>
                <a:lnTo>
                  <a:pt x="1245" y="872"/>
                </a:lnTo>
                <a:lnTo>
                  <a:pt x="1245" y="868"/>
                </a:lnTo>
                <a:lnTo>
                  <a:pt x="1238" y="864"/>
                </a:lnTo>
                <a:lnTo>
                  <a:pt x="1231" y="863"/>
                </a:lnTo>
                <a:lnTo>
                  <a:pt x="1223" y="856"/>
                </a:lnTo>
                <a:lnTo>
                  <a:pt x="1219" y="856"/>
                </a:lnTo>
                <a:lnTo>
                  <a:pt x="1215" y="853"/>
                </a:lnTo>
                <a:lnTo>
                  <a:pt x="1217" y="851"/>
                </a:lnTo>
                <a:lnTo>
                  <a:pt x="1213" y="848"/>
                </a:lnTo>
                <a:lnTo>
                  <a:pt x="1202" y="855"/>
                </a:lnTo>
                <a:lnTo>
                  <a:pt x="1210" y="860"/>
                </a:lnTo>
                <a:lnTo>
                  <a:pt x="1214" y="871"/>
                </a:lnTo>
                <a:lnTo>
                  <a:pt x="1211" y="875"/>
                </a:lnTo>
                <a:lnTo>
                  <a:pt x="1206" y="877"/>
                </a:lnTo>
                <a:lnTo>
                  <a:pt x="1205" y="882"/>
                </a:lnTo>
                <a:lnTo>
                  <a:pt x="1199" y="881"/>
                </a:lnTo>
                <a:lnTo>
                  <a:pt x="1199" y="885"/>
                </a:lnTo>
                <a:lnTo>
                  <a:pt x="1207" y="885"/>
                </a:lnTo>
                <a:lnTo>
                  <a:pt x="1201" y="889"/>
                </a:lnTo>
                <a:lnTo>
                  <a:pt x="1197" y="886"/>
                </a:lnTo>
                <a:lnTo>
                  <a:pt x="1196" y="878"/>
                </a:lnTo>
                <a:lnTo>
                  <a:pt x="1189" y="869"/>
                </a:lnTo>
                <a:lnTo>
                  <a:pt x="1175" y="869"/>
                </a:lnTo>
                <a:lnTo>
                  <a:pt x="1158" y="859"/>
                </a:lnTo>
                <a:lnTo>
                  <a:pt x="1126" y="872"/>
                </a:lnTo>
                <a:lnTo>
                  <a:pt x="1123" y="862"/>
                </a:lnTo>
                <a:lnTo>
                  <a:pt x="1131" y="850"/>
                </a:lnTo>
                <a:lnTo>
                  <a:pt x="1132" y="843"/>
                </a:lnTo>
                <a:lnTo>
                  <a:pt x="1135" y="841"/>
                </a:lnTo>
                <a:lnTo>
                  <a:pt x="1138" y="843"/>
                </a:lnTo>
                <a:lnTo>
                  <a:pt x="1143" y="843"/>
                </a:lnTo>
                <a:lnTo>
                  <a:pt x="1150" y="833"/>
                </a:lnTo>
                <a:lnTo>
                  <a:pt x="1157" y="831"/>
                </a:lnTo>
                <a:lnTo>
                  <a:pt x="1161" y="832"/>
                </a:lnTo>
                <a:lnTo>
                  <a:pt x="1163" y="828"/>
                </a:lnTo>
                <a:lnTo>
                  <a:pt x="1166" y="829"/>
                </a:lnTo>
                <a:lnTo>
                  <a:pt x="1166" y="826"/>
                </a:lnTo>
                <a:lnTo>
                  <a:pt x="1173" y="828"/>
                </a:lnTo>
                <a:lnTo>
                  <a:pt x="1183" y="821"/>
                </a:lnTo>
                <a:lnTo>
                  <a:pt x="1176" y="817"/>
                </a:lnTo>
                <a:lnTo>
                  <a:pt x="1165" y="796"/>
                </a:lnTo>
                <a:lnTo>
                  <a:pt x="1163" y="798"/>
                </a:lnTo>
                <a:lnTo>
                  <a:pt x="1160" y="796"/>
                </a:lnTo>
                <a:lnTo>
                  <a:pt x="1159" y="784"/>
                </a:lnTo>
                <a:lnTo>
                  <a:pt x="1152" y="774"/>
                </a:lnTo>
                <a:lnTo>
                  <a:pt x="1148" y="761"/>
                </a:lnTo>
                <a:lnTo>
                  <a:pt x="1145" y="760"/>
                </a:lnTo>
                <a:lnTo>
                  <a:pt x="1141" y="767"/>
                </a:lnTo>
                <a:lnTo>
                  <a:pt x="1138" y="765"/>
                </a:lnTo>
                <a:lnTo>
                  <a:pt x="1133" y="774"/>
                </a:lnTo>
                <a:lnTo>
                  <a:pt x="1111" y="773"/>
                </a:lnTo>
                <a:lnTo>
                  <a:pt x="1095" y="769"/>
                </a:lnTo>
                <a:lnTo>
                  <a:pt x="1095" y="755"/>
                </a:lnTo>
                <a:lnTo>
                  <a:pt x="1082" y="749"/>
                </a:lnTo>
                <a:lnTo>
                  <a:pt x="1079" y="751"/>
                </a:lnTo>
                <a:lnTo>
                  <a:pt x="1083" y="758"/>
                </a:lnTo>
                <a:lnTo>
                  <a:pt x="1086" y="760"/>
                </a:lnTo>
                <a:lnTo>
                  <a:pt x="1082" y="766"/>
                </a:lnTo>
                <a:lnTo>
                  <a:pt x="1079" y="764"/>
                </a:lnTo>
                <a:lnTo>
                  <a:pt x="1077" y="775"/>
                </a:lnTo>
                <a:lnTo>
                  <a:pt x="1082" y="771"/>
                </a:lnTo>
                <a:lnTo>
                  <a:pt x="1080" y="777"/>
                </a:lnTo>
                <a:lnTo>
                  <a:pt x="1084" y="785"/>
                </a:lnTo>
                <a:lnTo>
                  <a:pt x="1092" y="790"/>
                </a:lnTo>
                <a:lnTo>
                  <a:pt x="1109" y="816"/>
                </a:lnTo>
                <a:lnTo>
                  <a:pt x="1104" y="826"/>
                </a:lnTo>
                <a:lnTo>
                  <a:pt x="1099" y="829"/>
                </a:lnTo>
                <a:lnTo>
                  <a:pt x="1087" y="827"/>
                </a:lnTo>
                <a:lnTo>
                  <a:pt x="1073" y="817"/>
                </a:lnTo>
                <a:lnTo>
                  <a:pt x="1072" y="814"/>
                </a:lnTo>
                <a:lnTo>
                  <a:pt x="1078" y="808"/>
                </a:lnTo>
                <a:lnTo>
                  <a:pt x="1080" y="802"/>
                </a:lnTo>
                <a:lnTo>
                  <a:pt x="1075" y="783"/>
                </a:lnTo>
                <a:lnTo>
                  <a:pt x="1078" y="749"/>
                </a:lnTo>
                <a:lnTo>
                  <a:pt x="1077" y="744"/>
                </a:lnTo>
                <a:lnTo>
                  <a:pt x="1073" y="737"/>
                </a:lnTo>
                <a:lnTo>
                  <a:pt x="1065" y="732"/>
                </a:lnTo>
                <a:lnTo>
                  <a:pt x="1044" y="732"/>
                </a:lnTo>
                <a:lnTo>
                  <a:pt x="1040" y="723"/>
                </a:lnTo>
                <a:lnTo>
                  <a:pt x="1033" y="715"/>
                </a:lnTo>
                <a:lnTo>
                  <a:pt x="1019" y="705"/>
                </a:lnTo>
                <a:lnTo>
                  <a:pt x="1017" y="707"/>
                </a:lnTo>
                <a:lnTo>
                  <a:pt x="1009" y="699"/>
                </a:lnTo>
                <a:lnTo>
                  <a:pt x="1014" y="697"/>
                </a:lnTo>
                <a:lnTo>
                  <a:pt x="1016" y="701"/>
                </a:lnTo>
                <a:lnTo>
                  <a:pt x="1022" y="702"/>
                </a:lnTo>
                <a:lnTo>
                  <a:pt x="1019" y="704"/>
                </a:lnTo>
                <a:lnTo>
                  <a:pt x="1024" y="706"/>
                </a:lnTo>
                <a:lnTo>
                  <a:pt x="1025" y="706"/>
                </a:lnTo>
                <a:lnTo>
                  <a:pt x="1028" y="699"/>
                </a:lnTo>
                <a:lnTo>
                  <a:pt x="1026" y="695"/>
                </a:lnTo>
                <a:lnTo>
                  <a:pt x="1020" y="692"/>
                </a:lnTo>
                <a:lnTo>
                  <a:pt x="1018" y="685"/>
                </a:lnTo>
                <a:lnTo>
                  <a:pt x="1020" y="686"/>
                </a:lnTo>
                <a:lnTo>
                  <a:pt x="1023" y="682"/>
                </a:lnTo>
                <a:lnTo>
                  <a:pt x="1025" y="646"/>
                </a:lnTo>
                <a:lnTo>
                  <a:pt x="1022" y="632"/>
                </a:lnTo>
                <a:lnTo>
                  <a:pt x="1016" y="620"/>
                </a:lnTo>
                <a:lnTo>
                  <a:pt x="1017" y="613"/>
                </a:lnTo>
                <a:lnTo>
                  <a:pt x="1022" y="616"/>
                </a:lnTo>
                <a:lnTo>
                  <a:pt x="1026" y="617"/>
                </a:lnTo>
                <a:lnTo>
                  <a:pt x="1028" y="613"/>
                </a:lnTo>
                <a:lnTo>
                  <a:pt x="1018" y="609"/>
                </a:lnTo>
                <a:lnTo>
                  <a:pt x="1014" y="602"/>
                </a:lnTo>
                <a:lnTo>
                  <a:pt x="1015" y="596"/>
                </a:lnTo>
                <a:lnTo>
                  <a:pt x="1007" y="602"/>
                </a:lnTo>
                <a:lnTo>
                  <a:pt x="995" y="603"/>
                </a:lnTo>
                <a:lnTo>
                  <a:pt x="965" y="589"/>
                </a:lnTo>
                <a:lnTo>
                  <a:pt x="967" y="578"/>
                </a:lnTo>
                <a:lnTo>
                  <a:pt x="983" y="576"/>
                </a:lnTo>
                <a:lnTo>
                  <a:pt x="990" y="573"/>
                </a:lnTo>
                <a:lnTo>
                  <a:pt x="995" y="568"/>
                </a:lnTo>
                <a:lnTo>
                  <a:pt x="995" y="562"/>
                </a:lnTo>
                <a:lnTo>
                  <a:pt x="986" y="551"/>
                </a:lnTo>
                <a:lnTo>
                  <a:pt x="981" y="546"/>
                </a:lnTo>
                <a:lnTo>
                  <a:pt x="966" y="543"/>
                </a:lnTo>
                <a:lnTo>
                  <a:pt x="972" y="538"/>
                </a:lnTo>
                <a:lnTo>
                  <a:pt x="981" y="542"/>
                </a:lnTo>
                <a:lnTo>
                  <a:pt x="986" y="540"/>
                </a:lnTo>
                <a:lnTo>
                  <a:pt x="988" y="535"/>
                </a:lnTo>
                <a:lnTo>
                  <a:pt x="987" y="530"/>
                </a:lnTo>
                <a:lnTo>
                  <a:pt x="968" y="521"/>
                </a:lnTo>
                <a:lnTo>
                  <a:pt x="958" y="522"/>
                </a:lnTo>
                <a:lnTo>
                  <a:pt x="940" y="518"/>
                </a:lnTo>
                <a:lnTo>
                  <a:pt x="938" y="516"/>
                </a:lnTo>
                <a:lnTo>
                  <a:pt x="942" y="508"/>
                </a:lnTo>
                <a:lnTo>
                  <a:pt x="930" y="494"/>
                </a:lnTo>
                <a:lnTo>
                  <a:pt x="925" y="485"/>
                </a:lnTo>
                <a:lnTo>
                  <a:pt x="929" y="481"/>
                </a:lnTo>
                <a:lnTo>
                  <a:pt x="932" y="488"/>
                </a:lnTo>
                <a:lnTo>
                  <a:pt x="947" y="500"/>
                </a:lnTo>
                <a:lnTo>
                  <a:pt x="952" y="502"/>
                </a:lnTo>
                <a:lnTo>
                  <a:pt x="953" y="507"/>
                </a:lnTo>
                <a:lnTo>
                  <a:pt x="964" y="514"/>
                </a:lnTo>
                <a:lnTo>
                  <a:pt x="980" y="521"/>
                </a:lnTo>
                <a:lnTo>
                  <a:pt x="986" y="518"/>
                </a:lnTo>
                <a:lnTo>
                  <a:pt x="983" y="513"/>
                </a:lnTo>
                <a:lnTo>
                  <a:pt x="976" y="509"/>
                </a:lnTo>
                <a:lnTo>
                  <a:pt x="975" y="503"/>
                </a:lnTo>
                <a:lnTo>
                  <a:pt x="970" y="504"/>
                </a:lnTo>
                <a:lnTo>
                  <a:pt x="963" y="499"/>
                </a:lnTo>
                <a:lnTo>
                  <a:pt x="963" y="496"/>
                </a:lnTo>
                <a:lnTo>
                  <a:pt x="960" y="496"/>
                </a:lnTo>
                <a:lnTo>
                  <a:pt x="962" y="492"/>
                </a:lnTo>
                <a:lnTo>
                  <a:pt x="965" y="495"/>
                </a:lnTo>
                <a:lnTo>
                  <a:pt x="971" y="496"/>
                </a:lnTo>
                <a:lnTo>
                  <a:pt x="967" y="489"/>
                </a:lnTo>
                <a:lnTo>
                  <a:pt x="963" y="490"/>
                </a:lnTo>
                <a:lnTo>
                  <a:pt x="960" y="485"/>
                </a:lnTo>
                <a:lnTo>
                  <a:pt x="948" y="487"/>
                </a:lnTo>
                <a:lnTo>
                  <a:pt x="939" y="481"/>
                </a:lnTo>
                <a:lnTo>
                  <a:pt x="932" y="461"/>
                </a:lnTo>
                <a:lnTo>
                  <a:pt x="917" y="460"/>
                </a:lnTo>
                <a:lnTo>
                  <a:pt x="915" y="454"/>
                </a:lnTo>
                <a:lnTo>
                  <a:pt x="906" y="448"/>
                </a:lnTo>
                <a:lnTo>
                  <a:pt x="904" y="439"/>
                </a:lnTo>
                <a:lnTo>
                  <a:pt x="908" y="436"/>
                </a:lnTo>
                <a:lnTo>
                  <a:pt x="915" y="437"/>
                </a:lnTo>
                <a:lnTo>
                  <a:pt x="929" y="446"/>
                </a:lnTo>
                <a:lnTo>
                  <a:pt x="941" y="448"/>
                </a:lnTo>
                <a:lnTo>
                  <a:pt x="947" y="443"/>
                </a:lnTo>
                <a:lnTo>
                  <a:pt x="956" y="424"/>
                </a:lnTo>
                <a:lnTo>
                  <a:pt x="947" y="412"/>
                </a:lnTo>
                <a:lnTo>
                  <a:pt x="963" y="412"/>
                </a:lnTo>
                <a:lnTo>
                  <a:pt x="976" y="402"/>
                </a:lnTo>
                <a:lnTo>
                  <a:pt x="992" y="400"/>
                </a:lnTo>
                <a:lnTo>
                  <a:pt x="999" y="404"/>
                </a:lnTo>
                <a:lnTo>
                  <a:pt x="1001" y="409"/>
                </a:lnTo>
                <a:lnTo>
                  <a:pt x="1000" y="430"/>
                </a:lnTo>
                <a:lnTo>
                  <a:pt x="1009" y="441"/>
                </a:lnTo>
                <a:lnTo>
                  <a:pt x="1038" y="445"/>
                </a:lnTo>
                <a:lnTo>
                  <a:pt x="1051" y="443"/>
                </a:lnTo>
                <a:lnTo>
                  <a:pt x="1084" y="416"/>
                </a:lnTo>
                <a:lnTo>
                  <a:pt x="1098" y="408"/>
                </a:lnTo>
                <a:lnTo>
                  <a:pt x="1105" y="398"/>
                </a:lnTo>
                <a:lnTo>
                  <a:pt x="1126" y="393"/>
                </a:lnTo>
                <a:lnTo>
                  <a:pt x="1131" y="388"/>
                </a:lnTo>
                <a:lnTo>
                  <a:pt x="1133" y="386"/>
                </a:lnTo>
                <a:lnTo>
                  <a:pt x="1145" y="381"/>
                </a:lnTo>
                <a:lnTo>
                  <a:pt x="1155" y="378"/>
                </a:lnTo>
                <a:lnTo>
                  <a:pt x="1162" y="378"/>
                </a:lnTo>
                <a:lnTo>
                  <a:pt x="1171" y="372"/>
                </a:lnTo>
                <a:lnTo>
                  <a:pt x="1185" y="366"/>
                </a:lnTo>
                <a:lnTo>
                  <a:pt x="1194" y="367"/>
                </a:lnTo>
                <a:lnTo>
                  <a:pt x="1196" y="365"/>
                </a:lnTo>
                <a:lnTo>
                  <a:pt x="1192" y="358"/>
                </a:lnTo>
                <a:lnTo>
                  <a:pt x="1196" y="359"/>
                </a:lnTo>
                <a:lnTo>
                  <a:pt x="1199" y="363"/>
                </a:lnTo>
                <a:lnTo>
                  <a:pt x="1204" y="355"/>
                </a:lnTo>
                <a:lnTo>
                  <a:pt x="1216" y="350"/>
                </a:lnTo>
                <a:lnTo>
                  <a:pt x="1247" y="346"/>
                </a:lnTo>
                <a:lnTo>
                  <a:pt x="1251" y="348"/>
                </a:lnTo>
                <a:lnTo>
                  <a:pt x="1245" y="347"/>
                </a:lnTo>
                <a:lnTo>
                  <a:pt x="1242" y="350"/>
                </a:lnTo>
                <a:lnTo>
                  <a:pt x="1246" y="360"/>
                </a:lnTo>
                <a:lnTo>
                  <a:pt x="1242" y="363"/>
                </a:lnTo>
                <a:lnTo>
                  <a:pt x="1243" y="366"/>
                </a:lnTo>
                <a:lnTo>
                  <a:pt x="1245" y="368"/>
                </a:lnTo>
                <a:lnTo>
                  <a:pt x="1242" y="372"/>
                </a:lnTo>
                <a:lnTo>
                  <a:pt x="1250" y="374"/>
                </a:lnTo>
                <a:lnTo>
                  <a:pt x="1253" y="371"/>
                </a:lnTo>
                <a:lnTo>
                  <a:pt x="1262" y="371"/>
                </a:lnTo>
                <a:lnTo>
                  <a:pt x="1263" y="367"/>
                </a:lnTo>
                <a:lnTo>
                  <a:pt x="1257" y="360"/>
                </a:lnTo>
                <a:lnTo>
                  <a:pt x="1257" y="346"/>
                </a:lnTo>
                <a:lnTo>
                  <a:pt x="1250" y="335"/>
                </a:lnTo>
                <a:lnTo>
                  <a:pt x="1261" y="333"/>
                </a:lnTo>
                <a:lnTo>
                  <a:pt x="1319" y="366"/>
                </a:lnTo>
                <a:lnTo>
                  <a:pt x="1339" y="386"/>
                </a:lnTo>
                <a:lnTo>
                  <a:pt x="1389" y="424"/>
                </a:lnTo>
                <a:lnTo>
                  <a:pt x="1401" y="438"/>
                </a:lnTo>
                <a:lnTo>
                  <a:pt x="1397" y="441"/>
                </a:lnTo>
                <a:lnTo>
                  <a:pt x="1388" y="433"/>
                </a:lnTo>
                <a:lnTo>
                  <a:pt x="1381" y="418"/>
                </a:lnTo>
                <a:lnTo>
                  <a:pt x="1365" y="407"/>
                </a:lnTo>
                <a:lnTo>
                  <a:pt x="1362" y="409"/>
                </a:lnTo>
                <a:lnTo>
                  <a:pt x="1365" y="415"/>
                </a:lnTo>
                <a:lnTo>
                  <a:pt x="1361" y="416"/>
                </a:lnTo>
                <a:lnTo>
                  <a:pt x="1366" y="423"/>
                </a:lnTo>
                <a:lnTo>
                  <a:pt x="1357" y="420"/>
                </a:lnTo>
                <a:lnTo>
                  <a:pt x="1354" y="425"/>
                </a:lnTo>
                <a:lnTo>
                  <a:pt x="1350" y="424"/>
                </a:lnTo>
                <a:lnTo>
                  <a:pt x="1350" y="429"/>
                </a:lnTo>
                <a:lnTo>
                  <a:pt x="1357" y="434"/>
                </a:lnTo>
                <a:lnTo>
                  <a:pt x="1357" y="443"/>
                </a:lnTo>
                <a:lnTo>
                  <a:pt x="1362" y="449"/>
                </a:lnTo>
                <a:lnTo>
                  <a:pt x="1367" y="450"/>
                </a:lnTo>
                <a:lnTo>
                  <a:pt x="1369" y="455"/>
                </a:lnTo>
                <a:lnTo>
                  <a:pt x="1363" y="459"/>
                </a:lnTo>
                <a:lnTo>
                  <a:pt x="1358" y="457"/>
                </a:lnTo>
                <a:lnTo>
                  <a:pt x="1355" y="462"/>
                </a:lnTo>
                <a:lnTo>
                  <a:pt x="1360" y="465"/>
                </a:lnTo>
                <a:lnTo>
                  <a:pt x="1361" y="469"/>
                </a:lnTo>
                <a:lnTo>
                  <a:pt x="1343" y="465"/>
                </a:lnTo>
                <a:lnTo>
                  <a:pt x="1341" y="467"/>
                </a:lnTo>
                <a:lnTo>
                  <a:pt x="1341" y="475"/>
                </a:lnTo>
                <a:lnTo>
                  <a:pt x="1335" y="474"/>
                </a:lnTo>
                <a:lnTo>
                  <a:pt x="1332" y="485"/>
                </a:lnTo>
                <a:lnTo>
                  <a:pt x="1335" y="488"/>
                </a:lnTo>
                <a:lnTo>
                  <a:pt x="1331" y="490"/>
                </a:lnTo>
                <a:lnTo>
                  <a:pt x="1330" y="499"/>
                </a:lnTo>
                <a:lnTo>
                  <a:pt x="1331" y="502"/>
                </a:lnTo>
                <a:lnTo>
                  <a:pt x="1325" y="515"/>
                </a:lnTo>
                <a:lnTo>
                  <a:pt x="1326" y="517"/>
                </a:lnTo>
                <a:lnTo>
                  <a:pt x="1329" y="514"/>
                </a:lnTo>
                <a:lnTo>
                  <a:pt x="1335" y="517"/>
                </a:lnTo>
                <a:lnTo>
                  <a:pt x="1342" y="510"/>
                </a:lnTo>
                <a:lnTo>
                  <a:pt x="1351" y="515"/>
                </a:lnTo>
                <a:lnTo>
                  <a:pt x="1356" y="509"/>
                </a:lnTo>
                <a:lnTo>
                  <a:pt x="1362" y="507"/>
                </a:lnTo>
                <a:lnTo>
                  <a:pt x="1366" y="501"/>
                </a:lnTo>
                <a:lnTo>
                  <a:pt x="1363" y="494"/>
                </a:lnTo>
                <a:lnTo>
                  <a:pt x="1360" y="495"/>
                </a:lnTo>
                <a:lnTo>
                  <a:pt x="1361" y="498"/>
                </a:lnTo>
                <a:lnTo>
                  <a:pt x="1355" y="497"/>
                </a:lnTo>
                <a:lnTo>
                  <a:pt x="1356" y="492"/>
                </a:lnTo>
                <a:lnTo>
                  <a:pt x="1358" y="495"/>
                </a:lnTo>
                <a:lnTo>
                  <a:pt x="1362" y="493"/>
                </a:lnTo>
                <a:lnTo>
                  <a:pt x="1357" y="482"/>
                </a:lnTo>
                <a:lnTo>
                  <a:pt x="1380" y="489"/>
                </a:lnTo>
                <a:lnTo>
                  <a:pt x="1384" y="487"/>
                </a:lnTo>
                <a:lnTo>
                  <a:pt x="1389" y="478"/>
                </a:lnTo>
                <a:lnTo>
                  <a:pt x="1396" y="483"/>
                </a:lnTo>
                <a:lnTo>
                  <a:pt x="1400" y="483"/>
                </a:lnTo>
                <a:lnTo>
                  <a:pt x="1400" y="479"/>
                </a:lnTo>
                <a:lnTo>
                  <a:pt x="1408" y="477"/>
                </a:lnTo>
                <a:lnTo>
                  <a:pt x="1411" y="471"/>
                </a:lnTo>
                <a:lnTo>
                  <a:pt x="1422" y="470"/>
                </a:lnTo>
                <a:lnTo>
                  <a:pt x="1430" y="475"/>
                </a:lnTo>
                <a:lnTo>
                  <a:pt x="1437" y="467"/>
                </a:lnTo>
                <a:lnTo>
                  <a:pt x="1438" y="464"/>
                </a:lnTo>
                <a:lnTo>
                  <a:pt x="1434" y="458"/>
                </a:lnTo>
                <a:lnTo>
                  <a:pt x="1434" y="450"/>
                </a:lnTo>
                <a:lnTo>
                  <a:pt x="1419" y="441"/>
                </a:lnTo>
                <a:lnTo>
                  <a:pt x="1406" y="438"/>
                </a:lnTo>
                <a:lnTo>
                  <a:pt x="1404" y="435"/>
                </a:lnTo>
                <a:lnTo>
                  <a:pt x="1405" y="431"/>
                </a:lnTo>
                <a:lnTo>
                  <a:pt x="1410" y="425"/>
                </a:lnTo>
                <a:lnTo>
                  <a:pt x="1416" y="423"/>
                </a:lnTo>
                <a:lnTo>
                  <a:pt x="1421" y="425"/>
                </a:lnTo>
                <a:lnTo>
                  <a:pt x="1425" y="433"/>
                </a:lnTo>
                <a:lnTo>
                  <a:pt x="1432" y="438"/>
                </a:lnTo>
                <a:lnTo>
                  <a:pt x="1436" y="439"/>
                </a:lnTo>
                <a:lnTo>
                  <a:pt x="1439" y="435"/>
                </a:lnTo>
                <a:lnTo>
                  <a:pt x="1440" y="432"/>
                </a:lnTo>
                <a:lnTo>
                  <a:pt x="1434" y="425"/>
                </a:lnTo>
                <a:lnTo>
                  <a:pt x="1435" y="409"/>
                </a:lnTo>
                <a:lnTo>
                  <a:pt x="1427" y="396"/>
                </a:lnTo>
                <a:lnTo>
                  <a:pt x="1426" y="385"/>
                </a:lnTo>
                <a:lnTo>
                  <a:pt x="1421" y="371"/>
                </a:lnTo>
                <a:lnTo>
                  <a:pt x="1426" y="360"/>
                </a:lnTo>
                <a:lnTo>
                  <a:pt x="1427" y="363"/>
                </a:lnTo>
                <a:lnTo>
                  <a:pt x="1425" y="365"/>
                </a:lnTo>
                <a:lnTo>
                  <a:pt x="1422" y="371"/>
                </a:lnTo>
                <a:lnTo>
                  <a:pt x="1429" y="386"/>
                </a:lnTo>
                <a:lnTo>
                  <a:pt x="1438" y="397"/>
                </a:lnTo>
                <a:lnTo>
                  <a:pt x="1441" y="391"/>
                </a:lnTo>
                <a:lnTo>
                  <a:pt x="1440" y="389"/>
                </a:lnTo>
                <a:lnTo>
                  <a:pt x="1443" y="388"/>
                </a:lnTo>
                <a:lnTo>
                  <a:pt x="1436" y="382"/>
                </a:lnTo>
                <a:lnTo>
                  <a:pt x="1436" y="380"/>
                </a:lnTo>
                <a:lnTo>
                  <a:pt x="1441" y="380"/>
                </a:lnTo>
                <a:lnTo>
                  <a:pt x="1439" y="366"/>
                </a:lnTo>
                <a:lnTo>
                  <a:pt x="1435" y="359"/>
                </a:lnTo>
                <a:lnTo>
                  <a:pt x="1432" y="347"/>
                </a:lnTo>
                <a:lnTo>
                  <a:pt x="1429" y="346"/>
                </a:lnTo>
                <a:lnTo>
                  <a:pt x="1427" y="350"/>
                </a:lnTo>
                <a:lnTo>
                  <a:pt x="1416" y="342"/>
                </a:lnTo>
                <a:lnTo>
                  <a:pt x="1418" y="335"/>
                </a:lnTo>
                <a:lnTo>
                  <a:pt x="1423" y="342"/>
                </a:lnTo>
                <a:lnTo>
                  <a:pt x="1420" y="343"/>
                </a:lnTo>
                <a:close/>
                <a:moveTo>
                  <a:pt x="1179" y="308"/>
                </a:moveTo>
                <a:lnTo>
                  <a:pt x="1191" y="312"/>
                </a:lnTo>
                <a:lnTo>
                  <a:pt x="1192" y="318"/>
                </a:lnTo>
                <a:lnTo>
                  <a:pt x="1187" y="324"/>
                </a:lnTo>
                <a:lnTo>
                  <a:pt x="1187" y="339"/>
                </a:lnTo>
                <a:lnTo>
                  <a:pt x="1190" y="345"/>
                </a:lnTo>
                <a:lnTo>
                  <a:pt x="1187" y="349"/>
                </a:lnTo>
                <a:lnTo>
                  <a:pt x="1184" y="345"/>
                </a:lnTo>
                <a:lnTo>
                  <a:pt x="1185" y="326"/>
                </a:lnTo>
                <a:lnTo>
                  <a:pt x="1177" y="317"/>
                </a:lnTo>
                <a:lnTo>
                  <a:pt x="1175" y="308"/>
                </a:lnTo>
                <a:lnTo>
                  <a:pt x="1179" y="308"/>
                </a:lnTo>
                <a:close/>
                <a:moveTo>
                  <a:pt x="692" y="17"/>
                </a:moveTo>
                <a:lnTo>
                  <a:pt x="697" y="18"/>
                </a:lnTo>
                <a:lnTo>
                  <a:pt x="699" y="24"/>
                </a:lnTo>
                <a:lnTo>
                  <a:pt x="705" y="22"/>
                </a:lnTo>
                <a:lnTo>
                  <a:pt x="708" y="26"/>
                </a:lnTo>
                <a:lnTo>
                  <a:pt x="710" y="23"/>
                </a:lnTo>
                <a:lnTo>
                  <a:pt x="710" y="23"/>
                </a:lnTo>
                <a:lnTo>
                  <a:pt x="712" y="21"/>
                </a:lnTo>
                <a:lnTo>
                  <a:pt x="712" y="21"/>
                </a:lnTo>
                <a:lnTo>
                  <a:pt x="718" y="21"/>
                </a:lnTo>
                <a:lnTo>
                  <a:pt x="715" y="18"/>
                </a:lnTo>
                <a:lnTo>
                  <a:pt x="715" y="18"/>
                </a:lnTo>
                <a:lnTo>
                  <a:pt x="715" y="18"/>
                </a:lnTo>
                <a:lnTo>
                  <a:pt x="715" y="18"/>
                </a:lnTo>
                <a:lnTo>
                  <a:pt x="717" y="17"/>
                </a:lnTo>
                <a:lnTo>
                  <a:pt x="727" y="25"/>
                </a:lnTo>
                <a:lnTo>
                  <a:pt x="739" y="30"/>
                </a:lnTo>
                <a:lnTo>
                  <a:pt x="739" y="30"/>
                </a:lnTo>
                <a:lnTo>
                  <a:pt x="740" y="35"/>
                </a:lnTo>
                <a:lnTo>
                  <a:pt x="739" y="36"/>
                </a:lnTo>
                <a:lnTo>
                  <a:pt x="779" y="93"/>
                </a:lnTo>
                <a:lnTo>
                  <a:pt x="768" y="101"/>
                </a:lnTo>
                <a:lnTo>
                  <a:pt x="777" y="105"/>
                </a:lnTo>
                <a:lnTo>
                  <a:pt x="772" y="120"/>
                </a:lnTo>
                <a:lnTo>
                  <a:pt x="793" y="122"/>
                </a:lnTo>
                <a:lnTo>
                  <a:pt x="793" y="127"/>
                </a:lnTo>
                <a:lnTo>
                  <a:pt x="805" y="128"/>
                </a:lnTo>
                <a:lnTo>
                  <a:pt x="807" y="145"/>
                </a:lnTo>
                <a:lnTo>
                  <a:pt x="814" y="169"/>
                </a:lnTo>
                <a:lnTo>
                  <a:pt x="825" y="171"/>
                </a:lnTo>
                <a:lnTo>
                  <a:pt x="824" y="181"/>
                </a:lnTo>
                <a:lnTo>
                  <a:pt x="848" y="180"/>
                </a:lnTo>
                <a:lnTo>
                  <a:pt x="851" y="173"/>
                </a:lnTo>
                <a:lnTo>
                  <a:pt x="857" y="182"/>
                </a:lnTo>
                <a:lnTo>
                  <a:pt x="851" y="190"/>
                </a:lnTo>
                <a:lnTo>
                  <a:pt x="860" y="203"/>
                </a:lnTo>
                <a:lnTo>
                  <a:pt x="872" y="197"/>
                </a:lnTo>
                <a:lnTo>
                  <a:pt x="885" y="201"/>
                </a:lnTo>
                <a:lnTo>
                  <a:pt x="888" y="196"/>
                </a:lnTo>
                <a:lnTo>
                  <a:pt x="905" y="206"/>
                </a:lnTo>
                <a:lnTo>
                  <a:pt x="907" y="219"/>
                </a:lnTo>
                <a:lnTo>
                  <a:pt x="900" y="242"/>
                </a:lnTo>
                <a:lnTo>
                  <a:pt x="900" y="242"/>
                </a:lnTo>
                <a:lnTo>
                  <a:pt x="861" y="251"/>
                </a:lnTo>
                <a:lnTo>
                  <a:pt x="858" y="247"/>
                </a:lnTo>
                <a:lnTo>
                  <a:pt x="848" y="251"/>
                </a:lnTo>
                <a:lnTo>
                  <a:pt x="841" y="248"/>
                </a:lnTo>
                <a:lnTo>
                  <a:pt x="838" y="245"/>
                </a:lnTo>
                <a:lnTo>
                  <a:pt x="835" y="244"/>
                </a:lnTo>
                <a:lnTo>
                  <a:pt x="833" y="248"/>
                </a:lnTo>
                <a:lnTo>
                  <a:pt x="835" y="251"/>
                </a:lnTo>
                <a:lnTo>
                  <a:pt x="834" y="256"/>
                </a:lnTo>
                <a:lnTo>
                  <a:pt x="852" y="265"/>
                </a:lnTo>
                <a:lnTo>
                  <a:pt x="884" y="261"/>
                </a:lnTo>
                <a:lnTo>
                  <a:pt x="890" y="265"/>
                </a:lnTo>
                <a:lnTo>
                  <a:pt x="896" y="260"/>
                </a:lnTo>
                <a:lnTo>
                  <a:pt x="908" y="272"/>
                </a:lnTo>
                <a:lnTo>
                  <a:pt x="909" y="279"/>
                </a:lnTo>
                <a:lnTo>
                  <a:pt x="918" y="290"/>
                </a:lnTo>
                <a:lnTo>
                  <a:pt x="922" y="288"/>
                </a:lnTo>
                <a:lnTo>
                  <a:pt x="936" y="296"/>
                </a:lnTo>
                <a:lnTo>
                  <a:pt x="941" y="322"/>
                </a:lnTo>
                <a:lnTo>
                  <a:pt x="944" y="328"/>
                </a:lnTo>
                <a:lnTo>
                  <a:pt x="948" y="332"/>
                </a:lnTo>
                <a:lnTo>
                  <a:pt x="971" y="329"/>
                </a:lnTo>
                <a:lnTo>
                  <a:pt x="975" y="326"/>
                </a:lnTo>
                <a:lnTo>
                  <a:pt x="1005" y="330"/>
                </a:lnTo>
                <a:lnTo>
                  <a:pt x="998" y="338"/>
                </a:lnTo>
                <a:lnTo>
                  <a:pt x="969" y="359"/>
                </a:lnTo>
                <a:lnTo>
                  <a:pt x="966" y="372"/>
                </a:lnTo>
                <a:lnTo>
                  <a:pt x="955" y="386"/>
                </a:lnTo>
                <a:lnTo>
                  <a:pt x="953" y="398"/>
                </a:lnTo>
                <a:lnTo>
                  <a:pt x="946" y="395"/>
                </a:lnTo>
                <a:lnTo>
                  <a:pt x="940" y="397"/>
                </a:lnTo>
                <a:lnTo>
                  <a:pt x="936" y="395"/>
                </a:lnTo>
                <a:lnTo>
                  <a:pt x="934" y="397"/>
                </a:lnTo>
                <a:lnTo>
                  <a:pt x="931" y="402"/>
                </a:lnTo>
                <a:lnTo>
                  <a:pt x="932" y="411"/>
                </a:lnTo>
                <a:lnTo>
                  <a:pt x="939" y="430"/>
                </a:lnTo>
                <a:lnTo>
                  <a:pt x="938" y="436"/>
                </a:lnTo>
                <a:lnTo>
                  <a:pt x="929" y="436"/>
                </a:lnTo>
                <a:lnTo>
                  <a:pt x="912" y="429"/>
                </a:lnTo>
                <a:lnTo>
                  <a:pt x="901" y="427"/>
                </a:lnTo>
                <a:lnTo>
                  <a:pt x="881" y="445"/>
                </a:lnTo>
                <a:lnTo>
                  <a:pt x="874" y="441"/>
                </a:lnTo>
                <a:lnTo>
                  <a:pt x="869" y="444"/>
                </a:lnTo>
                <a:lnTo>
                  <a:pt x="864" y="444"/>
                </a:lnTo>
                <a:lnTo>
                  <a:pt x="862" y="435"/>
                </a:lnTo>
                <a:lnTo>
                  <a:pt x="860" y="436"/>
                </a:lnTo>
                <a:lnTo>
                  <a:pt x="842" y="427"/>
                </a:lnTo>
                <a:lnTo>
                  <a:pt x="838" y="430"/>
                </a:lnTo>
                <a:lnTo>
                  <a:pt x="843" y="437"/>
                </a:lnTo>
                <a:lnTo>
                  <a:pt x="846" y="438"/>
                </a:lnTo>
                <a:lnTo>
                  <a:pt x="849" y="435"/>
                </a:lnTo>
                <a:lnTo>
                  <a:pt x="853" y="436"/>
                </a:lnTo>
                <a:lnTo>
                  <a:pt x="853" y="437"/>
                </a:lnTo>
                <a:lnTo>
                  <a:pt x="846" y="443"/>
                </a:lnTo>
                <a:lnTo>
                  <a:pt x="837" y="437"/>
                </a:lnTo>
                <a:lnTo>
                  <a:pt x="834" y="439"/>
                </a:lnTo>
                <a:lnTo>
                  <a:pt x="848" y="444"/>
                </a:lnTo>
                <a:lnTo>
                  <a:pt x="850" y="457"/>
                </a:lnTo>
                <a:lnTo>
                  <a:pt x="844" y="455"/>
                </a:lnTo>
                <a:lnTo>
                  <a:pt x="826" y="457"/>
                </a:lnTo>
                <a:lnTo>
                  <a:pt x="815" y="456"/>
                </a:lnTo>
                <a:lnTo>
                  <a:pt x="811" y="453"/>
                </a:lnTo>
                <a:lnTo>
                  <a:pt x="793" y="464"/>
                </a:lnTo>
                <a:lnTo>
                  <a:pt x="801" y="464"/>
                </a:lnTo>
                <a:lnTo>
                  <a:pt x="811" y="470"/>
                </a:lnTo>
                <a:lnTo>
                  <a:pt x="818" y="466"/>
                </a:lnTo>
                <a:lnTo>
                  <a:pt x="842" y="461"/>
                </a:lnTo>
                <a:lnTo>
                  <a:pt x="846" y="467"/>
                </a:lnTo>
                <a:lnTo>
                  <a:pt x="852" y="468"/>
                </a:lnTo>
                <a:lnTo>
                  <a:pt x="861" y="457"/>
                </a:lnTo>
                <a:lnTo>
                  <a:pt x="865" y="459"/>
                </a:lnTo>
                <a:lnTo>
                  <a:pt x="873" y="455"/>
                </a:lnTo>
                <a:lnTo>
                  <a:pt x="912" y="493"/>
                </a:lnTo>
                <a:lnTo>
                  <a:pt x="908" y="500"/>
                </a:lnTo>
                <a:lnTo>
                  <a:pt x="889" y="517"/>
                </a:lnTo>
                <a:lnTo>
                  <a:pt x="877" y="523"/>
                </a:lnTo>
                <a:lnTo>
                  <a:pt x="866" y="523"/>
                </a:lnTo>
                <a:lnTo>
                  <a:pt x="858" y="527"/>
                </a:lnTo>
                <a:lnTo>
                  <a:pt x="855" y="534"/>
                </a:lnTo>
                <a:lnTo>
                  <a:pt x="866" y="557"/>
                </a:lnTo>
                <a:lnTo>
                  <a:pt x="871" y="562"/>
                </a:lnTo>
                <a:lnTo>
                  <a:pt x="871" y="566"/>
                </a:lnTo>
                <a:lnTo>
                  <a:pt x="868" y="580"/>
                </a:lnTo>
                <a:lnTo>
                  <a:pt x="860" y="591"/>
                </a:lnTo>
                <a:lnTo>
                  <a:pt x="859" y="586"/>
                </a:lnTo>
                <a:lnTo>
                  <a:pt x="854" y="582"/>
                </a:lnTo>
                <a:lnTo>
                  <a:pt x="844" y="578"/>
                </a:lnTo>
                <a:lnTo>
                  <a:pt x="838" y="581"/>
                </a:lnTo>
                <a:lnTo>
                  <a:pt x="842" y="581"/>
                </a:lnTo>
                <a:lnTo>
                  <a:pt x="845" y="590"/>
                </a:lnTo>
                <a:lnTo>
                  <a:pt x="850" y="592"/>
                </a:lnTo>
                <a:lnTo>
                  <a:pt x="854" y="590"/>
                </a:lnTo>
                <a:lnTo>
                  <a:pt x="855" y="592"/>
                </a:lnTo>
                <a:lnTo>
                  <a:pt x="858" y="591"/>
                </a:lnTo>
                <a:lnTo>
                  <a:pt x="860" y="596"/>
                </a:lnTo>
                <a:lnTo>
                  <a:pt x="872" y="597"/>
                </a:lnTo>
                <a:lnTo>
                  <a:pt x="885" y="611"/>
                </a:lnTo>
                <a:lnTo>
                  <a:pt x="887" y="625"/>
                </a:lnTo>
                <a:lnTo>
                  <a:pt x="877" y="639"/>
                </a:lnTo>
                <a:lnTo>
                  <a:pt x="883" y="639"/>
                </a:lnTo>
                <a:lnTo>
                  <a:pt x="900" y="667"/>
                </a:lnTo>
                <a:lnTo>
                  <a:pt x="896" y="664"/>
                </a:lnTo>
                <a:lnTo>
                  <a:pt x="887" y="666"/>
                </a:lnTo>
                <a:lnTo>
                  <a:pt x="881" y="662"/>
                </a:lnTo>
                <a:lnTo>
                  <a:pt x="875" y="663"/>
                </a:lnTo>
                <a:lnTo>
                  <a:pt x="865" y="678"/>
                </a:lnTo>
                <a:lnTo>
                  <a:pt x="850" y="682"/>
                </a:lnTo>
                <a:lnTo>
                  <a:pt x="850" y="693"/>
                </a:lnTo>
                <a:lnTo>
                  <a:pt x="844" y="693"/>
                </a:lnTo>
                <a:lnTo>
                  <a:pt x="840" y="700"/>
                </a:lnTo>
                <a:lnTo>
                  <a:pt x="838" y="703"/>
                </a:lnTo>
                <a:lnTo>
                  <a:pt x="842" y="703"/>
                </a:lnTo>
                <a:lnTo>
                  <a:pt x="843" y="699"/>
                </a:lnTo>
                <a:lnTo>
                  <a:pt x="853" y="694"/>
                </a:lnTo>
                <a:lnTo>
                  <a:pt x="851" y="687"/>
                </a:lnTo>
                <a:lnTo>
                  <a:pt x="853" y="683"/>
                </a:lnTo>
                <a:lnTo>
                  <a:pt x="865" y="680"/>
                </a:lnTo>
                <a:lnTo>
                  <a:pt x="875" y="668"/>
                </a:lnTo>
                <a:lnTo>
                  <a:pt x="879" y="667"/>
                </a:lnTo>
                <a:lnTo>
                  <a:pt x="885" y="671"/>
                </a:lnTo>
                <a:lnTo>
                  <a:pt x="891" y="669"/>
                </a:lnTo>
                <a:lnTo>
                  <a:pt x="907" y="681"/>
                </a:lnTo>
                <a:lnTo>
                  <a:pt x="922" y="689"/>
                </a:lnTo>
                <a:lnTo>
                  <a:pt x="926" y="700"/>
                </a:lnTo>
                <a:lnTo>
                  <a:pt x="922" y="708"/>
                </a:lnTo>
                <a:lnTo>
                  <a:pt x="924" y="714"/>
                </a:lnTo>
                <a:lnTo>
                  <a:pt x="914" y="724"/>
                </a:lnTo>
                <a:lnTo>
                  <a:pt x="911" y="731"/>
                </a:lnTo>
                <a:lnTo>
                  <a:pt x="913" y="750"/>
                </a:lnTo>
                <a:lnTo>
                  <a:pt x="912" y="755"/>
                </a:lnTo>
                <a:lnTo>
                  <a:pt x="875" y="776"/>
                </a:lnTo>
                <a:lnTo>
                  <a:pt x="871" y="770"/>
                </a:lnTo>
                <a:lnTo>
                  <a:pt x="874" y="761"/>
                </a:lnTo>
                <a:lnTo>
                  <a:pt x="876" y="765"/>
                </a:lnTo>
                <a:lnTo>
                  <a:pt x="875" y="766"/>
                </a:lnTo>
                <a:lnTo>
                  <a:pt x="875" y="775"/>
                </a:lnTo>
                <a:lnTo>
                  <a:pt x="879" y="775"/>
                </a:lnTo>
                <a:lnTo>
                  <a:pt x="880" y="773"/>
                </a:lnTo>
                <a:lnTo>
                  <a:pt x="875" y="761"/>
                </a:lnTo>
                <a:lnTo>
                  <a:pt x="853" y="757"/>
                </a:lnTo>
                <a:lnTo>
                  <a:pt x="837" y="773"/>
                </a:lnTo>
                <a:lnTo>
                  <a:pt x="829" y="776"/>
                </a:lnTo>
                <a:lnTo>
                  <a:pt x="817" y="787"/>
                </a:lnTo>
                <a:lnTo>
                  <a:pt x="802" y="793"/>
                </a:lnTo>
                <a:lnTo>
                  <a:pt x="801" y="797"/>
                </a:lnTo>
                <a:lnTo>
                  <a:pt x="804" y="800"/>
                </a:lnTo>
                <a:lnTo>
                  <a:pt x="806" y="814"/>
                </a:lnTo>
                <a:lnTo>
                  <a:pt x="814" y="820"/>
                </a:lnTo>
                <a:lnTo>
                  <a:pt x="813" y="822"/>
                </a:lnTo>
                <a:lnTo>
                  <a:pt x="802" y="822"/>
                </a:lnTo>
                <a:lnTo>
                  <a:pt x="789" y="818"/>
                </a:lnTo>
                <a:lnTo>
                  <a:pt x="783" y="824"/>
                </a:lnTo>
                <a:lnTo>
                  <a:pt x="784" y="828"/>
                </a:lnTo>
                <a:lnTo>
                  <a:pt x="786" y="827"/>
                </a:lnTo>
                <a:lnTo>
                  <a:pt x="785" y="833"/>
                </a:lnTo>
                <a:lnTo>
                  <a:pt x="782" y="833"/>
                </a:lnTo>
                <a:lnTo>
                  <a:pt x="782" y="830"/>
                </a:lnTo>
                <a:lnTo>
                  <a:pt x="778" y="835"/>
                </a:lnTo>
                <a:lnTo>
                  <a:pt x="784" y="836"/>
                </a:lnTo>
                <a:lnTo>
                  <a:pt x="791" y="831"/>
                </a:lnTo>
                <a:lnTo>
                  <a:pt x="793" y="835"/>
                </a:lnTo>
                <a:lnTo>
                  <a:pt x="798" y="830"/>
                </a:lnTo>
                <a:lnTo>
                  <a:pt x="801" y="831"/>
                </a:lnTo>
                <a:lnTo>
                  <a:pt x="807" y="839"/>
                </a:lnTo>
                <a:lnTo>
                  <a:pt x="814" y="840"/>
                </a:lnTo>
                <a:lnTo>
                  <a:pt x="821" y="849"/>
                </a:lnTo>
                <a:lnTo>
                  <a:pt x="825" y="857"/>
                </a:lnTo>
                <a:lnTo>
                  <a:pt x="831" y="859"/>
                </a:lnTo>
                <a:lnTo>
                  <a:pt x="831" y="873"/>
                </a:lnTo>
                <a:lnTo>
                  <a:pt x="803" y="903"/>
                </a:lnTo>
                <a:lnTo>
                  <a:pt x="801" y="901"/>
                </a:lnTo>
                <a:lnTo>
                  <a:pt x="784" y="900"/>
                </a:lnTo>
                <a:lnTo>
                  <a:pt x="780" y="904"/>
                </a:lnTo>
                <a:lnTo>
                  <a:pt x="770" y="907"/>
                </a:lnTo>
                <a:lnTo>
                  <a:pt x="762" y="905"/>
                </a:lnTo>
                <a:lnTo>
                  <a:pt x="761" y="901"/>
                </a:lnTo>
                <a:lnTo>
                  <a:pt x="762" y="906"/>
                </a:lnTo>
                <a:lnTo>
                  <a:pt x="759" y="906"/>
                </a:lnTo>
                <a:lnTo>
                  <a:pt x="762" y="907"/>
                </a:lnTo>
                <a:lnTo>
                  <a:pt x="759" y="908"/>
                </a:lnTo>
                <a:lnTo>
                  <a:pt x="762" y="908"/>
                </a:lnTo>
                <a:lnTo>
                  <a:pt x="762" y="910"/>
                </a:lnTo>
                <a:lnTo>
                  <a:pt x="759" y="910"/>
                </a:lnTo>
                <a:lnTo>
                  <a:pt x="760" y="913"/>
                </a:lnTo>
                <a:lnTo>
                  <a:pt x="758" y="914"/>
                </a:lnTo>
                <a:lnTo>
                  <a:pt x="760" y="923"/>
                </a:lnTo>
                <a:lnTo>
                  <a:pt x="766" y="926"/>
                </a:lnTo>
                <a:lnTo>
                  <a:pt x="766" y="923"/>
                </a:lnTo>
                <a:lnTo>
                  <a:pt x="769" y="922"/>
                </a:lnTo>
                <a:lnTo>
                  <a:pt x="776" y="931"/>
                </a:lnTo>
                <a:lnTo>
                  <a:pt x="792" y="929"/>
                </a:lnTo>
                <a:lnTo>
                  <a:pt x="799" y="932"/>
                </a:lnTo>
                <a:lnTo>
                  <a:pt x="806" y="931"/>
                </a:lnTo>
                <a:lnTo>
                  <a:pt x="813" y="923"/>
                </a:lnTo>
                <a:lnTo>
                  <a:pt x="829" y="916"/>
                </a:lnTo>
                <a:lnTo>
                  <a:pt x="844" y="913"/>
                </a:lnTo>
                <a:lnTo>
                  <a:pt x="845" y="906"/>
                </a:lnTo>
                <a:lnTo>
                  <a:pt x="849" y="904"/>
                </a:lnTo>
                <a:lnTo>
                  <a:pt x="863" y="912"/>
                </a:lnTo>
                <a:lnTo>
                  <a:pt x="869" y="928"/>
                </a:lnTo>
                <a:lnTo>
                  <a:pt x="876" y="937"/>
                </a:lnTo>
                <a:lnTo>
                  <a:pt x="889" y="942"/>
                </a:lnTo>
                <a:lnTo>
                  <a:pt x="906" y="953"/>
                </a:lnTo>
                <a:lnTo>
                  <a:pt x="912" y="959"/>
                </a:lnTo>
                <a:lnTo>
                  <a:pt x="923" y="957"/>
                </a:lnTo>
                <a:lnTo>
                  <a:pt x="937" y="960"/>
                </a:lnTo>
                <a:lnTo>
                  <a:pt x="937" y="973"/>
                </a:lnTo>
                <a:lnTo>
                  <a:pt x="944" y="980"/>
                </a:lnTo>
                <a:lnTo>
                  <a:pt x="943" y="987"/>
                </a:lnTo>
                <a:lnTo>
                  <a:pt x="946" y="1017"/>
                </a:lnTo>
                <a:lnTo>
                  <a:pt x="951" y="1020"/>
                </a:lnTo>
                <a:lnTo>
                  <a:pt x="953" y="1030"/>
                </a:lnTo>
                <a:lnTo>
                  <a:pt x="962" y="1034"/>
                </a:lnTo>
                <a:lnTo>
                  <a:pt x="960" y="1042"/>
                </a:lnTo>
                <a:lnTo>
                  <a:pt x="947" y="1048"/>
                </a:lnTo>
                <a:lnTo>
                  <a:pt x="921" y="1041"/>
                </a:lnTo>
                <a:lnTo>
                  <a:pt x="916" y="1049"/>
                </a:lnTo>
                <a:lnTo>
                  <a:pt x="917" y="1054"/>
                </a:lnTo>
                <a:lnTo>
                  <a:pt x="922" y="1057"/>
                </a:lnTo>
                <a:lnTo>
                  <a:pt x="929" y="1055"/>
                </a:lnTo>
                <a:lnTo>
                  <a:pt x="938" y="1064"/>
                </a:lnTo>
                <a:lnTo>
                  <a:pt x="939" y="1075"/>
                </a:lnTo>
                <a:lnTo>
                  <a:pt x="948" y="1083"/>
                </a:lnTo>
                <a:lnTo>
                  <a:pt x="950" y="1093"/>
                </a:lnTo>
                <a:lnTo>
                  <a:pt x="945" y="1103"/>
                </a:lnTo>
                <a:lnTo>
                  <a:pt x="931" y="1108"/>
                </a:lnTo>
                <a:lnTo>
                  <a:pt x="928" y="1103"/>
                </a:lnTo>
                <a:lnTo>
                  <a:pt x="918" y="1097"/>
                </a:lnTo>
                <a:lnTo>
                  <a:pt x="919" y="1092"/>
                </a:lnTo>
                <a:lnTo>
                  <a:pt x="905" y="1087"/>
                </a:lnTo>
                <a:lnTo>
                  <a:pt x="891" y="1089"/>
                </a:lnTo>
                <a:lnTo>
                  <a:pt x="881" y="1083"/>
                </a:lnTo>
                <a:lnTo>
                  <a:pt x="879" y="1078"/>
                </a:lnTo>
                <a:lnTo>
                  <a:pt x="887" y="1072"/>
                </a:lnTo>
                <a:lnTo>
                  <a:pt x="891" y="1064"/>
                </a:lnTo>
                <a:lnTo>
                  <a:pt x="886" y="1063"/>
                </a:lnTo>
                <a:lnTo>
                  <a:pt x="883" y="1060"/>
                </a:lnTo>
                <a:lnTo>
                  <a:pt x="880" y="1051"/>
                </a:lnTo>
                <a:lnTo>
                  <a:pt x="872" y="1049"/>
                </a:lnTo>
                <a:lnTo>
                  <a:pt x="864" y="1041"/>
                </a:lnTo>
                <a:lnTo>
                  <a:pt x="859" y="1039"/>
                </a:lnTo>
                <a:lnTo>
                  <a:pt x="863" y="1035"/>
                </a:lnTo>
                <a:lnTo>
                  <a:pt x="880" y="1030"/>
                </a:lnTo>
                <a:lnTo>
                  <a:pt x="886" y="1030"/>
                </a:lnTo>
                <a:lnTo>
                  <a:pt x="890" y="1037"/>
                </a:lnTo>
                <a:lnTo>
                  <a:pt x="899" y="1036"/>
                </a:lnTo>
                <a:lnTo>
                  <a:pt x="902" y="1032"/>
                </a:lnTo>
                <a:lnTo>
                  <a:pt x="899" y="1027"/>
                </a:lnTo>
                <a:lnTo>
                  <a:pt x="889" y="1019"/>
                </a:lnTo>
                <a:lnTo>
                  <a:pt x="881" y="1014"/>
                </a:lnTo>
                <a:lnTo>
                  <a:pt x="871" y="1012"/>
                </a:lnTo>
                <a:lnTo>
                  <a:pt x="868" y="1017"/>
                </a:lnTo>
                <a:lnTo>
                  <a:pt x="866" y="1030"/>
                </a:lnTo>
                <a:lnTo>
                  <a:pt x="864" y="1031"/>
                </a:lnTo>
                <a:lnTo>
                  <a:pt x="861" y="1026"/>
                </a:lnTo>
                <a:lnTo>
                  <a:pt x="856" y="1028"/>
                </a:lnTo>
                <a:lnTo>
                  <a:pt x="853" y="1032"/>
                </a:lnTo>
                <a:lnTo>
                  <a:pt x="858" y="1031"/>
                </a:lnTo>
                <a:lnTo>
                  <a:pt x="860" y="1036"/>
                </a:lnTo>
                <a:lnTo>
                  <a:pt x="845" y="1044"/>
                </a:lnTo>
                <a:lnTo>
                  <a:pt x="848" y="1047"/>
                </a:lnTo>
                <a:lnTo>
                  <a:pt x="847" y="1055"/>
                </a:lnTo>
                <a:lnTo>
                  <a:pt x="841" y="1066"/>
                </a:lnTo>
                <a:lnTo>
                  <a:pt x="834" y="1069"/>
                </a:lnTo>
                <a:lnTo>
                  <a:pt x="824" y="1064"/>
                </a:lnTo>
                <a:lnTo>
                  <a:pt x="823" y="1069"/>
                </a:lnTo>
                <a:lnTo>
                  <a:pt x="816" y="1068"/>
                </a:lnTo>
                <a:lnTo>
                  <a:pt x="814" y="1073"/>
                </a:lnTo>
                <a:lnTo>
                  <a:pt x="808" y="1074"/>
                </a:lnTo>
                <a:lnTo>
                  <a:pt x="802" y="1084"/>
                </a:lnTo>
                <a:lnTo>
                  <a:pt x="798" y="1086"/>
                </a:lnTo>
                <a:lnTo>
                  <a:pt x="794" y="1095"/>
                </a:lnTo>
                <a:lnTo>
                  <a:pt x="786" y="1098"/>
                </a:lnTo>
                <a:lnTo>
                  <a:pt x="782" y="1104"/>
                </a:lnTo>
                <a:lnTo>
                  <a:pt x="773" y="1105"/>
                </a:lnTo>
                <a:lnTo>
                  <a:pt x="764" y="1110"/>
                </a:lnTo>
                <a:lnTo>
                  <a:pt x="756" y="1110"/>
                </a:lnTo>
                <a:lnTo>
                  <a:pt x="756" y="1105"/>
                </a:lnTo>
                <a:lnTo>
                  <a:pt x="751" y="1101"/>
                </a:lnTo>
                <a:lnTo>
                  <a:pt x="748" y="1103"/>
                </a:lnTo>
                <a:lnTo>
                  <a:pt x="737" y="1104"/>
                </a:lnTo>
                <a:lnTo>
                  <a:pt x="734" y="1110"/>
                </a:lnTo>
                <a:lnTo>
                  <a:pt x="732" y="1122"/>
                </a:lnTo>
                <a:lnTo>
                  <a:pt x="721" y="1128"/>
                </a:lnTo>
                <a:lnTo>
                  <a:pt x="716" y="1136"/>
                </a:lnTo>
                <a:lnTo>
                  <a:pt x="714" y="1142"/>
                </a:lnTo>
                <a:lnTo>
                  <a:pt x="706" y="1137"/>
                </a:lnTo>
                <a:lnTo>
                  <a:pt x="686" y="1134"/>
                </a:lnTo>
                <a:lnTo>
                  <a:pt x="687" y="1141"/>
                </a:lnTo>
                <a:lnTo>
                  <a:pt x="682" y="1138"/>
                </a:lnTo>
                <a:lnTo>
                  <a:pt x="681" y="1133"/>
                </a:lnTo>
                <a:lnTo>
                  <a:pt x="674" y="1131"/>
                </a:lnTo>
                <a:lnTo>
                  <a:pt x="661" y="1133"/>
                </a:lnTo>
                <a:lnTo>
                  <a:pt x="653" y="1111"/>
                </a:lnTo>
                <a:lnTo>
                  <a:pt x="653" y="1107"/>
                </a:lnTo>
                <a:lnTo>
                  <a:pt x="658" y="1099"/>
                </a:lnTo>
                <a:lnTo>
                  <a:pt x="656" y="1093"/>
                </a:lnTo>
                <a:lnTo>
                  <a:pt x="636" y="1085"/>
                </a:lnTo>
                <a:lnTo>
                  <a:pt x="631" y="1085"/>
                </a:lnTo>
                <a:lnTo>
                  <a:pt x="608" y="1073"/>
                </a:lnTo>
                <a:lnTo>
                  <a:pt x="583" y="1070"/>
                </a:lnTo>
                <a:lnTo>
                  <a:pt x="572" y="1074"/>
                </a:lnTo>
                <a:lnTo>
                  <a:pt x="547" y="1072"/>
                </a:lnTo>
                <a:lnTo>
                  <a:pt x="529" y="1058"/>
                </a:lnTo>
                <a:lnTo>
                  <a:pt x="512" y="1052"/>
                </a:lnTo>
                <a:lnTo>
                  <a:pt x="491" y="1042"/>
                </a:lnTo>
                <a:lnTo>
                  <a:pt x="472" y="1043"/>
                </a:lnTo>
                <a:lnTo>
                  <a:pt x="460" y="1040"/>
                </a:lnTo>
                <a:lnTo>
                  <a:pt x="442" y="1048"/>
                </a:lnTo>
                <a:lnTo>
                  <a:pt x="436" y="1047"/>
                </a:lnTo>
                <a:lnTo>
                  <a:pt x="427" y="1038"/>
                </a:lnTo>
                <a:lnTo>
                  <a:pt x="422" y="1038"/>
                </a:lnTo>
                <a:lnTo>
                  <a:pt x="418" y="1041"/>
                </a:lnTo>
                <a:lnTo>
                  <a:pt x="414" y="1039"/>
                </a:lnTo>
                <a:lnTo>
                  <a:pt x="408" y="1040"/>
                </a:lnTo>
                <a:lnTo>
                  <a:pt x="408" y="1042"/>
                </a:lnTo>
                <a:lnTo>
                  <a:pt x="395" y="1049"/>
                </a:lnTo>
                <a:lnTo>
                  <a:pt x="395" y="1052"/>
                </a:lnTo>
                <a:lnTo>
                  <a:pt x="383" y="1047"/>
                </a:lnTo>
                <a:lnTo>
                  <a:pt x="367" y="1051"/>
                </a:lnTo>
                <a:lnTo>
                  <a:pt x="341" y="1035"/>
                </a:lnTo>
                <a:lnTo>
                  <a:pt x="334" y="1034"/>
                </a:lnTo>
                <a:lnTo>
                  <a:pt x="330" y="1036"/>
                </a:lnTo>
                <a:lnTo>
                  <a:pt x="315" y="1033"/>
                </a:lnTo>
                <a:lnTo>
                  <a:pt x="328" y="983"/>
                </a:lnTo>
                <a:lnTo>
                  <a:pt x="329" y="960"/>
                </a:lnTo>
                <a:lnTo>
                  <a:pt x="313" y="908"/>
                </a:lnTo>
                <a:lnTo>
                  <a:pt x="322" y="859"/>
                </a:lnTo>
                <a:lnTo>
                  <a:pt x="324" y="859"/>
                </a:lnTo>
                <a:lnTo>
                  <a:pt x="329" y="850"/>
                </a:lnTo>
                <a:lnTo>
                  <a:pt x="337" y="823"/>
                </a:lnTo>
                <a:lnTo>
                  <a:pt x="342" y="818"/>
                </a:lnTo>
                <a:lnTo>
                  <a:pt x="340" y="814"/>
                </a:lnTo>
                <a:lnTo>
                  <a:pt x="344" y="805"/>
                </a:lnTo>
                <a:lnTo>
                  <a:pt x="337" y="802"/>
                </a:lnTo>
                <a:lnTo>
                  <a:pt x="325" y="801"/>
                </a:lnTo>
                <a:lnTo>
                  <a:pt x="300" y="805"/>
                </a:lnTo>
                <a:lnTo>
                  <a:pt x="271" y="800"/>
                </a:lnTo>
                <a:lnTo>
                  <a:pt x="268" y="807"/>
                </a:lnTo>
                <a:lnTo>
                  <a:pt x="271" y="824"/>
                </a:lnTo>
                <a:lnTo>
                  <a:pt x="273" y="827"/>
                </a:lnTo>
                <a:lnTo>
                  <a:pt x="268" y="848"/>
                </a:lnTo>
                <a:lnTo>
                  <a:pt x="279" y="863"/>
                </a:lnTo>
                <a:lnTo>
                  <a:pt x="276" y="864"/>
                </a:lnTo>
                <a:lnTo>
                  <a:pt x="272" y="870"/>
                </a:lnTo>
                <a:lnTo>
                  <a:pt x="266" y="873"/>
                </a:lnTo>
                <a:lnTo>
                  <a:pt x="253" y="872"/>
                </a:lnTo>
                <a:lnTo>
                  <a:pt x="257" y="875"/>
                </a:lnTo>
                <a:lnTo>
                  <a:pt x="255" y="877"/>
                </a:lnTo>
                <a:lnTo>
                  <a:pt x="261" y="884"/>
                </a:lnTo>
                <a:lnTo>
                  <a:pt x="254" y="887"/>
                </a:lnTo>
                <a:lnTo>
                  <a:pt x="250" y="888"/>
                </a:lnTo>
                <a:lnTo>
                  <a:pt x="242" y="890"/>
                </a:lnTo>
                <a:lnTo>
                  <a:pt x="238" y="887"/>
                </a:lnTo>
                <a:lnTo>
                  <a:pt x="221" y="858"/>
                </a:lnTo>
                <a:lnTo>
                  <a:pt x="219" y="858"/>
                </a:lnTo>
                <a:lnTo>
                  <a:pt x="218" y="850"/>
                </a:lnTo>
                <a:lnTo>
                  <a:pt x="219" y="848"/>
                </a:lnTo>
                <a:lnTo>
                  <a:pt x="225" y="849"/>
                </a:lnTo>
                <a:lnTo>
                  <a:pt x="225" y="847"/>
                </a:lnTo>
                <a:lnTo>
                  <a:pt x="219" y="847"/>
                </a:lnTo>
                <a:lnTo>
                  <a:pt x="226" y="806"/>
                </a:lnTo>
                <a:lnTo>
                  <a:pt x="228" y="773"/>
                </a:lnTo>
                <a:lnTo>
                  <a:pt x="232" y="765"/>
                </a:lnTo>
                <a:lnTo>
                  <a:pt x="238" y="769"/>
                </a:lnTo>
                <a:lnTo>
                  <a:pt x="239" y="767"/>
                </a:lnTo>
                <a:lnTo>
                  <a:pt x="239" y="764"/>
                </a:lnTo>
                <a:lnTo>
                  <a:pt x="232" y="762"/>
                </a:lnTo>
                <a:lnTo>
                  <a:pt x="236" y="749"/>
                </a:lnTo>
                <a:lnTo>
                  <a:pt x="242" y="743"/>
                </a:lnTo>
                <a:lnTo>
                  <a:pt x="243" y="744"/>
                </a:lnTo>
                <a:lnTo>
                  <a:pt x="253" y="741"/>
                </a:lnTo>
                <a:lnTo>
                  <a:pt x="251" y="749"/>
                </a:lnTo>
                <a:lnTo>
                  <a:pt x="269" y="749"/>
                </a:lnTo>
                <a:lnTo>
                  <a:pt x="281" y="751"/>
                </a:lnTo>
                <a:lnTo>
                  <a:pt x="283" y="754"/>
                </a:lnTo>
                <a:lnTo>
                  <a:pt x="291" y="760"/>
                </a:lnTo>
                <a:lnTo>
                  <a:pt x="292" y="763"/>
                </a:lnTo>
                <a:lnTo>
                  <a:pt x="288" y="771"/>
                </a:lnTo>
                <a:lnTo>
                  <a:pt x="280" y="778"/>
                </a:lnTo>
                <a:lnTo>
                  <a:pt x="278" y="786"/>
                </a:lnTo>
                <a:lnTo>
                  <a:pt x="281" y="788"/>
                </a:lnTo>
                <a:lnTo>
                  <a:pt x="278" y="796"/>
                </a:lnTo>
                <a:lnTo>
                  <a:pt x="312" y="802"/>
                </a:lnTo>
                <a:lnTo>
                  <a:pt x="332" y="799"/>
                </a:lnTo>
                <a:lnTo>
                  <a:pt x="332" y="796"/>
                </a:lnTo>
                <a:lnTo>
                  <a:pt x="336" y="793"/>
                </a:lnTo>
                <a:lnTo>
                  <a:pt x="340" y="792"/>
                </a:lnTo>
                <a:lnTo>
                  <a:pt x="342" y="796"/>
                </a:lnTo>
                <a:lnTo>
                  <a:pt x="345" y="796"/>
                </a:lnTo>
                <a:lnTo>
                  <a:pt x="344" y="793"/>
                </a:lnTo>
                <a:lnTo>
                  <a:pt x="347" y="791"/>
                </a:lnTo>
                <a:lnTo>
                  <a:pt x="343" y="788"/>
                </a:lnTo>
                <a:lnTo>
                  <a:pt x="333" y="729"/>
                </a:lnTo>
                <a:lnTo>
                  <a:pt x="331" y="734"/>
                </a:lnTo>
                <a:lnTo>
                  <a:pt x="327" y="733"/>
                </a:lnTo>
                <a:lnTo>
                  <a:pt x="328" y="727"/>
                </a:lnTo>
                <a:lnTo>
                  <a:pt x="331" y="727"/>
                </a:lnTo>
                <a:lnTo>
                  <a:pt x="330" y="720"/>
                </a:lnTo>
                <a:lnTo>
                  <a:pt x="333" y="716"/>
                </a:lnTo>
                <a:lnTo>
                  <a:pt x="328" y="714"/>
                </a:lnTo>
                <a:lnTo>
                  <a:pt x="328" y="707"/>
                </a:lnTo>
                <a:lnTo>
                  <a:pt x="331" y="704"/>
                </a:lnTo>
                <a:lnTo>
                  <a:pt x="329" y="701"/>
                </a:lnTo>
                <a:lnTo>
                  <a:pt x="333" y="697"/>
                </a:lnTo>
                <a:lnTo>
                  <a:pt x="328" y="696"/>
                </a:lnTo>
                <a:lnTo>
                  <a:pt x="327" y="692"/>
                </a:lnTo>
                <a:lnTo>
                  <a:pt x="332" y="690"/>
                </a:lnTo>
                <a:lnTo>
                  <a:pt x="331" y="687"/>
                </a:lnTo>
                <a:lnTo>
                  <a:pt x="326" y="687"/>
                </a:lnTo>
                <a:lnTo>
                  <a:pt x="325" y="684"/>
                </a:lnTo>
                <a:lnTo>
                  <a:pt x="322" y="684"/>
                </a:lnTo>
                <a:lnTo>
                  <a:pt x="321" y="682"/>
                </a:lnTo>
                <a:lnTo>
                  <a:pt x="324" y="679"/>
                </a:lnTo>
                <a:lnTo>
                  <a:pt x="325" y="673"/>
                </a:lnTo>
                <a:lnTo>
                  <a:pt x="327" y="676"/>
                </a:lnTo>
                <a:lnTo>
                  <a:pt x="330" y="675"/>
                </a:lnTo>
                <a:lnTo>
                  <a:pt x="326" y="658"/>
                </a:lnTo>
                <a:lnTo>
                  <a:pt x="329" y="646"/>
                </a:lnTo>
                <a:lnTo>
                  <a:pt x="321" y="644"/>
                </a:lnTo>
                <a:lnTo>
                  <a:pt x="303" y="654"/>
                </a:lnTo>
                <a:lnTo>
                  <a:pt x="299" y="659"/>
                </a:lnTo>
                <a:lnTo>
                  <a:pt x="288" y="663"/>
                </a:lnTo>
                <a:lnTo>
                  <a:pt x="279" y="684"/>
                </a:lnTo>
                <a:lnTo>
                  <a:pt x="272" y="687"/>
                </a:lnTo>
                <a:lnTo>
                  <a:pt x="265" y="686"/>
                </a:lnTo>
                <a:lnTo>
                  <a:pt x="257" y="679"/>
                </a:lnTo>
                <a:lnTo>
                  <a:pt x="257" y="670"/>
                </a:lnTo>
                <a:lnTo>
                  <a:pt x="267" y="659"/>
                </a:lnTo>
                <a:lnTo>
                  <a:pt x="275" y="656"/>
                </a:lnTo>
                <a:lnTo>
                  <a:pt x="291" y="659"/>
                </a:lnTo>
                <a:lnTo>
                  <a:pt x="320" y="641"/>
                </a:lnTo>
                <a:lnTo>
                  <a:pt x="330" y="644"/>
                </a:lnTo>
                <a:lnTo>
                  <a:pt x="335" y="629"/>
                </a:lnTo>
                <a:lnTo>
                  <a:pt x="336" y="620"/>
                </a:lnTo>
                <a:lnTo>
                  <a:pt x="333" y="616"/>
                </a:lnTo>
                <a:lnTo>
                  <a:pt x="333" y="611"/>
                </a:lnTo>
                <a:lnTo>
                  <a:pt x="328" y="604"/>
                </a:lnTo>
                <a:lnTo>
                  <a:pt x="309" y="527"/>
                </a:lnTo>
                <a:lnTo>
                  <a:pt x="298" y="522"/>
                </a:lnTo>
                <a:lnTo>
                  <a:pt x="288" y="512"/>
                </a:lnTo>
                <a:lnTo>
                  <a:pt x="276" y="507"/>
                </a:lnTo>
                <a:lnTo>
                  <a:pt x="269" y="500"/>
                </a:lnTo>
                <a:lnTo>
                  <a:pt x="264" y="498"/>
                </a:lnTo>
                <a:lnTo>
                  <a:pt x="251" y="503"/>
                </a:lnTo>
                <a:lnTo>
                  <a:pt x="224" y="496"/>
                </a:lnTo>
                <a:lnTo>
                  <a:pt x="221" y="503"/>
                </a:lnTo>
                <a:lnTo>
                  <a:pt x="207" y="497"/>
                </a:lnTo>
                <a:lnTo>
                  <a:pt x="212" y="496"/>
                </a:lnTo>
                <a:lnTo>
                  <a:pt x="211" y="494"/>
                </a:lnTo>
                <a:lnTo>
                  <a:pt x="205" y="492"/>
                </a:lnTo>
                <a:lnTo>
                  <a:pt x="204" y="496"/>
                </a:lnTo>
                <a:lnTo>
                  <a:pt x="200" y="494"/>
                </a:lnTo>
                <a:lnTo>
                  <a:pt x="204" y="488"/>
                </a:lnTo>
                <a:lnTo>
                  <a:pt x="199" y="483"/>
                </a:lnTo>
                <a:lnTo>
                  <a:pt x="195" y="474"/>
                </a:lnTo>
                <a:lnTo>
                  <a:pt x="192" y="471"/>
                </a:lnTo>
                <a:lnTo>
                  <a:pt x="136" y="408"/>
                </a:lnTo>
                <a:lnTo>
                  <a:pt x="123" y="388"/>
                </a:lnTo>
                <a:lnTo>
                  <a:pt x="125" y="381"/>
                </a:lnTo>
                <a:lnTo>
                  <a:pt x="135" y="376"/>
                </a:lnTo>
                <a:lnTo>
                  <a:pt x="135" y="372"/>
                </a:lnTo>
                <a:lnTo>
                  <a:pt x="132" y="366"/>
                </a:lnTo>
                <a:lnTo>
                  <a:pt x="121" y="360"/>
                </a:lnTo>
                <a:lnTo>
                  <a:pt x="109" y="359"/>
                </a:lnTo>
                <a:lnTo>
                  <a:pt x="98" y="374"/>
                </a:lnTo>
                <a:lnTo>
                  <a:pt x="97" y="381"/>
                </a:lnTo>
                <a:lnTo>
                  <a:pt x="92" y="388"/>
                </a:lnTo>
                <a:lnTo>
                  <a:pt x="92" y="399"/>
                </a:lnTo>
                <a:lnTo>
                  <a:pt x="95" y="408"/>
                </a:lnTo>
                <a:lnTo>
                  <a:pt x="100" y="416"/>
                </a:lnTo>
                <a:lnTo>
                  <a:pt x="110" y="420"/>
                </a:lnTo>
                <a:lnTo>
                  <a:pt x="105" y="431"/>
                </a:lnTo>
                <a:lnTo>
                  <a:pt x="110" y="439"/>
                </a:lnTo>
                <a:lnTo>
                  <a:pt x="118" y="444"/>
                </a:lnTo>
                <a:lnTo>
                  <a:pt x="130" y="458"/>
                </a:lnTo>
                <a:lnTo>
                  <a:pt x="130" y="472"/>
                </a:lnTo>
                <a:lnTo>
                  <a:pt x="123" y="477"/>
                </a:lnTo>
                <a:lnTo>
                  <a:pt x="66" y="428"/>
                </a:lnTo>
                <a:lnTo>
                  <a:pt x="0" y="396"/>
                </a:lnTo>
                <a:lnTo>
                  <a:pt x="0" y="390"/>
                </a:lnTo>
                <a:lnTo>
                  <a:pt x="11" y="363"/>
                </a:lnTo>
                <a:lnTo>
                  <a:pt x="48" y="243"/>
                </a:lnTo>
                <a:lnTo>
                  <a:pt x="57" y="182"/>
                </a:lnTo>
                <a:lnTo>
                  <a:pt x="54" y="140"/>
                </a:lnTo>
                <a:lnTo>
                  <a:pt x="54" y="140"/>
                </a:lnTo>
                <a:lnTo>
                  <a:pt x="64" y="138"/>
                </a:lnTo>
                <a:lnTo>
                  <a:pt x="64" y="138"/>
                </a:lnTo>
                <a:lnTo>
                  <a:pt x="63" y="132"/>
                </a:lnTo>
                <a:lnTo>
                  <a:pt x="59" y="129"/>
                </a:lnTo>
                <a:lnTo>
                  <a:pt x="59" y="124"/>
                </a:lnTo>
                <a:lnTo>
                  <a:pt x="59" y="124"/>
                </a:lnTo>
                <a:lnTo>
                  <a:pt x="64" y="123"/>
                </a:lnTo>
                <a:lnTo>
                  <a:pt x="84" y="128"/>
                </a:lnTo>
                <a:lnTo>
                  <a:pt x="83" y="137"/>
                </a:lnTo>
                <a:lnTo>
                  <a:pt x="96" y="144"/>
                </a:lnTo>
                <a:lnTo>
                  <a:pt x="110" y="158"/>
                </a:lnTo>
                <a:lnTo>
                  <a:pt x="115" y="158"/>
                </a:lnTo>
                <a:lnTo>
                  <a:pt x="118" y="154"/>
                </a:lnTo>
                <a:lnTo>
                  <a:pt x="138" y="154"/>
                </a:lnTo>
                <a:lnTo>
                  <a:pt x="155" y="132"/>
                </a:lnTo>
                <a:lnTo>
                  <a:pt x="172" y="154"/>
                </a:lnTo>
                <a:lnTo>
                  <a:pt x="196" y="156"/>
                </a:lnTo>
                <a:lnTo>
                  <a:pt x="191" y="160"/>
                </a:lnTo>
                <a:lnTo>
                  <a:pt x="206" y="167"/>
                </a:lnTo>
                <a:lnTo>
                  <a:pt x="211" y="178"/>
                </a:lnTo>
                <a:lnTo>
                  <a:pt x="236" y="178"/>
                </a:lnTo>
                <a:lnTo>
                  <a:pt x="247" y="167"/>
                </a:lnTo>
                <a:lnTo>
                  <a:pt x="246" y="145"/>
                </a:lnTo>
                <a:lnTo>
                  <a:pt x="259" y="142"/>
                </a:lnTo>
                <a:lnTo>
                  <a:pt x="266" y="132"/>
                </a:lnTo>
                <a:lnTo>
                  <a:pt x="257" y="114"/>
                </a:lnTo>
                <a:lnTo>
                  <a:pt x="279" y="107"/>
                </a:lnTo>
                <a:lnTo>
                  <a:pt x="292" y="120"/>
                </a:lnTo>
                <a:lnTo>
                  <a:pt x="339" y="107"/>
                </a:lnTo>
                <a:lnTo>
                  <a:pt x="356" y="117"/>
                </a:lnTo>
                <a:lnTo>
                  <a:pt x="364" y="142"/>
                </a:lnTo>
                <a:lnTo>
                  <a:pt x="385" y="149"/>
                </a:lnTo>
                <a:lnTo>
                  <a:pt x="423" y="136"/>
                </a:lnTo>
                <a:lnTo>
                  <a:pt x="405" y="117"/>
                </a:lnTo>
                <a:lnTo>
                  <a:pt x="421" y="107"/>
                </a:lnTo>
                <a:lnTo>
                  <a:pt x="430" y="73"/>
                </a:lnTo>
                <a:lnTo>
                  <a:pt x="440" y="74"/>
                </a:lnTo>
                <a:lnTo>
                  <a:pt x="445" y="59"/>
                </a:lnTo>
                <a:lnTo>
                  <a:pt x="453" y="61"/>
                </a:lnTo>
                <a:lnTo>
                  <a:pt x="454" y="59"/>
                </a:lnTo>
                <a:lnTo>
                  <a:pt x="502" y="70"/>
                </a:lnTo>
                <a:lnTo>
                  <a:pt x="497" y="109"/>
                </a:lnTo>
                <a:lnTo>
                  <a:pt x="526" y="124"/>
                </a:lnTo>
                <a:lnTo>
                  <a:pt x="537" y="114"/>
                </a:lnTo>
                <a:lnTo>
                  <a:pt x="546" y="118"/>
                </a:lnTo>
                <a:lnTo>
                  <a:pt x="554" y="104"/>
                </a:lnTo>
                <a:lnTo>
                  <a:pt x="561" y="110"/>
                </a:lnTo>
                <a:lnTo>
                  <a:pt x="569" y="88"/>
                </a:lnTo>
                <a:lnTo>
                  <a:pt x="576" y="78"/>
                </a:lnTo>
                <a:lnTo>
                  <a:pt x="587" y="86"/>
                </a:lnTo>
                <a:lnTo>
                  <a:pt x="605" y="71"/>
                </a:lnTo>
                <a:lnTo>
                  <a:pt x="631" y="38"/>
                </a:lnTo>
                <a:lnTo>
                  <a:pt x="631" y="25"/>
                </a:lnTo>
                <a:lnTo>
                  <a:pt x="644" y="0"/>
                </a:lnTo>
                <a:lnTo>
                  <a:pt x="666" y="1"/>
                </a:lnTo>
                <a:lnTo>
                  <a:pt x="679" y="16"/>
                </a:lnTo>
                <a:lnTo>
                  <a:pt x="692" y="17"/>
                </a:lnTo>
                <a:close/>
                <a:moveTo>
                  <a:pt x="891" y="736"/>
                </a:moveTo>
                <a:lnTo>
                  <a:pt x="889" y="736"/>
                </a:lnTo>
                <a:lnTo>
                  <a:pt x="891" y="740"/>
                </a:lnTo>
                <a:lnTo>
                  <a:pt x="906" y="738"/>
                </a:lnTo>
                <a:lnTo>
                  <a:pt x="904" y="733"/>
                </a:lnTo>
                <a:lnTo>
                  <a:pt x="904" y="731"/>
                </a:lnTo>
                <a:lnTo>
                  <a:pt x="899" y="724"/>
                </a:lnTo>
                <a:lnTo>
                  <a:pt x="891" y="728"/>
                </a:lnTo>
                <a:lnTo>
                  <a:pt x="891" y="736"/>
                </a:lnTo>
                <a:close/>
              </a:path>
            </a:pathLst>
          </a:custGeom>
          <a:solidFill>
            <a:schemeClr val="accent1">
              <a:lumMod val="90000"/>
              <a:lumOff val="10000"/>
            </a:schemeClr>
          </a:solidFill>
          <a:ln w="3175" cap="flat">
            <a:solidFill>
              <a:srgbClr val="FFFFFF"/>
            </a:solidFill>
            <a:prstDash val="solid"/>
            <a:miter lim="800000"/>
            <a:headEnd/>
            <a:tailEnd/>
          </a:ln>
        </p:spPr>
        <p:txBody>
          <a:bodyPr vert="horz" wrap="square" lIns="91440" tIns="45720" rIns="91440" bIns="45720" numCol="1" anchor="ctr" anchorCtr="0" compatLnSpc="1">
            <a:prstTxWarp prst="textNoShape">
              <a:avLst/>
            </a:prstTxWarp>
          </a:bodyPr>
          <a:lstStyle/>
          <a:p>
            <a:endParaRPr lang="en-US" sz="900"/>
          </a:p>
        </p:txBody>
      </p:sp>
      <p:sp>
        <p:nvSpPr>
          <p:cNvPr id="29" name="Etiquette - GradientColorLegend - DARK - Shape" hidden="1">
            <a:extLst>
              <a:ext uri="{FF2B5EF4-FFF2-40B4-BE49-F238E27FC236}">
                <a16:creationId xmlns:a16="http://schemas.microsoft.com/office/drawing/2014/main" id="{DDC58F27-1C19-3EB6-44C7-68AD4DFE1FAA}"/>
              </a:ext>
            </a:extLst>
          </p:cNvPr>
          <p:cNvSpPr/>
          <p:nvPr/>
        </p:nvSpPr>
        <p:spPr>
          <a:xfrm>
            <a:off x="7434571" y="854280"/>
            <a:ext cx="152958" cy="1681041"/>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 name="Etiquette - GradientColorLegend - DARK - MaxValue" hidden="1">
            <a:extLst>
              <a:ext uri="{FF2B5EF4-FFF2-40B4-BE49-F238E27FC236}">
                <a16:creationId xmlns:a16="http://schemas.microsoft.com/office/drawing/2014/main" id="{E234C24F-3516-A3D6-671E-80F3817446B5}"/>
              </a:ext>
            </a:extLst>
          </p:cNvPr>
          <p:cNvSpPr txBox="1"/>
          <p:nvPr/>
        </p:nvSpPr>
        <p:spPr>
          <a:xfrm>
            <a:off x="7480823" y="706593"/>
            <a:ext cx="60453" cy="138499"/>
          </a:xfrm>
          <a:prstGeom prst="rect">
            <a:avLst/>
          </a:prstGeom>
          <a:solidFill>
            <a:schemeClr val="accent1">
              <a:lumMod val="90000"/>
              <a:lumOff val="10000"/>
            </a:schemeClr>
          </a:solidFill>
        </p:spPr>
        <p:txBody>
          <a:bodyPr wrap="none" lIns="0" tIns="0" rIns="0" bIns="0" rtlCol="0" anchor="b">
            <a:spAutoFit/>
          </a:bodyPr>
          <a:lstStyle/>
          <a:p>
            <a:pPr algn="ctr"/>
            <a:r>
              <a:rPr lang="en-US" sz="900"/>
              <a:t>1</a:t>
            </a:r>
          </a:p>
        </p:txBody>
      </p:sp>
      <p:sp>
        <p:nvSpPr>
          <p:cNvPr id="31" name="Etiquette - GradientColorLegend - DARK - MinValue" hidden="1">
            <a:extLst>
              <a:ext uri="{FF2B5EF4-FFF2-40B4-BE49-F238E27FC236}">
                <a16:creationId xmlns:a16="http://schemas.microsoft.com/office/drawing/2014/main" id="{621EB3C3-7FEB-D87A-15CF-D5AC2F3044C5}"/>
              </a:ext>
            </a:extLst>
          </p:cNvPr>
          <p:cNvSpPr txBox="1"/>
          <p:nvPr/>
        </p:nvSpPr>
        <p:spPr>
          <a:xfrm>
            <a:off x="7480823" y="2538501"/>
            <a:ext cx="60453" cy="138499"/>
          </a:xfrm>
          <a:prstGeom prst="rect">
            <a:avLst/>
          </a:prstGeom>
          <a:solidFill>
            <a:schemeClr val="accent1">
              <a:lumMod val="90000"/>
              <a:lumOff val="10000"/>
            </a:schemeClr>
          </a:solidFill>
        </p:spPr>
        <p:txBody>
          <a:bodyPr wrap="none" lIns="0" tIns="0" rIns="0" bIns="0" rtlCol="0">
            <a:spAutoFit/>
          </a:bodyPr>
          <a:lstStyle/>
          <a:p>
            <a:pPr algn="ctr"/>
            <a:r>
              <a:rPr lang="en-US" sz="900"/>
              <a:t>1</a:t>
            </a:r>
          </a:p>
        </p:txBody>
      </p:sp>
      <p:sp>
        <p:nvSpPr>
          <p:cNvPr id="9" name="Etiquette - RangeColorLegend - DARK - Color - 2" hidden="1">
            <a:extLst>
              <a:ext uri="{FF2B5EF4-FFF2-40B4-BE49-F238E27FC236}">
                <a16:creationId xmlns:a16="http://schemas.microsoft.com/office/drawing/2014/main" id="{CAA41B5D-1362-1BFB-F774-3E9CA9256CDE}"/>
              </a:ext>
            </a:extLst>
          </p:cNvPr>
          <p:cNvSpPr/>
          <p:nvPr/>
        </p:nvSpPr>
        <p:spPr>
          <a:xfrm>
            <a:off x="7404187" y="1397095"/>
            <a:ext cx="197196" cy="187133"/>
          </a:xfrm>
          <a:prstGeom prst="rect">
            <a:avLst/>
          </a:prstGeom>
          <a:solidFill>
            <a:schemeClr val="accent1">
              <a:lumMod val="90000"/>
              <a:lumOff val="10000"/>
            </a:schemeClr>
          </a:solidFill>
          <a:ln>
            <a:solidFill>
              <a:schemeClr val="tx1"/>
            </a:solidFill>
          </a:ln>
        </p:spPr>
        <p:txBody>
          <a:bodyPr wrap="square" lIns="0" tIns="0" rIns="0" bIns="0" anchor="ctr">
            <a:noAutofit/>
          </a:bodyPr>
          <a:lstStyle/>
          <a:p>
            <a:pPr algn="ctr"/>
            <a:endParaRPr lang="en-US" sz="900"/>
          </a:p>
        </p:txBody>
      </p:sp>
      <p:sp>
        <p:nvSpPr>
          <p:cNvPr id="10" name="Etiquette - RangeColorLegend - DARK - Color - 1" hidden="1">
            <a:extLst>
              <a:ext uri="{FF2B5EF4-FFF2-40B4-BE49-F238E27FC236}">
                <a16:creationId xmlns:a16="http://schemas.microsoft.com/office/drawing/2014/main" id="{33924FCF-D45A-1552-4214-03C8478FEA45}"/>
              </a:ext>
            </a:extLst>
          </p:cNvPr>
          <p:cNvSpPr/>
          <p:nvPr/>
        </p:nvSpPr>
        <p:spPr>
          <a:xfrm>
            <a:off x="7404187" y="1209962"/>
            <a:ext cx="197196" cy="187133"/>
          </a:xfrm>
          <a:prstGeom prst="rect">
            <a:avLst/>
          </a:prstGeom>
          <a:solidFill>
            <a:schemeClr val="accent1">
              <a:lumMod val="90000"/>
              <a:lumOff val="10000"/>
            </a:schemeClr>
          </a:solidFill>
          <a:ln>
            <a:solidFill>
              <a:schemeClr val="tx1"/>
            </a:solidFill>
          </a:ln>
        </p:spPr>
        <p:txBody>
          <a:bodyPr wrap="square" lIns="0" tIns="0" rIns="0" bIns="0" anchor="ctr">
            <a:noAutofit/>
          </a:bodyPr>
          <a:lstStyle/>
          <a:p>
            <a:pPr algn="ctr"/>
            <a:endParaRPr lang="en-US" sz="900"/>
          </a:p>
        </p:txBody>
      </p:sp>
      <p:sp>
        <p:nvSpPr>
          <p:cNvPr id="11" name="Etiquette - RangeColorLegend - DARK - Number - 2" hidden="1">
            <a:extLst>
              <a:ext uri="{FF2B5EF4-FFF2-40B4-BE49-F238E27FC236}">
                <a16:creationId xmlns:a16="http://schemas.microsoft.com/office/drawing/2014/main" id="{1A73D34B-A6B2-BC93-8888-2001B3CF5191}"/>
              </a:ext>
            </a:extLst>
          </p:cNvPr>
          <p:cNvSpPr/>
          <p:nvPr/>
        </p:nvSpPr>
        <p:spPr>
          <a:xfrm>
            <a:off x="7601383" y="1397095"/>
            <a:ext cx="1421648" cy="187133"/>
          </a:xfrm>
          <a:prstGeom prst="rect">
            <a:avLst/>
          </a:prstGeom>
          <a:solidFill>
            <a:schemeClr val="accent1">
              <a:lumMod val="90000"/>
              <a:lumOff val="10000"/>
            </a:schemeClr>
          </a:solidFill>
          <a:ln>
            <a:noFill/>
          </a:ln>
        </p:spPr>
        <p:txBody>
          <a:bodyPr wrap="none" lIns="72000" tIns="0" rIns="0" bIns="0" anchor="ctr">
            <a:noAutofit/>
          </a:bodyPr>
          <a:lstStyle/>
          <a:p>
            <a:r>
              <a:rPr lang="en-US" sz="900"/>
              <a:t>&lt; 1</a:t>
            </a:r>
          </a:p>
        </p:txBody>
      </p:sp>
      <p:sp>
        <p:nvSpPr>
          <p:cNvPr id="12" name="Etiquette - RangeColorLegend - DARK - Number - 1" hidden="1">
            <a:extLst>
              <a:ext uri="{FF2B5EF4-FFF2-40B4-BE49-F238E27FC236}">
                <a16:creationId xmlns:a16="http://schemas.microsoft.com/office/drawing/2014/main" id="{F75E585F-EBA5-281E-8FB2-F0FCFF60754D}"/>
              </a:ext>
            </a:extLst>
          </p:cNvPr>
          <p:cNvSpPr/>
          <p:nvPr/>
        </p:nvSpPr>
        <p:spPr>
          <a:xfrm>
            <a:off x="7601383" y="1209962"/>
            <a:ext cx="1421648" cy="187133"/>
          </a:xfrm>
          <a:prstGeom prst="rect">
            <a:avLst/>
          </a:prstGeom>
          <a:solidFill>
            <a:schemeClr val="accent1">
              <a:lumMod val="90000"/>
              <a:lumOff val="10000"/>
            </a:schemeClr>
          </a:solidFill>
          <a:ln>
            <a:noFill/>
          </a:ln>
        </p:spPr>
        <p:txBody>
          <a:bodyPr wrap="none" lIns="72000" tIns="0" rIns="0" bIns="0" anchor="ctr">
            <a:noAutofit/>
          </a:bodyPr>
          <a:lstStyle/>
          <a:p>
            <a:r>
              <a:rPr lang="en-US" sz="900"/>
              <a:t>1+</a:t>
            </a:r>
          </a:p>
        </p:txBody>
      </p:sp>
      <p:sp>
        <p:nvSpPr>
          <p:cNvPr id="13" name="Etiquette - RangeColorLegend - DARK - Color - 4" hidden="1">
            <a:extLst>
              <a:ext uri="{FF2B5EF4-FFF2-40B4-BE49-F238E27FC236}">
                <a16:creationId xmlns:a16="http://schemas.microsoft.com/office/drawing/2014/main" id="{3AD9DAA4-84D1-F7C7-98DC-0A680A918CAD}"/>
              </a:ext>
            </a:extLst>
          </p:cNvPr>
          <p:cNvSpPr/>
          <p:nvPr/>
        </p:nvSpPr>
        <p:spPr>
          <a:xfrm>
            <a:off x="7404187" y="1771360"/>
            <a:ext cx="197196" cy="187133"/>
          </a:xfrm>
          <a:prstGeom prst="rect">
            <a:avLst/>
          </a:prstGeom>
          <a:solidFill>
            <a:schemeClr val="accent1">
              <a:lumMod val="90000"/>
              <a:lumOff val="10000"/>
            </a:schemeClr>
          </a:solidFill>
          <a:ln>
            <a:solidFill>
              <a:schemeClr val="tx1"/>
            </a:solidFill>
          </a:ln>
        </p:spPr>
        <p:txBody>
          <a:bodyPr wrap="square" lIns="0" tIns="0" rIns="0" bIns="0" anchor="ctr">
            <a:noAutofit/>
          </a:bodyPr>
          <a:lstStyle/>
          <a:p>
            <a:pPr algn="ctr"/>
            <a:endParaRPr lang="en-US" sz="900"/>
          </a:p>
        </p:txBody>
      </p:sp>
      <p:sp>
        <p:nvSpPr>
          <p:cNvPr id="14" name="Etiquette - RangeColorLegend - DARK - Color - 3" hidden="1">
            <a:extLst>
              <a:ext uri="{FF2B5EF4-FFF2-40B4-BE49-F238E27FC236}">
                <a16:creationId xmlns:a16="http://schemas.microsoft.com/office/drawing/2014/main" id="{31BD5A7D-256C-73C3-E553-126E428F5B84}"/>
              </a:ext>
            </a:extLst>
          </p:cNvPr>
          <p:cNvSpPr/>
          <p:nvPr/>
        </p:nvSpPr>
        <p:spPr>
          <a:xfrm>
            <a:off x="7404187" y="1584227"/>
            <a:ext cx="197196" cy="187133"/>
          </a:xfrm>
          <a:prstGeom prst="rect">
            <a:avLst/>
          </a:prstGeom>
          <a:solidFill>
            <a:schemeClr val="accent1">
              <a:lumMod val="90000"/>
              <a:lumOff val="10000"/>
            </a:schemeClr>
          </a:solidFill>
          <a:ln>
            <a:solidFill>
              <a:schemeClr val="tx1"/>
            </a:solidFill>
          </a:ln>
        </p:spPr>
        <p:txBody>
          <a:bodyPr wrap="square" lIns="0" tIns="0" rIns="0" bIns="0" anchor="ctr">
            <a:noAutofit/>
          </a:bodyPr>
          <a:lstStyle/>
          <a:p>
            <a:pPr algn="ctr"/>
            <a:endParaRPr lang="en-US" sz="900"/>
          </a:p>
        </p:txBody>
      </p:sp>
      <p:sp>
        <p:nvSpPr>
          <p:cNvPr id="15" name="Etiquette - RangeColorLegend - DARK - Number - 4" hidden="1">
            <a:extLst>
              <a:ext uri="{FF2B5EF4-FFF2-40B4-BE49-F238E27FC236}">
                <a16:creationId xmlns:a16="http://schemas.microsoft.com/office/drawing/2014/main" id="{83A72170-3278-2250-D3D0-83F787DF39F9}"/>
              </a:ext>
            </a:extLst>
          </p:cNvPr>
          <p:cNvSpPr/>
          <p:nvPr/>
        </p:nvSpPr>
        <p:spPr>
          <a:xfrm>
            <a:off x="7601383" y="1771360"/>
            <a:ext cx="1421648" cy="187133"/>
          </a:xfrm>
          <a:prstGeom prst="rect">
            <a:avLst/>
          </a:prstGeom>
          <a:solidFill>
            <a:schemeClr val="accent1">
              <a:lumMod val="90000"/>
              <a:lumOff val="10000"/>
            </a:schemeClr>
          </a:solidFill>
          <a:ln>
            <a:noFill/>
          </a:ln>
        </p:spPr>
        <p:txBody>
          <a:bodyPr wrap="none" lIns="72000" tIns="0" rIns="0" bIns="0" anchor="ctr">
            <a:noAutofit/>
          </a:bodyPr>
          <a:lstStyle/>
          <a:p>
            <a:r>
              <a:rPr lang="en-US" sz="900"/>
              <a:t>[300 to 400[</a:t>
            </a:r>
          </a:p>
        </p:txBody>
      </p:sp>
      <p:sp>
        <p:nvSpPr>
          <p:cNvPr id="16" name="Etiquette - RangeColorLegend - DARK - Number - 3" hidden="1">
            <a:extLst>
              <a:ext uri="{FF2B5EF4-FFF2-40B4-BE49-F238E27FC236}">
                <a16:creationId xmlns:a16="http://schemas.microsoft.com/office/drawing/2014/main" id="{8C8AB2F5-708F-0AC6-3700-2BAB00C348A4}"/>
              </a:ext>
            </a:extLst>
          </p:cNvPr>
          <p:cNvSpPr/>
          <p:nvPr/>
        </p:nvSpPr>
        <p:spPr>
          <a:xfrm>
            <a:off x="7601383" y="1584227"/>
            <a:ext cx="1421648" cy="187133"/>
          </a:xfrm>
          <a:prstGeom prst="rect">
            <a:avLst/>
          </a:prstGeom>
          <a:solidFill>
            <a:schemeClr val="accent1">
              <a:lumMod val="90000"/>
              <a:lumOff val="10000"/>
            </a:schemeClr>
          </a:solidFill>
          <a:ln>
            <a:noFill/>
          </a:ln>
        </p:spPr>
        <p:txBody>
          <a:bodyPr wrap="none" lIns="72000" tIns="0" rIns="0" bIns="0" anchor="ctr">
            <a:noAutofit/>
          </a:bodyPr>
          <a:lstStyle/>
          <a:p>
            <a:r>
              <a:rPr lang="en-US" sz="900"/>
              <a:t>[200 to 300[</a:t>
            </a:r>
          </a:p>
        </p:txBody>
      </p:sp>
      <p:sp>
        <p:nvSpPr>
          <p:cNvPr id="17" name="Etiquette - RangeColorLegend - DARK - Color - 5" hidden="1">
            <a:extLst>
              <a:ext uri="{FF2B5EF4-FFF2-40B4-BE49-F238E27FC236}">
                <a16:creationId xmlns:a16="http://schemas.microsoft.com/office/drawing/2014/main" id="{01679E8F-5613-A110-D1DB-95C6C3372EC8}"/>
              </a:ext>
            </a:extLst>
          </p:cNvPr>
          <p:cNvSpPr/>
          <p:nvPr/>
        </p:nvSpPr>
        <p:spPr>
          <a:xfrm>
            <a:off x="7404187" y="1958492"/>
            <a:ext cx="197196" cy="187133"/>
          </a:xfrm>
          <a:prstGeom prst="rect">
            <a:avLst/>
          </a:prstGeom>
          <a:solidFill>
            <a:schemeClr val="accent1">
              <a:lumMod val="90000"/>
              <a:lumOff val="10000"/>
            </a:schemeClr>
          </a:solidFill>
          <a:ln>
            <a:solidFill>
              <a:schemeClr val="tx1"/>
            </a:solidFill>
          </a:ln>
        </p:spPr>
        <p:txBody>
          <a:bodyPr wrap="square" lIns="0" tIns="0" rIns="0" bIns="0" anchor="ctr">
            <a:noAutofit/>
          </a:bodyPr>
          <a:lstStyle/>
          <a:p>
            <a:pPr algn="ctr"/>
            <a:endParaRPr lang="en-US" sz="900"/>
          </a:p>
        </p:txBody>
      </p:sp>
      <p:sp>
        <p:nvSpPr>
          <p:cNvPr id="18" name="Etiquette - RangeColorLegend - DARK - Number - 5" hidden="1">
            <a:extLst>
              <a:ext uri="{FF2B5EF4-FFF2-40B4-BE49-F238E27FC236}">
                <a16:creationId xmlns:a16="http://schemas.microsoft.com/office/drawing/2014/main" id="{6260B0D0-BCFB-0FDB-0977-69072B5B522D}"/>
              </a:ext>
            </a:extLst>
          </p:cNvPr>
          <p:cNvSpPr/>
          <p:nvPr/>
        </p:nvSpPr>
        <p:spPr>
          <a:xfrm>
            <a:off x="7601383" y="1958492"/>
            <a:ext cx="1421648" cy="187133"/>
          </a:xfrm>
          <a:prstGeom prst="rect">
            <a:avLst/>
          </a:prstGeom>
          <a:solidFill>
            <a:schemeClr val="accent1">
              <a:lumMod val="90000"/>
              <a:lumOff val="10000"/>
            </a:schemeClr>
          </a:solidFill>
          <a:ln>
            <a:noFill/>
          </a:ln>
        </p:spPr>
        <p:txBody>
          <a:bodyPr wrap="none" lIns="72000" tIns="0" rIns="0" bIns="0" anchor="ctr">
            <a:noAutofit/>
          </a:bodyPr>
          <a:lstStyle/>
          <a:p>
            <a:r>
              <a:rPr lang="en-US" sz="900"/>
              <a:t>400+</a:t>
            </a:r>
          </a:p>
        </p:txBody>
      </p:sp>
      <p:sp>
        <p:nvSpPr>
          <p:cNvPr id="19" name="Etiquette - RangeColorLegend - DARK - Color - 6" hidden="1">
            <a:extLst>
              <a:ext uri="{FF2B5EF4-FFF2-40B4-BE49-F238E27FC236}">
                <a16:creationId xmlns:a16="http://schemas.microsoft.com/office/drawing/2014/main" id="{A654C0A1-1ED0-E7DE-2136-A0617BC5B15F}"/>
              </a:ext>
            </a:extLst>
          </p:cNvPr>
          <p:cNvSpPr/>
          <p:nvPr/>
        </p:nvSpPr>
        <p:spPr>
          <a:xfrm>
            <a:off x="7404187" y="2145625"/>
            <a:ext cx="197196" cy="187133"/>
          </a:xfrm>
          <a:prstGeom prst="rect">
            <a:avLst/>
          </a:prstGeom>
          <a:solidFill>
            <a:schemeClr val="accent1">
              <a:lumMod val="90000"/>
              <a:lumOff val="10000"/>
            </a:schemeClr>
          </a:solidFill>
          <a:ln>
            <a:solidFill>
              <a:schemeClr val="tx1"/>
            </a:solidFill>
          </a:ln>
        </p:spPr>
        <p:txBody>
          <a:bodyPr wrap="square" lIns="0" tIns="0" rIns="0" bIns="0" anchor="ctr">
            <a:noAutofit/>
          </a:bodyPr>
          <a:lstStyle/>
          <a:p>
            <a:pPr algn="ctr"/>
            <a:endParaRPr lang="en-US" sz="900"/>
          </a:p>
        </p:txBody>
      </p:sp>
      <p:sp>
        <p:nvSpPr>
          <p:cNvPr id="20" name="Etiquette - RangeColorLegend - DARK - Number - 6" hidden="1">
            <a:extLst>
              <a:ext uri="{FF2B5EF4-FFF2-40B4-BE49-F238E27FC236}">
                <a16:creationId xmlns:a16="http://schemas.microsoft.com/office/drawing/2014/main" id="{73ED0E0E-7F50-3B57-E4E7-6FD2D6B4D6E3}"/>
              </a:ext>
            </a:extLst>
          </p:cNvPr>
          <p:cNvSpPr/>
          <p:nvPr/>
        </p:nvSpPr>
        <p:spPr>
          <a:xfrm>
            <a:off x="7601383" y="2145625"/>
            <a:ext cx="1421648" cy="187133"/>
          </a:xfrm>
          <a:prstGeom prst="rect">
            <a:avLst/>
          </a:prstGeom>
          <a:solidFill>
            <a:schemeClr val="accent1">
              <a:lumMod val="90000"/>
              <a:lumOff val="10000"/>
            </a:schemeClr>
          </a:solidFill>
          <a:ln>
            <a:noFill/>
          </a:ln>
        </p:spPr>
        <p:txBody>
          <a:bodyPr wrap="none" lIns="72000" tIns="0" rIns="0" bIns="0" anchor="ctr">
            <a:noAutofit/>
          </a:bodyPr>
          <a:lstStyle/>
          <a:p>
            <a:r>
              <a:rPr lang="en-US" sz="900"/>
              <a:t>400+</a:t>
            </a:r>
          </a:p>
        </p:txBody>
      </p:sp>
      <p:sp>
        <p:nvSpPr>
          <p:cNvPr id="21" name="Etiquette - RangeColorLegend - DARK - Color - 7" hidden="1">
            <a:extLst>
              <a:ext uri="{FF2B5EF4-FFF2-40B4-BE49-F238E27FC236}">
                <a16:creationId xmlns:a16="http://schemas.microsoft.com/office/drawing/2014/main" id="{99673444-88C0-AB9A-8B48-11385A15039C}"/>
              </a:ext>
            </a:extLst>
          </p:cNvPr>
          <p:cNvSpPr/>
          <p:nvPr/>
        </p:nvSpPr>
        <p:spPr>
          <a:xfrm>
            <a:off x="7404187" y="2332758"/>
            <a:ext cx="197196" cy="187133"/>
          </a:xfrm>
          <a:prstGeom prst="rect">
            <a:avLst/>
          </a:prstGeom>
          <a:solidFill>
            <a:schemeClr val="accent1">
              <a:lumMod val="90000"/>
              <a:lumOff val="10000"/>
            </a:schemeClr>
          </a:solidFill>
          <a:ln>
            <a:solidFill>
              <a:schemeClr val="tx1"/>
            </a:solidFill>
          </a:ln>
        </p:spPr>
        <p:txBody>
          <a:bodyPr wrap="square" lIns="0" tIns="0" rIns="0" bIns="0" anchor="ctr">
            <a:noAutofit/>
          </a:bodyPr>
          <a:lstStyle/>
          <a:p>
            <a:pPr algn="ctr"/>
            <a:endParaRPr lang="en-US" sz="900"/>
          </a:p>
        </p:txBody>
      </p:sp>
      <p:sp>
        <p:nvSpPr>
          <p:cNvPr id="22" name="Etiquette - RangeColorLegend - DARK - Number - 7" hidden="1">
            <a:extLst>
              <a:ext uri="{FF2B5EF4-FFF2-40B4-BE49-F238E27FC236}">
                <a16:creationId xmlns:a16="http://schemas.microsoft.com/office/drawing/2014/main" id="{2818FD6A-A2F8-7F4E-0BA0-8E15901ABD72}"/>
              </a:ext>
            </a:extLst>
          </p:cNvPr>
          <p:cNvSpPr/>
          <p:nvPr/>
        </p:nvSpPr>
        <p:spPr>
          <a:xfrm>
            <a:off x="7601383" y="2332758"/>
            <a:ext cx="1421648" cy="187133"/>
          </a:xfrm>
          <a:prstGeom prst="rect">
            <a:avLst/>
          </a:prstGeom>
          <a:solidFill>
            <a:schemeClr val="accent1">
              <a:lumMod val="90000"/>
              <a:lumOff val="10000"/>
            </a:schemeClr>
          </a:solidFill>
          <a:ln>
            <a:noFill/>
          </a:ln>
        </p:spPr>
        <p:txBody>
          <a:bodyPr wrap="none" lIns="72000" tIns="0" rIns="0" bIns="0" anchor="ctr">
            <a:noAutofit/>
          </a:bodyPr>
          <a:lstStyle/>
          <a:p>
            <a:r>
              <a:rPr lang="en-US" sz="900"/>
              <a:t>400+</a:t>
            </a:r>
          </a:p>
        </p:txBody>
      </p:sp>
      <p:sp>
        <p:nvSpPr>
          <p:cNvPr id="23" name="Etiquette - RangeColorLegend - DARK - Color - 8" hidden="1">
            <a:extLst>
              <a:ext uri="{FF2B5EF4-FFF2-40B4-BE49-F238E27FC236}">
                <a16:creationId xmlns:a16="http://schemas.microsoft.com/office/drawing/2014/main" id="{08A85800-AA05-2746-59A0-CEF81255EF04}"/>
              </a:ext>
            </a:extLst>
          </p:cNvPr>
          <p:cNvSpPr/>
          <p:nvPr/>
        </p:nvSpPr>
        <p:spPr>
          <a:xfrm>
            <a:off x="7404187" y="2519890"/>
            <a:ext cx="197196" cy="187133"/>
          </a:xfrm>
          <a:prstGeom prst="rect">
            <a:avLst/>
          </a:prstGeom>
          <a:solidFill>
            <a:schemeClr val="accent1">
              <a:lumMod val="90000"/>
              <a:lumOff val="10000"/>
            </a:schemeClr>
          </a:solidFill>
          <a:ln>
            <a:solidFill>
              <a:schemeClr val="tx1"/>
            </a:solidFill>
          </a:ln>
        </p:spPr>
        <p:txBody>
          <a:bodyPr wrap="square" lIns="0" tIns="0" rIns="0" bIns="0" anchor="ctr">
            <a:noAutofit/>
          </a:bodyPr>
          <a:lstStyle/>
          <a:p>
            <a:pPr algn="ctr"/>
            <a:endParaRPr lang="en-US" sz="900"/>
          </a:p>
        </p:txBody>
      </p:sp>
      <p:sp>
        <p:nvSpPr>
          <p:cNvPr id="24" name="Etiquette - RangeColorLegend - DARK - Number - 8" hidden="1">
            <a:extLst>
              <a:ext uri="{FF2B5EF4-FFF2-40B4-BE49-F238E27FC236}">
                <a16:creationId xmlns:a16="http://schemas.microsoft.com/office/drawing/2014/main" id="{C0A1CBE7-7565-C27E-9DFC-BFF3E112A4F8}"/>
              </a:ext>
            </a:extLst>
          </p:cNvPr>
          <p:cNvSpPr/>
          <p:nvPr/>
        </p:nvSpPr>
        <p:spPr>
          <a:xfrm>
            <a:off x="7601383" y="2519890"/>
            <a:ext cx="1421648" cy="187133"/>
          </a:xfrm>
          <a:prstGeom prst="rect">
            <a:avLst/>
          </a:prstGeom>
          <a:solidFill>
            <a:schemeClr val="accent1">
              <a:lumMod val="90000"/>
              <a:lumOff val="10000"/>
            </a:schemeClr>
          </a:solidFill>
          <a:ln>
            <a:noFill/>
          </a:ln>
        </p:spPr>
        <p:txBody>
          <a:bodyPr wrap="none" lIns="72000" tIns="0" rIns="0" bIns="0" anchor="ctr">
            <a:noAutofit/>
          </a:bodyPr>
          <a:lstStyle/>
          <a:p>
            <a:r>
              <a:rPr lang="en-US" sz="900"/>
              <a:t>400+</a:t>
            </a:r>
          </a:p>
        </p:txBody>
      </p:sp>
      <p:sp>
        <p:nvSpPr>
          <p:cNvPr id="25" name="Etiquette - RangeColorLegend - DARK - Color - 9" hidden="1">
            <a:extLst>
              <a:ext uri="{FF2B5EF4-FFF2-40B4-BE49-F238E27FC236}">
                <a16:creationId xmlns:a16="http://schemas.microsoft.com/office/drawing/2014/main" id="{B7BB48C6-D408-A87D-5D0B-48D538B7673B}"/>
              </a:ext>
            </a:extLst>
          </p:cNvPr>
          <p:cNvSpPr/>
          <p:nvPr/>
        </p:nvSpPr>
        <p:spPr>
          <a:xfrm>
            <a:off x="7404187" y="2707023"/>
            <a:ext cx="197196" cy="187133"/>
          </a:xfrm>
          <a:prstGeom prst="rect">
            <a:avLst/>
          </a:prstGeom>
          <a:solidFill>
            <a:schemeClr val="accent1">
              <a:lumMod val="90000"/>
              <a:lumOff val="10000"/>
            </a:schemeClr>
          </a:solidFill>
          <a:ln>
            <a:solidFill>
              <a:schemeClr val="tx1"/>
            </a:solidFill>
          </a:ln>
        </p:spPr>
        <p:txBody>
          <a:bodyPr wrap="square" lIns="0" tIns="0" rIns="0" bIns="0" anchor="ctr">
            <a:noAutofit/>
          </a:bodyPr>
          <a:lstStyle/>
          <a:p>
            <a:pPr algn="ctr"/>
            <a:endParaRPr lang="en-US" sz="900"/>
          </a:p>
        </p:txBody>
      </p:sp>
      <p:sp>
        <p:nvSpPr>
          <p:cNvPr id="26" name="Etiquette - RangeColorLegend - DARK - Number - 9" hidden="1">
            <a:extLst>
              <a:ext uri="{FF2B5EF4-FFF2-40B4-BE49-F238E27FC236}">
                <a16:creationId xmlns:a16="http://schemas.microsoft.com/office/drawing/2014/main" id="{788BAF2B-BE72-661C-218E-3B6E6985581D}"/>
              </a:ext>
            </a:extLst>
          </p:cNvPr>
          <p:cNvSpPr/>
          <p:nvPr/>
        </p:nvSpPr>
        <p:spPr>
          <a:xfrm>
            <a:off x="7601383" y="2707023"/>
            <a:ext cx="1421648" cy="187133"/>
          </a:xfrm>
          <a:prstGeom prst="rect">
            <a:avLst/>
          </a:prstGeom>
          <a:solidFill>
            <a:schemeClr val="accent1">
              <a:lumMod val="90000"/>
              <a:lumOff val="10000"/>
            </a:schemeClr>
          </a:solidFill>
          <a:ln>
            <a:noFill/>
          </a:ln>
        </p:spPr>
        <p:txBody>
          <a:bodyPr wrap="none" lIns="72000" tIns="0" rIns="0" bIns="0" anchor="ctr">
            <a:noAutofit/>
          </a:bodyPr>
          <a:lstStyle/>
          <a:p>
            <a:r>
              <a:rPr lang="en-US" sz="900"/>
              <a:t>400+</a:t>
            </a:r>
          </a:p>
        </p:txBody>
      </p:sp>
      <p:sp>
        <p:nvSpPr>
          <p:cNvPr id="27" name="Etiquette - RangeColorLegend - DARK - Color - 10" hidden="1">
            <a:extLst>
              <a:ext uri="{FF2B5EF4-FFF2-40B4-BE49-F238E27FC236}">
                <a16:creationId xmlns:a16="http://schemas.microsoft.com/office/drawing/2014/main" id="{E6271894-4292-5CFB-CA71-BE9978C2DEDB}"/>
              </a:ext>
            </a:extLst>
          </p:cNvPr>
          <p:cNvSpPr/>
          <p:nvPr/>
        </p:nvSpPr>
        <p:spPr>
          <a:xfrm>
            <a:off x="7404187" y="2894155"/>
            <a:ext cx="197196" cy="187133"/>
          </a:xfrm>
          <a:prstGeom prst="rect">
            <a:avLst/>
          </a:prstGeom>
          <a:solidFill>
            <a:schemeClr val="accent1">
              <a:lumMod val="90000"/>
              <a:lumOff val="10000"/>
            </a:schemeClr>
          </a:solidFill>
          <a:ln>
            <a:solidFill>
              <a:schemeClr val="tx1"/>
            </a:solidFill>
          </a:ln>
        </p:spPr>
        <p:txBody>
          <a:bodyPr wrap="square" lIns="0" tIns="0" rIns="0" bIns="0" anchor="ctr">
            <a:noAutofit/>
          </a:bodyPr>
          <a:lstStyle/>
          <a:p>
            <a:pPr algn="ctr"/>
            <a:endParaRPr lang="en-US" sz="900"/>
          </a:p>
        </p:txBody>
      </p:sp>
      <p:sp>
        <p:nvSpPr>
          <p:cNvPr id="28" name="Etiquette - RangeColorLegend - DARK - Number - 10" hidden="1">
            <a:extLst>
              <a:ext uri="{FF2B5EF4-FFF2-40B4-BE49-F238E27FC236}">
                <a16:creationId xmlns:a16="http://schemas.microsoft.com/office/drawing/2014/main" id="{1B8CEA43-A709-FB2F-F89D-5C9BC712530E}"/>
              </a:ext>
            </a:extLst>
          </p:cNvPr>
          <p:cNvSpPr/>
          <p:nvPr/>
        </p:nvSpPr>
        <p:spPr>
          <a:xfrm>
            <a:off x="7601383" y="2894155"/>
            <a:ext cx="1421648" cy="187133"/>
          </a:xfrm>
          <a:prstGeom prst="rect">
            <a:avLst/>
          </a:prstGeom>
          <a:solidFill>
            <a:schemeClr val="accent1">
              <a:lumMod val="90000"/>
              <a:lumOff val="10000"/>
            </a:schemeClr>
          </a:solidFill>
          <a:ln>
            <a:noFill/>
          </a:ln>
        </p:spPr>
        <p:txBody>
          <a:bodyPr wrap="none" lIns="72000" tIns="0" rIns="0" bIns="0" anchor="ctr">
            <a:noAutofit/>
          </a:bodyPr>
          <a:lstStyle/>
          <a:p>
            <a:r>
              <a:rPr lang="en-US" sz="900"/>
              <a:t>400+</a:t>
            </a:r>
          </a:p>
        </p:txBody>
      </p:sp>
      <p:sp>
        <p:nvSpPr>
          <p:cNvPr id="43" name="POWER_USER_DATA_MAP_STORAGE">
            <a:extLst>
              <a:ext uri="{FF2B5EF4-FFF2-40B4-BE49-F238E27FC236}">
                <a16:creationId xmlns:a16="http://schemas.microsoft.com/office/drawing/2014/main" id="{AC11EF06-2828-91C0-8B82-286837713581}"/>
              </a:ext>
            </a:extLst>
          </p:cNvPr>
          <p:cNvSpPr/>
          <p:nvPr/>
        </p:nvSpPr>
        <p:spPr>
          <a:xfrm>
            <a:off x="2798312" y="325285"/>
            <a:ext cx="0" cy="0"/>
          </a:xfrm>
          <a:prstGeom prst="rect">
            <a:avLst/>
          </a:prstGeom>
          <a:solidFill>
            <a:schemeClr val="accent1">
              <a:lumMod val="90000"/>
              <a:lumOff val="1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wrap="square" rtlCol="0" anchor="ctr" anchorCtr="0">
            <a:noAutofit/>
          </a:bodyPr>
          <a:lstStyle/>
          <a:p>
            <a:pPr algn="ctr"/>
            <a:endParaRPr lang="da-DK"/>
          </a:p>
        </p:txBody>
      </p:sp>
      <p:sp>
        <p:nvSpPr>
          <p:cNvPr id="45" name="Ellipse 44">
            <a:extLst>
              <a:ext uri="{FF2B5EF4-FFF2-40B4-BE49-F238E27FC236}">
                <a16:creationId xmlns:a16="http://schemas.microsoft.com/office/drawing/2014/main" id="{CDC9FEA5-93B8-1EDE-87C7-8EA5FF720B4F}"/>
              </a:ext>
            </a:extLst>
          </p:cNvPr>
          <p:cNvSpPr/>
          <p:nvPr/>
        </p:nvSpPr>
        <p:spPr>
          <a:xfrm>
            <a:off x="4772163" y="613956"/>
            <a:ext cx="377125" cy="360000"/>
          </a:xfrm>
          <a:prstGeom prst="ellipse">
            <a:avLst/>
          </a:prstGeom>
          <a:noFill/>
          <a:ln w="28575">
            <a:solidFill>
              <a:srgbClr val="D593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47" name="Lige forbindelse 46">
            <a:extLst>
              <a:ext uri="{FF2B5EF4-FFF2-40B4-BE49-F238E27FC236}">
                <a16:creationId xmlns:a16="http://schemas.microsoft.com/office/drawing/2014/main" id="{0FC9016D-6C6E-CD20-0E45-2EF2D40FDB97}"/>
              </a:ext>
            </a:extLst>
          </p:cNvPr>
          <p:cNvCxnSpPr>
            <a:cxnSpLocks/>
            <a:stCxn id="45" idx="2"/>
            <a:endCxn id="48" idx="3"/>
          </p:cNvCxnSpPr>
          <p:nvPr/>
        </p:nvCxnSpPr>
        <p:spPr>
          <a:xfrm flipH="1">
            <a:off x="4328565" y="793956"/>
            <a:ext cx="443598" cy="73974"/>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48" name="Tekstfelt 47">
            <a:extLst>
              <a:ext uri="{FF2B5EF4-FFF2-40B4-BE49-F238E27FC236}">
                <a16:creationId xmlns:a16="http://schemas.microsoft.com/office/drawing/2014/main" id="{EEF7CACC-191C-3187-8438-9EFDA17592C2}"/>
              </a:ext>
            </a:extLst>
          </p:cNvPr>
          <p:cNvSpPr txBox="1"/>
          <p:nvPr/>
        </p:nvSpPr>
        <p:spPr>
          <a:xfrm>
            <a:off x="3172825" y="698653"/>
            <a:ext cx="1155740" cy="338554"/>
          </a:xfrm>
          <a:prstGeom prst="rect">
            <a:avLst/>
          </a:prstGeom>
          <a:noFill/>
        </p:spPr>
        <p:txBody>
          <a:bodyPr wrap="square" rtlCol="0">
            <a:spAutoFit/>
          </a:bodyPr>
          <a:lstStyle/>
          <a:p>
            <a:r>
              <a:rPr lang="da-DK" sz="1600" b="1"/>
              <a:t>Hjørring</a:t>
            </a:r>
          </a:p>
        </p:txBody>
      </p:sp>
      <p:sp>
        <p:nvSpPr>
          <p:cNvPr id="50" name="Ellipse 49">
            <a:extLst>
              <a:ext uri="{FF2B5EF4-FFF2-40B4-BE49-F238E27FC236}">
                <a16:creationId xmlns:a16="http://schemas.microsoft.com/office/drawing/2014/main" id="{E4B780C5-4680-D97D-CE4D-81E357C86603}"/>
              </a:ext>
            </a:extLst>
          </p:cNvPr>
          <p:cNvSpPr/>
          <p:nvPr/>
        </p:nvSpPr>
        <p:spPr>
          <a:xfrm>
            <a:off x="3143007" y="2631688"/>
            <a:ext cx="377125" cy="360000"/>
          </a:xfrm>
          <a:prstGeom prst="ellipse">
            <a:avLst/>
          </a:prstGeom>
          <a:noFill/>
          <a:ln w="28575">
            <a:solidFill>
              <a:srgbClr val="D593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51" name="Lige forbindelse 50">
            <a:extLst>
              <a:ext uri="{FF2B5EF4-FFF2-40B4-BE49-F238E27FC236}">
                <a16:creationId xmlns:a16="http://schemas.microsoft.com/office/drawing/2014/main" id="{C4F25E7E-698C-ACEF-3304-F0515EE88BFB}"/>
              </a:ext>
            </a:extLst>
          </p:cNvPr>
          <p:cNvCxnSpPr>
            <a:cxnSpLocks/>
            <a:stCxn id="50" idx="2"/>
            <a:endCxn id="52" idx="3"/>
          </p:cNvCxnSpPr>
          <p:nvPr/>
        </p:nvCxnSpPr>
        <p:spPr>
          <a:xfrm flipH="1" flipV="1">
            <a:off x="2374974" y="2786429"/>
            <a:ext cx="768033" cy="25259"/>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52" name="Tekstfelt 51">
            <a:extLst>
              <a:ext uri="{FF2B5EF4-FFF2-40B4-BE49-F238E27FC236}">
                <a16:creationId xmlns:a16="http://schemas.microsoft.com/office/drawing/2014/main" id="{343A2959-B58F-B5E6-3391-C48CAFF537B0}"/>
              </a:ext>
            </a:extLst>
          </p:cNvPr>
          <p:cNvSpPr txBox="1"/>
          <p:nvPr/>
        </p:nvSpPr>
        <p:spPr>
          <a:xfrm>
            <a:off x="1526238" y="2617152"/>
            <a:ext cx="848736" cy="338554"/>
          </a:xfrm>
          <a:prstGeom prst="rect">
            <a:avLst/>
          </a:prstGeom>
          <a:noFill/>
        </p:spPr>
        <p:txBody>
          <a:bodyPr wrap="square" rtlCol="0">
            <a:spAutoFit/>
          </a:bodyPr>
          <a:lstStyle/>
          <a:p>
            <a:r>
              <a:rPr lang="da-DK" sz="1600" b="1">
                <a:latin typeface="Arial" panose="020B0604020202020204" pitchFamily="34" charset="0"/>
                <a:cs typeface="Arial" panose="020B0604020202020204" pitchFamily="34" charset="0"/>
              </a:rPr>
              <a:t>Struer</a:t>
            </a:r>
          </a:p>
        </p:txBody>
      </p:sp>
      <p:sp>
        <p:nvSpPr>
          <p:cNvPr id="53" name="Ellipse 52">
            <a:extLst>
              <a:ext uri="{FF2B5EF4-FFF2-40B4-BE49-F238E27FC236}">
                <a16:creationId xmlns:a16="http://schemas.microsoft.com/office/drawing/2014/main" id="{7BB0C9AC-75A8-8574-1B8D-DCA9DF6610CF}"/>
              </a:ext>
            </a:extLst>
          </p:cNvPr>
          <p:cNvSpPr/>
          <p:nvPr/>
        </p:nvSpPr>
        <p:spPr>
          <a:xfrm>
            <a:off x="3323007" y="2045450"/>
            <a:ext cx="377125" cy="360000"/>
          </a:xfrm>
          <a:prstGeom prst="ellipse">
            <a:avLst/>
          </a:prstGeom>
          <a:noFill/>
          <a:ln w="28575">
            <a:solidFill>
              <a:srgbClr val="D593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54" name="Lige forbindelse 53">
            <a:extLst>
              <a:ext uri="{FF2B5EF4-FFF2-40B4-BE49-F238E27FC236}">
                <a16:creationId xmlns:a16="http://schemas.microsoft.com/office/drawing/2014/main" id="{1B6ECEE9-A485-F1AB-9D0A-7D32005B6CCB}"/>
              </a:ext>
            </a:extLst>
          </p:cNvPr>
          <p:cNvCxnSpPr>
            <a:cxnSpLocks/>
            <a:stCxn id="53" idx="2"/>
            <a:endCxn id="55" idx="2"/>
          </p:cNvCxnSpPr>
          <p:nvPr/>
        </p:nvCxnSpPr>
        <p:spPr>
          <a:xfrm flipH="1" flipV="1">
            <a:off x="2471895" y="1995148"/>
            <a:ext cx="851112" cy="230302"/>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55" name="Tekstfelt 54">
            <a:extLst>
              <a:ext uri="{FF2B5EF4-FFF2-40B4-BE49-F238E27FC236}">
                <a16:creationId xmlns:a16="http://schemas.microsoft.com/office/drawing/2014/main" id="{DB90146D-872B-63A2-E854-2918CD305B49}"/>
              </a:ext>
            </a:extLst>
          </p:cNvPr>
          <p:cNvSpPr txBox="1"/>
          <p:nvPr/>
        </p:nvSpPr>
        <p:spPr>
          <a:xfrm>
            <a:off x="2049419" y="1656594"/>
            <a:ext cx="844952" cy="338554"/>
          </a:xfrm>
          <a:prstGeom prst="rect">
            <a:avLst/>
          </a:prstGeom>
          <a:noFill/>
        </p:spPr>
        <p:txBody>
          <a:bodyPr wrap="square" rtlCol="0">
            <a:spAutoFit/>
          </a:bodyPr>
          <a:lstStyle/>
          <a:p>
            <a:r>
              <a:rPr lang="da-DK" sz="1600" b="1">
                <a:latin typeface="Arial" panose="020B0604020202020204" pitchFamily="34" charset="0"/>
                <a:cs typeface="Arial" panose="020B0604020202020204" pitchFamily="34" charset="0"/>
              </a:rPr>
              <a:t>Morsø</a:t>
            </a:r>
          </a:p>
        </p:txBody>
      </p:sp>
      <p:sp>
        <p:nvSpPr>
          <p:cNvPr id="56" name="Ellipse 55">
            <a:extLst>
              <a:ext uri="{FF2B5EF4-FFF2-40B4-BE49-F238E27FC236}">
                <a16:creationId xmlns:a16="http://schemas.microsoft.com/office/drawing/2014/main" id="{1D0C9259-D413-7480-3145-DD5E82A08AD8}"/>
              </a:ext>
            </a:extLst>
          </p:cNvPr>
          <p:cNvSpPr/>
          <p:nvPr/>
        </p:nvSpPr>
        <p:spPr>
          <a:xfrm>
            <a:off x="2783007" y="4384342"/>
            <a:ext cx="377125" cy="360000"/>
          </a:xfrm>
          <a:prstGeom prst="ellipse">
            <a:avLst/>
          </a:prstGeom>
          <a:noFill/>
          <a:ln w="28575">
            <a:solidFill>
              <a:srgbClr val="D593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57" name="Lige forbindelse 56">
            <a:extLst>
              <a:ext uri="{FF2B5EF4-FFF2-40B4-BE49-F238E27FC236}">
                <a16:creationId xmlns:a16="http://schemas.microsoft.com/office/drawing/2014/main" id="{1609CB3A-6194-78DD-A047-C7BDBB1F9F73}"/>
              </a:ext>
            </a:extLst>
          </p:cNvPr>
          <p:cNvCxnSpPr>
            <a:cxnSpLocks/>
            <a:stCxn id="56" idx="2"/>
            <a:endCxn id="58" idx="3"/>
          </p:cNvCxnSpPr>
          <p:nvPr/>
        </p:nvCxnSpPr>
        <p:spPr>
          <a:xfrm flipH="1" flipV="1">
            <a:off x="2451555" y="4548953"/>
            <a:ext cx="331452" cy="15389"/>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58" name="Tekstfelt 57">
            <a:extLst>
              <a:ext uri="{FF2B5EF4-FFF2-40B4-BE49-F238E27FC236}">
                <a16:creationId xmlns:a16="http://schemas.microsoft.com/office/drawing/2014/main" id="{E5827E0C-AF1B-56CB-81F1-8928DC48A208}"/>
              </a:ext>
            </a:extLst>
          </p:cNvPr>
          <p:cNvSpPr txBox="1"/>
          <p:nvPr/>
        </p:nvSpPr>
        <p:spPr>
          <a:xfrm>
            <a:off x="1606602" y="4379676"/>
            <a:ext cx="844953" cy="338554"/>
          </a:xfrm>
          <a:prstGeom prst="rect">
            <a:avLst/>
          </a:prstGeom>
          <a:noFill/>
        </p:spPr>
        <p:txBody>
          <a:bodyPr wrap="square" rtlCol="0">
            <a:spAutoFit/>
          </a:bodyPr>
          <a:lstStyle/>
          <a:p>
            <a:pPr algn="ctr"/>
            <a:r>
              <a:rPr lang="da-DK" sz="1600" b="1">
                <a:latin typeface="Arial" panose="020B0604020202020204" pitchFamily="34" charset="0"/>
                <a:cs typeface="Arial" panose="020B0604020202020204" pitchFamily="34" charset="0"/>
              </a:rPr>
              <a:t>Varde</a:t>
            </a:r>
          </a:p>
        </p:txBody>
      </p:sp>
      <p:sp>
        <p:nvSpPr>
          <p:cNvPr id="59" name="Ellipse 58">
            <a:extLst>
              <a:ext uri="{FF2B5EF4-FFF2-40B4-BE49-F238E27FC236}">
                <a16:creationId xmlns:a16="http://schemas.microsoft.com/office/drawing/2014/main" id="{DEE05650-778F-38D5-08BE-CE512C1ECA22}"/>
              </a:ext>
            </a:extLst>
          </p:cNvPr>
          <p:cNvSpPr/>
          <p:nvPr/>
        </p:nvSpPr>
        <p:spPr>
          <a:xfrm>
            <a:off x="4257107" y="5068400"/>
            <a:ext cx="377125" cy="360000"/>
          </a:xfrm>
          <a:prstGeom prst="ellipse">
            <a:avLst/>
          </a:prstGeom>
          <a:noFill/>
          <a:ln w="28575">
            <a:solidFill>
              <a:srgbClr val="D593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60" name="Lige forbindelse 59">
            <a:extLst>
              <a:ext uri="{FF2B5EF4-FFF2-40B4-BE49-F238E27FC236}">
                <a16:creationId xmlns:a16="http://schemas.microsoft.com/office/drawing/2014/main" id="{6FABFC60-6FA7-0790-DA63-4D9A009B809D}"/>
              </a:ext>
            </a:extLst>
          </p:cNvPr>
          <p:cNvCxnSpPr>
            <a:cxnSpLocks/>
            <a:stCxn id="59" idx="6"/>
            <a:endCxn id="61" idx="1"/>
          </p:cNvCxnSpPr>
          <p:nvPr/>
        </p:nvCxnSpPr>
        <p:spPr>
          <a:xfrm>
            <a:off x="4634232" y="5248400"/>
            <a:ext cx="318019" cy="88693"/>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1" name="Tekstfelt 60">
            <a:extLst>
              <a:ext uri="{FF2B5EF4-FFF2-40B4-BE49-F238E27FC236}">
                <a16:creationId xmlns:a16="http://schemas.microsoft.com/office/drawing/2014/main" id="{2A835E55-4871-8EF9-308E-6728FFFD53F0}"/>
              </a:ext>
            </a:extLst>
          </p:cNvPr>
          <p:cNvSpPr txBox="1"/>
          <p:nvPr/>
        </p:nvSpPr>
        <p:spPr>
          <a:xfrm>
            <a:off x="4952251" y="5167816"/>
            <a:ext cx="1306656" cy="338554"/>
          </a:xfrm>
          <a:prstGeom prst="rect">
            <a:avLst/>
          </a:prstGeom>
          <a:solidFill>
            <a:schemeClr val="bg1">
              <a:alpha val="74000"/>
            </a:schemeClr>
          </a:solidFill>
        </p:spPr>
        <p:txBody>
          <a:bodyPr wrap="square" rtlCol="0">
            <a:spAutoFit/>
          </a:bodyPr>
          <a:lstStyle/>
          <a:p>
            <a:pPr algn="ctr"/>
            <a:r>
              <a:rPr lang="da-DK" sz="1600" b="1"/>
              <a:t>Haderslev</a:t>
            </a:r>
          </a:p>
        </p:txBody>
      </p:sp>
      <p:sp>
        <p:nvSpPr>
          <p:cNvPr id="63" name="Ellipse 62">
            <a:extLst>
              <a:ext uri="{FF2B5EF4-FFF2-40B4-BE49-F238E27FC236}">
                <a16:creationId xmlns:a16="http://schemas.microsoft.com/office/drawing/2014/main" id="{1F44CA07-BAB2-32CC-D2CF-2E6EEB950B3A}"/>
              </a:ext>
            </a:extLst>
          </p:cNvPr>
          <p:cNvSpPr/>
          <p:nvPr/>
        </p:nvSpPr>
        <p:spPr>
          <a:xfrm>
            <a:off x="4697897" y="1995972"/>
            <a:ext cx="377125" cy="360000"/>
          </a:xfrm>
          <a:prstGeom prst="ellipse">
            <a:avLst/>
          </a:prstGeom>
          <a:noFill/>
          <a:ln w="28575">
            <a:solidFill>
              <a:srgbClr val="D593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64" name="Lige forbindelse 63">
            <a:extLst>
              <a:ext uri="{FF2B5EF4-FFF2-40B4-BE49-F238E27FC236}">
                <a16:creationId xmlns:a16="http://schemas.microsoft.com/office/drawing/2014/main" id="{2A0C7D8A-848A-AE6C-8A4B-6FD704450D4D}"/>
              </a:ext>
            </a:extLst>
          </p:cNvPr>
          <p:cNvCxnSpPr>
            <a:cxnSpLocks/>
            <a:stCxn id="63" idx="6"/>
            <a:endCxn id="65" idx="1"/>
          </p:cNvCxnSpPr>
          <p:nvPr/>
        </p:nvCxnSpPr>
        <p:spPr>
          <a:xfrm flipV="1">
            <a:off x="5075022" y="2156676"/>
            <a:ext cx="642284" cy="19296"/>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5" name="Tekstfelt 64">
            <a:extLst>
              <a:ext uri="{FF2B5EF4-FFF2-40B4-BE49-F238E27FC236}">
                <a16:creationId xmlns:a16="http://schemas.microsoft.com/office/drawing/2014/main" id="{A677D752-9610-D7D2-1884-79E9E18F9055}"/>
              </a:ext>
            </a:extLst>
          </p:cNvPr>
          <p:cNvSpPr txBox="1"/>
          <p:nvPr/>
        </p:nvSpPr>
        <p:spPr>
          <a:xfrm>
            <a:off x="5717306" y="1987399"/>
            <a:ext cx="963853" cy="338554"/>
          </a:xfrm>
          <a:prstGeom prst="rect">
            <a:avLst/>
          </a:prstGeom>
          <a:noFill/>
        </p:spPr>
        <p:txBody>
          <a:bodyPr wrap="square" rtlCol="0">
            <a:spAutoFit/>
          </a:bodyPr>
          <a:lstStyle/>
          <a:p>
            <a:r>
              <a:rPr lang="da-DK" sz="1600" b="1">
                <a:latin typeface="Arial" panose="020B0604020202020204" pitchFamily="34" charset="0"/>
                <a:cs typeface="Arial" panose="020B0604020202020204" pitchFamily="34" charset="0"/>
              </a:rPr>
              <a:t>Rebild</a:t>
            </a:r>
          </a:p>
        </p:txBody>
      </p:sp>
      <p:sp>
        <p:nvSpPr>
          <p:cNvPr id="67" name="Ellipse 66">
            <a:extLst>
              <a:ext uri="{FF2B5EF4-FFF2-40B4-BE49-F238E27FC236}">
                <a16:creationId xmlns:a16="http://schemas.microsoft.com/office/drawing/2014/main" id="{C2BBE7AE-A007-99F8-562C-91DA3DCC6464}"/>
              </a:ext>
            </a:extLst>
          </p:cNvPr>
          <p:cNvSpPr/>
          <p:nvPr/>
        </p:nvSpPr>
        <p:spPr>
          <a:xfrm>
            <a:off x="5228574" y="782094"/>
            <a:ext cx="377125" cy="360000"/>
          </a:xfrm>
          <a:prstGeom prst="ellipse">
            <a:avLst/>
          </a:prstGeom>
          <a:noFill/>
          <a:ln w="28575">
            <a:solidFill>
              <a:srgbClr val="D593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68" name="Lige forbindelse 67">
            <a:extLst>
              <a:ext uri="{FF2B5EF4-FFF2-40B4-BE49-F238E27FC236}">
                <a16:creationId xmlns:a16="http://schemas.microsoft.com/office/drawing/2014/main" id="{C5378777-C7CB-1810-EBD2-6E135F8F1703}"/>
              </a:ext>
            </a:extLst>
          </p:cNvPr>
          <p:cNvCxnSpPr>
            <a:cxnSpLocks/>
            <a:stCxn id="67" idx="6"/>
            <a:endCxn id="69" idx="1"/>
          </p:cNvCxnSpPr>
          <p:nvPr/>
        </p:nvCxnSpPr>
        <p:spPr>
          <a:xfrm flipV="1">
            <a:off x="5605699" y="953245"/>
            <a:ext cx="374030" cy="8849"/>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9" name="Tekstfelt 68">
            <a:extLst>
              <a:ext uri="{FF2B5EF4-FFF2-40B4-BE49-F238E27FC236}">
                <a16:creationId xmlns:a16="http://schemas.microsoft.com/office/drawing/2014/main" id="{773F65B3-C745-B27B-684F-D8EC933BEB68}"/>
              </a:ext>
            </a:extLst>
          </p:cNvPr>
          <p:cNvSpPr txBox="1"/>
          <p:nvPr/>
        </p:nvSpPr>
        <p:spPr>
          <a:xfrm>
            <a:off x="5979729" y="783968"/>
            <a:ext cx="1790014" cy="338554"/>
          </a:xfrm>
          <a:prstGeom prst="rect">
            <a:avLst/>
          </a:prstGeom>
          <a:noFill/>
        </p:spPr>
        <p:txBody>
          <a:bodyPr wrap="square" rtlCol="0">
            <a:spAutoFit/>
          </a:bodyPr>
          <a:lstStyle/>
          <a:p>
            <a:r>
              <a:rPr lang="da-DK" sz="1600" b="1">
                <a:latin typeface="Arial" panose="020B0604020202020204" pitchFamily="34" charset="0"/>
                <a:cs typeface="Arial" panose="020B0604020202020204" pitchFamily="34" charset="0"/>
              </a:rPr>
              <a:t>Frederikshavn</a:t>
            </a:r>
          </a:p>
        </p:txBody>
      </p:sp>
      <p:sp>
        <p:nvSpPr>
          <p:cNvPr id="70" name="Ellipse 69">
            <a:extLst>
              <a:ext uri="{FF2B5EF4-FFF2-40B4-BE49-F238E27FC236}">
                <a16:creationId xmlns:a16="http://schemas.microsoft.com/office/drawing/2014/main" id="{4E0FA96F-793D-BF52-B8AC-DDB75048B282}"/>
              </a:ext>
            </a:extLst>
          </p:cNvPr>
          <p:cNvSpPr/>
          <p:nvPr/>
        </p:nvSpPr>
        <p:spPr>
          <a:xfrm>
            <a:off x="4471259" y="4393114"/>
            <a:ext cx="377125" cy="360000"/>
          </a:xfrm>
          <a:prstGeom prst="ellipse">
            <a:avLst/>
          </a:prstGeom>
          <a:noFill/>
          <a:ln w="28575">
            <a:solidFill>
              <a:srgbClr val="D593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71" name="Lige forbindelse 70">
            <a:extLst>
              <a:ext uri="{FF2B5EF4-FFF2-40B4-BE49-F238E27FC236}">
                <a16:creationId xmlns:a16="http://schemas.microsoft.com/office/drawing/2014/main" id="{2B12D7BF-E9FA-E0A0-20D3-D295AA7F3772}"/>
              </a:ext>
            </a:extLst>
          </p:cNvPr>
          <p:cNvCxnSpPr>
            <a:cxnSpLocks/>
            <a:stCxn id="70" idx="6"/>
            <a:endCxn id="72" idx="1"/>
          </p:cNvCxnSpPr>
          <p:nvPr/>
        </p:nvCxnSpPr>
        <p:spPr>
          <a:xfrm flipV="1">
            <a:off x="4848384" y="4274836"/>
            <a:ext cx="477663" cy="298278"/>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2" name="Tekstfelt 71">
            <a:extLst>
              <a:ext uri="{FF2B5EF4-FFF2-40B4-BE49-F238E27FC236}">
                <a16:creationId xmlns:a16="http://schemas.microsoft.com/office/drawing/2014/main" id="{A8EEF4B0-CB9B-1C1E-8C24-46FF4C00498F}"/>
              </a:ext>
            </a:extLst>
          </p:cNvPr>
          <p:cNvSpPr txBox="1"/>
          <p:nvPr/>
        </p:nvSpPr>
        <p:spPr>
          <a:xfrm>
            <a:off x="5326047" y="4105559"/>
            <a:ext cx="1199778" cy="338554"/>
          </a:xfrm>
          <a:prstGeom prst="rect">
            <a:avLst/>
          </a:prstGeom>
          <a:solidFill>
            <a:schemeClr val="bg1">
              <a:alpha val="80000"/>
            </a:schemeClr>
          </a:solidFill>
        </p:spPr>
        <p:txBody>
          <a:bodyPr wrap="square" rtlCol="0">
            <a:spAutoFit/>
          </a:bodyPr>
          <a:lstStyle/>
          <a:p>
            <a:pPr algn="ctr"/>
            <a:r>
              <a:rPr lang="da-DK" sz="1600" b="1">
                <a:latin typeface="Arial" panose="020B0604020202020204" pitchFamily="34" charset="0"/>
                <a:cs typeface="Arial" panose="020B0604020202020204" pitchFamily="34" charset="0"/>
              </a:rPr>
              <a:t>Fredericia</a:t>
            </a:r>
          </a:p>
        </p:txBody>
      </p:sp>
      <p:sp>
        <p:nvSpPr>
          <p:cNvPr id="2" name="Ellipse 1">
            <a:extLst>
              <a:ext uri="{FF2B5EF4-FFF2-40B4-BE49-F238E27FC236}">
                <a16:creationId xmlns:a16="http://schemas.microsoft.com/office/drawing/2014/main" id="{18632460-42F2-C862-4BA9-8C87E3409A17}"/>
              </a:ext>
            </a:extLst>
          </p:cNvPr>
          <p:cNvSpPr/>
          <p:nvPr/>
        </p:nvSpPr>
        <p:spPr>
          <a:xfrm>
            <a:off x="4898866" y="3284919"/>
            <a:ext cx="377125" cy="360000"/>
          </a:xfrm>
          <a:prstGeom prst="ellipse">
            <a:avLst/>
          </a:prstGeom>
          <a:noFill/>
          <a:ln w="28575">
            <a:solidFill>
              <a:srgbClr val="D593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3" name="Lige forbindelse 2">
            <a:extLst>
              <a:ext uri="{FF2B5EF4-FFF2-40B4-BE49-F238E27FC236}">
                <a16:creationId xmlns:a16="http://schemas.microsoft.com/office/drawing/2014/main" id="{7A90CAEE-E4E3-5F7E-E1A8-9A1C64D853AC}"/>
              </a:ext>
            </a:extLst>
          </p:cNvPr>
          <p:cNvCxnSpPr>
            <a:cxnSpLocks/>
            <a:stCxn id="2" idx="6"/>
            <a:endCxn id="6" idx="1"/>
          </p:cNvCxnSpPr>
          <p:nvPr/>
        </p:nvCxnSpPr>
        <p:spPr>
          <a:xfrm flipV="1">
            <a:off x="5275991" y="3446235"/>
            <a:ext cx="877308" cy="18684"/>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kstfelt 5">
            <a:extLst>
              <a:ext uri="{FF2B5EF4-FFF2-40B4-BE49-F238E27FC236}">
                <a16:creationId xmlns:a16="http://schemas.microsoft.com/office/drawing/2014/main" id="{F77DC0FA-0C4B-2D47-93A1-5A239C915FFF}"/>
              </a:ext>
            </a:extLst>
          </p:cNvPr>
          <p:cNvSpPr txBox="1"/>
          <p:nvPr/>
        </p:nvSpPr>
        <p:spPr>
          <a:xfrm>
            <a:off x="6153299" y="3276958"/>
            <a:ext cx="963853" cy="338554"/>
          </a:xfrm>
          <a:prstGeom prst="rect">
            <a:avLst/>
          </a:prstGeom>
          <a:noFill/>
        </p:spPr>
        <p:txBody>
          <a:bodyPr wrap="square" rtlCol="0">
            <a:spAutoFit/>
          </a:bodyPr>
          <a:lstStyle/>
          <a:p>
            <a:r>
              <a:rPr lang="da-DK" sz="1600" b="1" u="sng">
                <a:latin typeface="Arial" panose="020B0604020202020204" pitchFamily="34" charset="0"/>
                <a:cs typeface="Arial" panose="020B0604020202020204" pitchFamily="34" charset="0"/>
              </a:rPr>
              <a:t>Aarhus</a:t>
            </a:r>
          </a:p>
        </p:txBody>
      </p:sp>
      <p:sp>
        <p:nvSpPr>
          <p:cNvPr id="8" name="Tekstfelt 7">
            <a:extLst>
              <a:ext uri="{FF2B5EF4-FFF2-40B4-BE49-F238E27FC236}">
                <a16:creationId xmlns:a16="http://schemas.microsoft.com/office/drawing/2014/main" id="{84F25826-7812-4E56-CD18-2F779AB2299E}"/>
              </a:ext>
            </a:extLst>
          </p:cNvPr>
          <p:cNvSpPr txBox="1"/>
          <p:nvPr/>
        </p:nvSpPr>
        <p:spPr>
          <a:xfrm>
            <a:off x="7201726" y="1995148"/>
            <a:ext cx="4058719" cy="830997"/>
          </a:xfrm>
          <a:prstGeom prst="rect">
            <a:avLst/>
          </a:prstGeom>
          <a:noFill/>
          <a:ln>
            <a:solidFill>
              <a:schemeClr val="tx1"/>
            </a:solidFill>
          </a:ln>
        </p:spPr>
        <p:txBody>
          <a:bodyPr wrap="square">
            <a:spAutoFit/>
          </a:bodyPr>
          <a:lstStyle/>
          <a:p>
            <a:r>
              <a:rPr lang="da-DK" sz="2400" b="1"/>
              <a:t>KL-skaleringssamarbejde om digital træning</a:t>
            </a:r>
          </a:p>
        </p:txBody>
      </p:sp>
    </p:spTree>
    <p:extLst>
      <p:ext uri="{BB962C8B-B14F-4D97-AF65-F5344CB8AC3E}">
        <p14:creationId xmlns:p14="http://schemas.microsoft.com/office/powerpoint/2010/main" val="2673775910"/>
      </p:ext>
    </p:extLst>
  </p:cSld>
  <p:clrMapOvr>
    <a:masterClrMapping/>
  </p:clrMapOvr>
</p:sld>
</file>

<file path=ppt/theme/theme1.xml><?xml version="1.0" encoding="utf-8"?>
<a:theme xmlns:a="http://schemas.openxmlformats.org/drawingml/2006/main" name="MSO Primær">
  <a:themeElements>
    <a:clrScheme name="Sundhed og Omsorg">
      <a:dk1>
        <a:srgbClr val="22123A"/>
      </a:dk1>
      <a:lt1>
        <a:srgbClr val="FFFFFF"/>
      </a:lt1>
      <a:dk2>
        <a:srgbClr val="000000"/>
      </a:dk2>
      <a:lt2>
        <a:srgbClr val="F8F2EF"/>
      </a:lt2>
      <a:accent1>
        <a:srgbClr val="22123A"/>
      </a:accent1>
      <a:accent2>
        <a:srgbClr val="FA6A6D"/>
      </a:accent2>
      <a:accent3>
        <a:srgbClr val="FECC5B"/>
      </a:accent3>
      <a:accent4>
        <a:srgbClr val="7CC2ED"/>
      </a:accent4>
      <a:accent5>
        <a:srgbClr val="E4BDE2"/>
      </a:accent5>
      <a:accent6>
        <a:srgbClr val="68BD9D"/>
      </a:accent6>
      <a:hlink>
        <a:srgbClr val="1C82D6"/>
      </a:hlink>
      <a:folHlink>
        <a:srgbClr val="7800C6"/>
      </a:folHlink>
    </a:clrScheme>
    <a:fontScheme name="Brugerdefineret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1" id="{A76C5FE1-9486-4CFA-8A0B-585230029B6C}" vid="{5E2FCCCF-777D-4238-B71F-FD709E1D3ED1}"/>
    </a:ext>
  </a:extLst>
</a:theme>
</file>

<file path=ppt/theme/theme2.xml><?xml version="1.0" encoding="utf-8"?>
<a:theme xmlns:a="http://schemas.openxmlformats.org/drawingml/2006/main" name="MSO Sekundær">
  <a:themeElements>
    <a:clrScheme name="MSO farver">
      <a:dk1>
        <a:srgbClr val="22123A"/>
      </a:dk1>
      <a:lt1>
        <a:srgbClr val="FFFFFF"/>
      </a:lt1>
      <a:dk2>
        <a:srgbClr val="000000"/>
      </a:dk2>
      <a:lt2>
        <a:srgbClr val="F8F2EF"/>
      </a:lt2>
      <a:accent1>
        <a:srgbClr val="7CC2ED"/>
      </a:accent1>
      <a:accent2>
        <a:srgbClr val="FA6A6D"/>
      </a:accent2>
      <a:accent3>
        <a:srgbClr val="7800C6"/>
      </a:accent3>
      <a:accent4>
        <a:srgbClr val="FECC5B"/>
      </a:accent4>
      <a:accent5>
        <a:srgbClr val="E4BDE2"/>
      </a:accent5>
      <a:accent6>
        <a:srgbClr val="4FC695"/>
      </a:accent6>
      <a:hlink>
        <a:srgbClr val="1C82D6"/>
      </a:hlink>
      <a:folHlink>
        <a:srgbClr val="7800C6"/>
      </a:folHlink>
    </a:clrScheme>
    <a:fontScheme name="Brugerdefineret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1" id="{A76C5FE1-9486-4CFA-8A0B-585230029B6C}" vid="{265049C0-8BF1-4CA0-B863-DD4ACBE0FF7E}"/>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8FEB31B467F98409CABC33A34D2B64B" ma:contentTypeVersion="10" ma:contentTypeDescription="Opret et nyt dokument." ma:contentTypeScope="" ma:versionID="46d5222ffb6e1c72077b7222276da19c">
  <xsd:schema xmlns:xsd="http://www.w3.org/2001/XMLSchema" xmlns:xs="http://www.w3.org/2001/XMLSchema" xmlns:p="http://schemas.microsoft.com/office/2006/metadata/properties" xmlns:ns2="a693df9a-f553-4e1f-8590-5af69717e201" xmlns:ns3="4acecb2f-2bb3-435d-999f-14ff1ed232e7" targetNamespace="http://schemas.microsoft.com/office/2006/metadata/properties" ma:root="true" ma:fieldsID="3ea21fb1c9dcebbf131161fc42ab9e6f" ns2:_="" ns3:_="">
    <xsd:import namespace="a693df9a-f553-4e1f-8590-5af69717e201"/>
    <xsd:import namespace="4acecb2f-2bb3-435d-999f-14ff1ed232e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93df9a-f553-4e1f-8590-5af69717e2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3fe80aff-8094-4148-a725-0517f31fcd5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cecb2f-2bb3-435d-999f-14ff1ed232e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e503b91-788b-42d6-956a-9b69e8a28cab}" ma:internalName="TaxCatchAll" ma:showField="CatchAllData" ma:web="4acecb2f-2bb3-435d-999f-14ff1ed232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693df9a-f553-4e1f-8590-5af69717e201">
      <Terms xmlns="http://schemas.microsoft.com/office/infopath/2007/PartnerControls"/>
    </lcf76f155ced4ddcb4097134ff3c332f>
    <TaxCatchAll xmlns="4acecb2f-2bb3-435d-999f-14ff1ed232e7"/>
  </documentManagement>
</p:properties>
</file>

<file path=customXml/itemProps1.xml><?xml version="1.0" encoding="utf-8"?>
<ds:datastoreItem xmlns:ds="http://schemas.openxmlformats.org/officeDocument/2006/customXml" ds:itemID="{9EB2F1D7-4994-4B42-9C9B-B1E6F80E8A78}">
  <ds:schemaRefs>
    <ds:schemaRef ds:uri="4acecb2f-2bb3-435d-999f-14ff1ed232e7"/>
    <ds:schemaRef ds:uri="a693df9a-f553-4e1f-8590-5af69717e2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1E87022-E97A-4B18-B600-794C30C26BD0}">
  <ds:schemaRefs>
    <ds:schemaRef ds:uri="http://schemas.microsoft.com/sharepoint/v3/contenttype/forms"/>
  </ds:schemaRefs>
</ds:datastoreItem>
</file>

<file path=customXml/itemProps3.xml><?xml version="1.0" encoding="utf-8"?>
<ds:datastoreItem xmlns:ds="http://schemas.openxmlformats.org/officeDocument/2006/customXml" ds:itemID="{0C9B243A-80F9-4BE6-B7F8-05C35C7F6401}">
  <ds:schemaRefs>
    <ds:schemaRef ds:uri="http://schemas.microsoft.com/office/infopath/2007/PartnerControls"/>
    <ds:schemaRef ds:uri="http://purl.org/dc/elements/1.1/"/>
    <ds:schemaRef ds:uri="http://schemas.microsoft.com/office/2006/metadata/properties"/>
    <ds:schemaRef ds:uri="a693df9a-f553-4e1f-8590-5af69717e201"/>
    <ds:schemaRef ds:uri="http://purl.org/dc/terms/"/>
    <ds:schemaRef ds:uri="http://schemas.openxmlformats.org/package/2006/metadata/core-properties"/>
    <ds:schemaRef ds:uri="http://schemas.microsoft.com/office/2006/documentManagement/types"/>
    <ds:schemaRef ds:uri="4acecb2f-2bb3-435d-999f-14ff1ed232e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MSO_PowerPoint-skabelon_2025</Template>
  <TotalTime>0</TotalTime>
  <Words>1158</Words>
  <Application>Microsoft Office PowerPoint</Application>
  <PresentationFormat>Widescreen</PresentationFormat>
  <Paragraphs>111</Paragraphs>
  <Slides>8</Slides>
  <Notes>0</Notes>
  <HiddenSlides>0</HiddenSlides>
  <MMClips>0</MMClips>
  <ScaleCrop>false</ScaleCrop>
  <HeadingPairs>
    <vt:vector size="6" baseType="variant">
      <vt:variant>
        <vt:lpstr>Benyttede skrifttyper</vt:lpstr>
      </vt:variant>
      <vt:variant>
        <vt:i4>3</vt:i4>
      </vt:variant>
      <vt:variant>
        <vt:lpstr>Tema</vt:lpstr>
      </vt:variant>
      <vt:variant>
        <vt:i4>2</vt:i4>
      </vt:variant>
      <vt:variant>
        <vt:lpstr>Slidetitler</vt:lpstr>
      </vt:variant>
      <vt:variant>
        <vt:i4>8</vt:i4>
      </vt:variant>
    </vt:vector>
  </HeadingPairs>
  <TitlesOfParts>
    <vt:vector size="13" baseType="lpstr">
      <vt:lpstr>Aptos</vt:lpstr>
      <vt:lpstr>Arial</vt:lpstr>
      <vt:lpstr>Calibri</vt:lpstr>
      <vt:lpstr>MSO Primær</vt:lpstr>
      <vt:lpstr>MSO Sekundær</vt:lpstr>
      <vt:lpstr>Komponentmodel</vt:lpstr>
      <vt:lpstr>Indledning</vt:lpstr>
      <vt:lpstr>Definitioner </vt:lpstr>
      <vt:lpstr>Træning på skærm</vt:lpstr>
      <vt:lpstr>Digital kontakt</vt:lpstr>
      <vt:lpstr>Digital undervisning</vt:lpstr>
      <vt:lpstr>Digitale træningsløsninger og udstyr</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Jacob Handberg Dyhr</dc:creator>
  <cp:lastModifiedBy>Ane Locht</cp:lastModifiedBy>
  <cp:revision>2</cp:revision>
  <dcterms:created xsi:type="dcterms:W3CDTF">2026-05-11T06:45:24Z</dcterms:created>
  <dcterms:modified xsi:type="dcterms:W3CDTF">2026-05-13T11:04:38Z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0x010100C8FEB31B467F98409CABC33A34D2B64B</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ies>
</file>