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4"/>
    <p:sldMasterId id="2147483683" r:id="rId5"/>
  </p:sldMasterIdLst>
  <p:notesMasterIdLst>
    <p:notesMasterId r:id="rId25"/>
  </p:notesMasterIdLst>
  <p:sldIdLst>
    <p:sldId id="256" r:id="rId6"/>
    <p:sldId id="323" r:id="rId7"/>
    <p:sldId id="331" r:id="rId8"/>
    <p:sldId id="299" r:id="rId9"/>
    <p:sldId id="300" r:id="rId10"/>
    <p:sldId id="321" r:id="rId11"/>
    <p:sldId id="320" r:id="rId12"/>
    <p:sldId id="318" r:id="rId13"/>
    <p:sldId id="303" r:id="rId14"/>
    <p:sldId id="322" r:id="rId15"/>
    <p:sldId id="305" r:id="rId16"/>
    <p:sldId id="312" r:id="rId17"/>
    <p:sldId id="329" r:id="rId18"/>
    <p:sldId id="330" r:id="rId19"/>
    <p:sldId id="307" r:id="rId20"/>
    <p:sldId id="311" r:id="rId21"/>
    <p:sldId id="332" r:id="rId22"/>
    <p:sldId id="333" r:id="rId23"/>
    <p:sldId id="324" r:id="rId24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123A"/>
    <a:srgbClr val="FFFFFF"/>
    <a:srgbClr val="4FC695"/>
    <a:srgbClr val="F8F2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3" dt="2026-08-24T06:04:59.780"/>
    <p1510:client id="{36623A59-BB45-AD29-EDC1-AE482A876176}" v="2" dt="2026-08-24T07:00:01.044"/>
    <p1510:client id="{5654C7AA-81A8-4DCB-AB78-35A3CAC748C2}" v="29" dt="2026-08-24T08:42:13.698"/>
    <p1510:client id="{8B39A381-7408-7A42-D727-B0F9ED80F91F}" v="7" dt="2026-08-24T08:15:26.062"/>
    <p1510:client id="{935A4553-841F-45D8-9412-2DA7CFD977AF}" v="796" dt="2026-08-24T07:09:21.500"/>
    <p1510:client id="{A16E6CFF-D41E-4E2F-B7A3-C324B51610E8}" v="100" dt="2026-08-24T07:37:32.912"/>
    <p1510:client id="{DAD12068-D310-4D2C-9F87-9BECB5D3FCCA}" v="278" dt="2026-08-24T09:12:31.8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tte Hammer Hartmann" userId="S::mehah@aarhus.dk::7c21d1ee-8d07-4bd7-9024-99baab420f07" providerId="AD" clId="Web-{36623A59-BB45-AD29-EDC1-AE482A876176}"/>
    <pc:docChg chg="modSld">
      <pc:chgData name="Mette Hammer Hartmann" userId="S::mehah@aarhus.dk::7c21d1ee-8d07-4bd7-9024-99baab420f07" providerId="AD" clId="Web-{36623A59-BB45-AD29-EDC1-AE482A876176}" dt="2026-08-24T07:00:01.044" v="1"/>
      <pc:docMkLst>
        <pc:docMk/>
      </pc:docMkLst>
      <pc:sldChg chg="addAnim delAnim">
        <pc:chgData name="Mette Hammer Hartmann" userId="S::mehah@aarhus.dk::7c21d1ee-8d07-4bd7-9024-99baab420f07" providerId="AD" clId="Web-{36623A59-BB45-AD29-EDC1-AE482A876176}" dt="2026-08-24T07:00:01.044" v="1"/>
        <pc:sldMkLst>
          <pc:docMk/>
          <pc:sldMk cId="1757860994" sldId="307"/>
        </pc:sldMkLst>
      </pc:sldChg>
    </pc:docChg>
  </pc:docChgLst>
  <pc:docChgLst>
    <pc:chgData name="Mette Hammer Hartmann" userId="7c21d1ee-8d07-4bd7-9024-99baab420f07" providerId="ADAL" clId="{F6CFA620-1319-4F0D-8155-FBE318DCA077}"/>
    <pc:docChg chg="undo redo custSel addSld delSld modSld sldOrd">
      <pc:chgData name="Mette Hammer Hartmann" userId="7c21d1ee-8d07-4bd7-9024-99baab420f07" providerId="ADAL" clId="{F6CFA620-1319-4F0D-8155-FBE318DCA077}" dt="2026-08-24T09:12:31.859" v="18213" actId="6549"/>
      <pc:docMkLst>
        <pc:docMk/>
      </pc:docMkLst>
      <pc:sldChg chg="modSp mod modNotesTx">
        <pc:chgData name="Mette Hammer Hartmann" userId="7c21d1ee-8d07-4bd7-9024-99baab420f07" providerId="ADAL" clId="{F6CFA620-1319-4F0D-8155-FBE318DCA077}" dt="2026-08-24T06:36:28.304" v="17335" actId="20577"/>
        <pc:sldMkLst>
          <pc:docMk/>
          <pc:sldMk cId="1965212620" sldId="299"/>
        </pc:sldMkLst>
        <pc:spChg chg="mod">
          <ac:chgData name="Mette Hammer Hartmann" userId="7c21d1ee-8d07-4bd7-9024-99baab420f07" providerId="ADAL" clId="{F6CFA620-1319-4F0D-8155-FBE318DCA077}" dt="2026-08-17T10:30:24.496" v="8108" actId="1076"/>
          <ac:spMkLst>
            <pc:docMk/>
            <pc:sldMk cId="1965212620" sldId="299"/>
            <ac:spMk id="2" creationId="{FA13C475-FECC-EDD0-438F-9286BC6BF9B1}"/>
          </ac:spMkLst>
        </pc:spChg>
        <pc:spChg chg="mod">
          <ac:chgData name="Mette Hammer Hartmann" userId="7c21d1ee-8d07-4bd7-9024-99baab420f07" providerId="ADAL" clId="{F6CFA620-1319-4F0D-8155-FBE318DCA077}" dt="2026-08-21T06:35:30.447" v="14954" actId="20577"/>
          <ac:spMkLst>
            <pc:docMk/>
            <pc:sldMk cId="1965212620" sldId="299"/>
            <ac:spMk id="4" creationId="{B758BE4E-AB69-1F33-C3FF-25A5705648D7}"/>
          </ac:spMkLst>
        </pc:spChg>
        <pc:picChg chg="mod">
          <ac:chgData name="Mette Hammer Hartmann" userId="7c21d1ee-8d07-4bd7-9024-99baab420f07" providerId="ADAL" clId="{F6CFA620-1319-4F0D-8155-FBE318DCA077}" dt="2026-08-21T06:21:53.848" v="14759" actId="1076"/>
          <ac:picMkLst>
            <pc:docMk/>
            <pc:sldMk cId="1965212620" sldId="299"/>
            <ac:picMk id="5" creationId="{3A7E948C-A92C-034F-2BC4-8BC24EC8433A}"/>
          </ac:picMkLst>
        </pc:picChg>
      </pc:sldChg>
      <pc:sldChg chg="modSp mod modNotesTx">
        <pc:chgData name="Mette Hammer Hartmann" userId="7c21d1ee-8d07-4bd7-9024-99baab420f07" providerId="ADAL" clId="{F6CFA620-1319-4F0D-8155-FBE318DCA077}" dt="2026-08-24T06:36:44.449" v="17336" actId="6549"/>
        <pc:sldMkLst>
          <pc:docMk/>
          <pc:sldMk cId="3138159028" sldId="300"/>
        </pc:sldMkLst>
        <pc:spChg chg="mod">
          <ac:chgData name="Mette Hammer Hartmann" userId="7c21d1ee-8d07-4bd7-9024-99baab420f07" providerId="ADAL" clId="{F6CFA620-1319-4F0D-8155-FBE318DCA077}" dt="2026-08-20T10:26:01.996" v="12612" actId="20577"/>
          <ac:spMkLst>
            <pc:docMk/>
            <pc:sldMk cId="3138159028" sldId="300"/>
            <ac:spMk id="2" creationId="{4757405E-BCC8-9A93-9A1B-E5C919286303}"/>
          </ac:spMkLst>
        </pc:spChg>
        <pc:spChg chg="mod">
          <ac:chgData name="Mette Hammer Hartmann" userId="7c21d1ee-8d07-4bd7-9024-99baab420f07" providerId="ADAL" clId="{F6CFA620-1319-4F0D-8155-FBE318DCA077}" dt="2026-08-22T11:03:48.659" v="16046" actId="20577"/>
          <ac:spMkLst>
            <pc:docMk/>
            <pc:sldMk cId="3138159028" sldId="300"/>
            <ac:spMk id="4" creationId="{54E3B67C-BAAD-81E3-B423-45BB0C3D0B91}"/>
          </ac:spMkLst>
        </pc:spChg>
      </pc:sldChg>
      <pc:sldChg chg="delSp modSp mod ord modNotesTx">
        <pc:chgData name="Mette Hammer Hartmann" userId="7c21d1ee-8d07-4bd7-9024-99baab420f07" providerId="ADAL" clId="{F6CFA620-1319-4F0D-8155-FBE318DCA077}" dt="2026-08-24T09:07:03.407" v="18038" actId="20577"/>
        <pc:sldMkLst>
          <pc:docMk/>
          <pc:sldMk cId="3418171926" sldId="303"/>
        </pc:sldMkLst>
        <pc:spChg chg="mod">
          <ac:chgData name="Mette Hammer Hartmann" userId="7c21d1ee-8d07-4bd7-9024-99baab420f07" providerId="ADAL" clId="{F6CFA620-1319-4F0D-8155-FBE318DCA077}" dt="2026-08-20T10:44:49.405" v="13414" actId="1076"/>
          <ac:spMkLst>
            <pc:docMk/>
            <pc:sldMk cId="3418171926" sldId="303"/>
            <ac:spMk id="2" creationId="{6EEBCC39-ED99-A31F-071E-8B4C97E83AB3}"/>
          </ac:spMkLst>
        </pc:spChg>
        <pc:spChg chg="mod">
          <ac:chgData name="Mette Hammer Hartmann" userId="7c21d1ee-8d07-4bd7-9024-99baab420f07" providerId="ADAL" clId="{F6CFA620-1319-4F0D-8155-FBE318DCA077}" dt="2026-08-24T06:48:40.725" v="17553" actId="20577"/>
          <ac:spMkLst>
            <pc:docMk/>
            <pc:sldMk cId="3418171926" sldId="303"/>
            <ac:spMk id="4" creationId="{72040AE4-79D0-DC14-4F63-006CCBAA238B}"/>
          </ac:spMkLst>
        </pc:spChg>
      </pc:sldChg>
      <pc:sldChg chg="modSp mod modNotesTx">
        <pc:chgData name="Mette Hammer Hartmann" userId="7c21d1ee-8d07-4bd7-9024-99baab420f07" providerId="ADAL" clId="{F6CFA620-1319-4F0D-8155-FBE318DCA077}" dt="2026-08-24T09:09:21.427" v="18052" actId="20577"/>
        <pc:sldMkLst>
          <pc:docMk/>
          <pc:sldMk cId="1507585461" sldId="305"/>
        </pc:sldMkLst>
        <pc:spChg chg="mod">
          <ac:chgData name="Mette Hammer Hartmann" userId="7c21d1ee-8d07-4bd7-9024-99baab420f07" providerId="ADAL" clId="{F6CFA620-1319-4F0D-8155-FBE318DCA077}" dt="2026-08-20T12:55:41.270" v="14614" actId="20577"/>
          <ac:spMkLst>
            <pc:docMk/>
            <pc:sldMk cId="1507585461" sldId="305"/>
            <ac:spMk id="2" creationId="{84DA8E96-ECBD-8A12-132E-A1739983848F}"/>
          </ac:spMkLst>
        </pc:spChg>
        <pc:spChg chg="mod">
          <ac:chgData name="Mette Hammer Hartmann" userId="7c21d1ee-8d07-4bd7-9024-99baab420f07" providerId="ADAL" clId="{F6CFA620-1319-4F0D-8155-FBE318DCA077}" dt="2026-08-21T07:38:30.557" v="15826" actId="27636"/>
          <ac:spMkLst>
            <pc:docMk/>
            <pc:sldMk cId="1507585461" sldId="305"/>
            <ac:spMk id="4" creationId="{9BEC4116-50A0-0123-5B48-0E5B7BBFF1DF}"/>
          </ac:spMkLst>
        </pc:spChg>
        <pc:picChg chg="mod">
          <ac:chgData name="Mette Hammer Hartmann" userId="7c21d1ee-8d07-4bd7-9024-99baab420f07" providerId="ADAL" clId="{F6CFA620-1319-4F0D-8155-FBE318DCA077}" dt="2026-08-21T07:39:26.578" v="15831" actId="1076"/>
          <ac:picMkLst>
            <pc:docMk/>
            <pc:sldMk cId="1507585461" sldId="305"/>
            <ac:picMk id="5" creationId="{09979FB8-E3F5-61A6-E987-189D2550F961}"/>
          </ac:picMkLst>
        </pc:picChg>
      </pc:sldChg>
      <pc:sldChg chg="del">
        <pc:chgData name="Mette Hammer Hartmann" userId="7c21d1ee-8d07-4bd7-9024-99baab420f07" providerId="ADAL" clId="{F6CFA620-1319-4F0D-8155-FBE318DCA077}" dt="2026-08-24T07:09:21.500" v="17926" actId="2696"/>
        <pc:sldMkLst>
          <pc:docMk/>
          <pc:sldMk cId="2880735580" sldId="306"/>
        </pc:sldMkLst>
      </pc:sldChg>
      <pc:sldChg chg="modSp mod modAnim">
        <pc:chgData name="Mette Hammer Hartmann" userId="7c21d1ee-8d07-4bd7-9024-99baab420f07" providerId="ADAL" clId="{F6CFA620-1319-4F0D-8155-FBE318DCA077}" dt="2026-08-24T06:59:24.563" v="17726" actId="1076"/>
        <pc:sldMkLst>
          <pc:docMk/>
          <pc:sldMk cId="1757860994" sldId="307"/>
        </pc:sldMkLst>
        <pc:spChg chg="mod">
          <ac:chgData name="Mette Hammer Hartmann" userId="7c21d1ee-8d07-4bd7-9024-99baab420f07" providerId="ADAL" clId="{F6CFA620-1319-4F0D-8155-FBE318DCA077}" dt="2026-08-21T07:44:05.735" v="15981" actId="1076"/>
          <ac:spMkLst>
            <pc:docMk/>
            <pc:sldMk cId="1757860994" sldId="307"/>
            <ac:spMk id="2" creationId="{4C2127C4-990E-E43A-78BC-709BDD18AA86}"/>
          </ac:spMkLst>
        </pc:spChg>
        <pc:spChg chg="mod">
          <ac:chgData name="Mette Hammer Hartmann" userId="7c21d1ee-8d07-4bd7-9024-99baab420f07" providerId="ADAL" clId="{F6CFA620-1319-4F0D-8155-FBE318DCA077}" dt="2026-08-24T06:59:24.563" v="17726" actId="1076"/>
          <ac:spMkLst>
            <pc:docMk/>
            <pc:sldMk cId="1757860994" sldId="307"/>
            <ac:spMk id="4" creationId="{D02FDACF-8504-7EDE-5800-C52362C1D724}"/>
          </ac:spMkLst>
        </pc:spChg>
      </pc:sldChg>
      <pc:sldChg chg="modSp del mod modShow modNotesTx">
        <pc:chgData name="Mette Hammer Hartmann" userId="7c21d1ee-8d07-4bd7-9024-99baab420f07" providerId="ADAL" clId="{F6CFA620-1319-4F0D-8155-FBE318DCA077}" dt="2026-08-24T07:08:01.809" v="17925" actId="2696"/>
        <pc:sldMkLst>
          <pc:docMk/>
          <pc:sldMk cId="54602480" sldId="308"/>
        </pc:sldMkLst>
      </pc:sldChg>
      <pc:sldChg chg="modSp del mod modShow modNotesTx">
        <pc:chgData name="Mette Hammer Hartmann" userId="7c21d1ee-8d07-4bd7-9024-99baab420f07" providerId="ADAL" clId="{F6CFA620-1319-4F0D-8155-FBE318DCA077}" dt="2026-08-24T07:07:57.515" v="17924" actId="2696"/>
        <pc:sldMkLst>
          <pc:docMk/>
          <pc:sldMk cId="3855030162" sldId="309"/>
        </pc:sldMkLst>
      </pc:sldChg>
      <pc:sldChg chg="modSp mod modAnim modNotesTx">
        <pc:chgData name="Mette Hammer Hartmann" userId="7c21d1ee-8d07-4bd7-9024-99baab420f07" providerId="ADAL" clId="{F6CFA620-1319-4F0D-8155-FBE318DCA077}" dt="2026-08-24T07:03:06.033" v="17792" actId="20577"/>
        <pc:sldMkLst>
          <pc:docMk/>
          <pc:sldMk cId="4276554274" sldId="311"/>
        </pc:sldMkLst>
        <pc:spChg chg="mod">
          <ac:chgData name="Mette Hammer Hartmann" userId="7c21d1ee-8d07-4bd7-9024-99baab420f07" providerId="ADAL" clId="{F6CFA620-1319-4F0D-8155-FBE318DCA077}" dt="2026-08-21T07:44:30.841" v="15984" actId="20577"/>
          <ac:spMkLst>
            <pc:docMk/>
            <pc:sldMk cId="4276554274" sldId="311"/>
            <ac:spMk id="2" creationId="{5A87348C-B1C4-D1DA-CDD1-579FDCFB2A40}"/>
          </ac:spMkLst>
        </pc:spChg>
        <pc:spChg chg="mod">
          <ac:chgData name="Mette Hammer Hartmann" userId="7c21d1ee-8d07-4bd7-9024-99baab420f07" providerId="ADAL" clId="{F6CFA620-1319-4F0D-8155-FBE318DCA077}" dt="2026-08-24T07:03:06.033" v="17792" actId="20577"/>
          <ac:spMkLst>
            <pc:docMk/>
            <pc:sldMk cId="4276554274" sldId="311"/>
            <ac:spMk id="4" creationId="{45C70487-ACFA-46F5-651A-5B9A193D8FEF}"/>
          </ac:spMkLst>
        </pc:spChg>
      </pc:sldChg>
      <pc:sldChg chg="modSp mod modNotesTx">
        <pc:chgData name="Mette Hammer Hartmann" userId="7c21d1ee-8d07-4bd7-9024-99baab420f07" providerId="ADAL" clId="{F6CFA620-1319-4F0D-8155-FBE318DCA077}" dt="2026-08-21T07:42:16.969" v="15980" actId="20577"/>
        <pc:sldMkLst>
          <pc:docMk/>
          <pc:sldMk cId="1524623008" sldId="312"/>
        </pc:sldMkLst>
        <pc:spChg chg="mod">
          <ac:chgData name="Mette Hammer Hartmann" userId="7c21d1ee-8d07-4bd7-9024-99baab420f07" providerId="ADAL" clId="{F6CFA620-1319-4F0D-8155-FBE318DCA077}" dt="2026-08-20T13:06:57.504" v="14734" actId="20577"/>
          <ac:spMkLst>
            <pc:docMk/>
            <pc:sldMk cId="1524623008" sldId="312"/>
            <ac:spMk id="4" creationId="{975B9656-CEB5-BED4-9F3A-0F9C961FD967}"/>
          </ac:spMkLst>
        </pc:spChg>
        <pc:spChg chg="mod">
          <ac:chgData name="Mette Hammer Hartmann" userId="7c21d1ee-8d07-4bd7-9024-99baab420f07" providerId="ADAL" clId="{F6CFA620-1319-4F0D-8155-FBE318DCA077}" dt="2026-08-10T09:25:11.604" v="7468" actId="14100"/>
          <ac:spMkLst>
            <pc:docMk/>
            <pc:sldMk cId="1524623008" sldId="312"/>
            <ac:spMk id="5" creationId="{5818AB20-A2FB-D150-409C-3F0D837E3E33}"/>
          </ac:spMkLst>
        </pc:spChg>
        <pc:spChg chg="mod">
          <ac:chgData name="Mette Hammer Hartmann" userId="7c21d1ee-8d07-4bd7-9024-99baab420f07" providerId="ADAL" clId="{F6CFA620-1319-4F0D-8155-FBE318DCA077}" dt="2026-08-10T09:26:00.974" v="7471" actId="14100"/>
          <ac:spMkLst>
            <pc:docMk/>
            <pc:sldMk cId="1524623008" sldId="312"/>
            <ac:spMk id="7" creationId="{EFBECC49-99BB-EA23-D2EF-4CD1113E3AA5}"/>
          </ac:spMkLst>
        </pc:spChg>
        <pc:spChg chg="mod">
          <ac:chgData name="Mette Hammer Hartmann" userId="7c21d1ee-8d07-4bd7-9024-99baab420f07" providerId="ADAL" clId="{F6CFA620-1319-4F0D-8155-FBE318DCA077}" dt="2026-08-10T09:26:15.174" v="7472" actId="14100"/>
          <ac:spMkLst>
            <pc:docMk/>
            <pc:sldMk cId="1524623008" sldId="312"/>
            <ac:spMk id="8" creationId="{A40291AF-901A-C99F-7113-D9F24B318539}"/>
          </ac:spMkLst>
        </pc:spChg>
        <pc:spChg chg="mod">
          <ac:chgData name="Mette Hammer Hartmann" userId="7c21d1ee-8d07-4bd7-9024-99baab420f07" providerId="ADAL" clId="{F6CFA620-1319-4F0D-8155-FBE318DCA077}" dt="2026-08-10T09:24:46.637" v="7466" actId="1076"/>
          <ac:spMkLst>
            <pc:docMk/>
            <pc:sldMk cId="1524623008" sldId="312"/>
            <ac:spMk id="9" creationId="{D127B52E-A09D-1A76-D503-ACDA0C86A8A6}"/>
          </ac:spMkLst>
        </pc:spChg>
      </pc:sldChg>
      <pc:sldChg chg="addSp delSp modSp new mod ord modNotesTx">
        <pc:chgData name="Mette Hammer Hartmann" userId="7c21d1ee-8d07-4bd7-9024-99baab420f07" providerId="ADAL" clId="{F6CFA620-1319-4F0D-8155-FBE318DCA077}" dt="2026-08-24T09:06:27.062" v="18037" actId="20577"/>
        <pc:sldMkLst>
          <pc:docMk/>
          <pc:sldMk cId="148968337" sldId="318"/>
        </pc:sldMkLst>
        <pc:spChg chg="mod">
          <ac:chgData name="Mette Hammer Hartmann" userId="7c21d1ee-8d07-4bd7-9024-99baab420f07" providerId="ADAL" clId="{F6CFA620-1319-4F0D-8155-FBE318DCA077}" dt="2026-08-24T09:06:14.374" v="18015" actId="20577"/>
          <ac:spMkLst>
            <pc:docMk/>
            <pc:sldMk cId="148968337" sldId="318"/>
            <ac:spMk id="4" creationId="{9AA6FB96-89C3-5411-6FB1-898D4D5DA2FD}"/>
          </ac:spMkLst>
        </pc:spChg>
      </pc:sldChg>
      <pc:sldChg chg="addSp modSp new mod ord modNotesTx">
        <pc:chgData name="Mette Hammer Hartmann" userId="7c21d1ee-8d07-4bd7-9024-99baab420f07" providerId="ADAL" clId="{F6CFA620-1319-4F0D-8155-FBE318DCA077}" dt="2026-08-24T09:05:00.886" v="17958" actId="20577"/>
        <pc:sldMkLst>
          <pc:docMk/>
          <pc:sldMk cId="3313489460" sldId="320"/>
        </pc:sldMkLst>
        <pc:spChg chg="mod">
          <ac:chgData name="Mette Hammer Hartmann" userId="7c21d1ee-8d07-4bd7-9024-99baab420f07" providerId="ADAL" clId="{F6CFA620-1319-4F0D-8155-FBE318DCA077}" dt="2026-08-20T10:37:55.646" v="13177" actId="20577"/>
          <ac:spMkLst>
            <pc:docMk/>
            <pc:sldMk cId="3313489460" sldId="320"/>
            <ac:spMk id="2" creationId="{0FA1CE7C-C624-CD89-8FF9-9C58C9141177}"/>
          </ac:spMkLst>
        </pc:spChg>
        <pc:spChg chg="mod">
          <ac:chgData name="Mette Hammer Hartmann" userId="7c21d1ee-8d07-4bd7-9024-99baab420f07" providerId="ADAL" clId="{F6CFA620-1319-4F0D-8155-FBE318DCA077}" dt="2026-08-20T12:52:54.745" v="14600" actId="20577"/>
          <ac:spMkLst>
            <pc:docMk/>
            <pc:sldMk cId="3313489460" sldId="320"/>
            <ac:spMk id="4" creationId="{261D623D-778E-A39D-99E1-10A90F207C77}"/>
          </ac:spMkLst>
        </pc:spChg>
        <pc:picChg chg="add mod">
          <ac:chgData name="Mette Hammer Hartmann" userId="7c21d1ee-8d07-4bd7-9024-99baab420f07" providerId="ADAL" clId="{F6CFA620-1319-4F0D-8155-FBE318DCA077}" dt="2026-08-24T06:41:31.581" v="17462" actId="14100"/>
          <ac:picMkLst>
            <pc:docMk/>
            <pc:sldMk cId="3313489460" sldId="320"/>
            <ac:picMk id="5" creationId="{8CD791A4-471E-30BB-E139-73A3535B626D}"/>
          </ac:picMkLst>
        </pc:picChg>
      </pc:sldChg>
      <pc:sldChg chg="addSp modSp new mod ord modNotesTx">
        <pc:chgData name="Mette Hammer Hartmann" userId="7c21d1ee-8d07-4bd7-9024-99baab420f07" providerId="ADAL" clId="{F6CFA620-1319-4F0D-8155-FBE318DCA077}" dt="2026-08-24T09:04:38.877" v="17957" actId="20577"/>
        <pc:sldMkLst>
          <pc:docMk/>
          <pc:sldMk cId="2487352595" sldId="321"/>
        </pc:sldMkLst>
        <pc:spChg chg="mod">
          <ac:chgData name="Mette Hammer Hartmann" userId="7c21d1ee-8d07-4bd7-9024-99baab420f07" providerId="ADAL" clId="{F6CFA620-1319-4F0D-8155-FBE318DCA077}" dt="2026-08-17T10:38:26.566" v="8377" actId="20577"/>
          <ac:spMkLst>
            <pc:docMk/>
            <pc:sldMk cId="2487352595" sldId="321"/>
            <ac:spMk id="2" creationId="{E97F6CEE-51F8-4447-794F-EB4515524593}"/>
          </ac:spMkLst>
        </pc:spChg>
        <pc:spChg chg="mod">
          <ac:chgData name="Mette Hammer Hartmann" userId="7c21d1ee-8d07-4bd7-9024-99baab420f07" providerId="ADAL" clId="{F6CFA620-1319-4F0D-8155-FBE318DCA077}" dt="2026-08-24T06:44:28.012" v="17483" actId="20577"/>
          <ac:spMkLst>
            <pc:docMk/>
            <pc:sldMk cId="2487352595" sldId="321"/>
            <ac:spMk id="4" creationId="{E4016030-E3DE-9B21-CC34-9007FFE3BA46}"/>
          </ac:spMkLst>
        </pc:spChg>
        <pc:picChg chg="mod">
          <ac:chgData name="Mette Hammer Hartmann" userId="7c21d1ee-8d07-4bd7-9024-99baab420f07" providerId="ADAL" clId="{F6CFA620-1319-4F0D-8155-FBE318DCA077}" dt="2026-08-24T06:39:10.437" v="17457" actId="14100"/>
          <ac:picMkLst>
            <pc:docMk/>
            <pc:sldMk cId="2487352595" sldId="321"/>
            <ac:picMk id="5" creationId="{9E10B7B6-8A90-1340-ED71-5CCAEE7A7787}"/>
          </ac:picMkLst>
        </pc:picChg>
      </pc:sldChg>
      <pc:sldChg chg="modSp new mod modNotesTx">
        <pc:chgData name="Mette Hammer Hartmann" userId="7c21d1ee-8d07-4bd7-9024-99baab420f07" providerId="ADAL" clId="{F6CFA620-1319-4F0D-8155-FBE318DCA077}" dt="2026-08-24T09:08:09.925" v="18042" actId="20577"/>
        <pc:sldMkLst>
          <pc:docMk/>
          <pc:sldMk cId="3284820657" sldId="322"/>
        </pc:sldMkLst>
        <pc:spChg chg="mod">
          <ac:chgData name="Mette Hammer Hartmann" userId="7c21d1ee-8d07-4bd7-9024-99baab420f07" providerId="ADAL" clId="{F6CFA620-1319-4F0D-8155-FBE318DCA077}" dt="2026-08-17T11:03:36.229" v="9482" actId="6549"/>
          <ac:spMkLst>
            <pc:docMk/>
            <pc:sldMk cId="3284820657" sldId="322"/>
            <ac:spMk id="2" creationId="{9DCD6497-3B1A-61FA-0322-7A0F850A3818}"/>
          </ac:spMkLst>
        </pc:spChg>
        <pc:spChg chg="mod">
          <ac:chgData name="Mette Hammer Hartmann" userId="7c21d1ee-8d07-4bd7-9024-99baab420f07" providerId="ADAL" clId="{F6CFA620-1319-4F0D-8155-FBE318DCA077}" dt="2026-08-20T10:54:22.538" v="13931" actId="255"/>
          <ac:spMkLst>
            <pc:docMk/>
            <pc:sldMk cId="3284820657" sldId="322"/>
            <ac:spMk id="4" creationId="{1EDE212B-EA6C-90C3-DE54-3954466613D7}"/>
          </ac:spMkLst>
        </pc:spChg>
      </pc:sldChg>
      <pc:sldChg chg="addSp delSp modSp mod">
        <pc:chgData name="Mette Hammer Hartmann" userId="7c21d1ee-8d07-4bd7-9024-99baab420f07" providerId="ADAL" clId="{F6CFA620-1319-4F0D-8155-FBE318DCA077}" dt="2026-08-20T11:20:19.833" v="14372" actId="21"/>
        <pc:sldMkLst>
          <pc:docMk/>
          <pc:sldMk cId="3103872430" sldId="324"/>
        </pc:sldMkLst>
      </pc:sldChg>
      <pc:sldChg chg="addSp delSp modSp new mod modNotesTx">
        <pc:chgData name="Mette Hammer Hartmann" userId="7c21d1ee-8d07-4bd7-9024-99baab420f07" providerId="ADAL" clId="{F6CFA620-1319-4F0D-8155-FBE318DCA077}" dt="2026-08-24T06:55:43.020" v="17687" actId="20577"/>
        <pc:sldMkLst>
          <pc:docMk/>
          <pc:sldMk cId="3458595686" sldId="329"/>
        </pc:sldMkLst>
        <pc:spChg chg="mod">
          <ac:chgData name="Mette Hammer Hartmann" userId="7c21d1ee-8d07-4bd7-9024-99baab420f07" providerId="ADAL" clId="{F6CFA620-1319-4F0D-8155-FBE318DCA077}" dt="2026-08-20T11:02:18.349" v="14076" actId="6549"/>
          <ac:spMkLst>
            <pc:docMk/>
            <pc:sldMk cId="3458595686" sldId="329"/>
            <ac:spMk id="2" creationId="{8DD3E173-0B19-31C3-809F-57BFA15099E5}"/>
          </ac:spMkLst>
        </pc:spChg>
        <pc:spChg chg="add mod">
          <ac:chgData name="Mette Hammer Hartmann" userId="7c21d1ee-8d07-4bd7-9024-99baab420f07" providerId="ADAL" clId="{F6CFA620-1319-4F0D-8155-FBE318DCA077}" dt="2026-08-20T11:02:30.235" v="14077" actId="20577"/>
          <ac:spMkLst>
            <pc:docMk/>
            <pc:sldMk cId="3458595686" sldId="329"/>
            <ac:spMk id="4" creationId="{DC5EB2A5-9D22-DD3E-856B-DF8537A37D86}"/>
          </ac:spMkLst>
        </pc:spChg>
        <pc:spChg chg="add mod">
          <ac:chgData name="Mette Hammer Hartmann" userId="7c21d1ee-8d07-4bd7-9024-99baab420f07" providerId="ADAL" clId="{F6CFA620-1319-4F0D-8155-FBE318DCA077}" dt="2026-08-18T06:15:27.262" v="10512" actId="1076"/>
          <ac:spMkLst>
            <pc:docMk/>
            <pc:sldMk cId="3458595686" sldId="329"/>
            <ac:spMk id="5" creationId="{CBEAF539-5ABE-BE49-4B21-12B067C7C1DB}"/>
          </ac:spMkLst>
        </pc:spChg>
        <pc:spChg chg="add mod">
          <ac:chgData name="Mette Hammer Hartmann" userId="7c21d1ee-8d07-4bd7-9024-99baab420f07" providerId="ADAL" clId="{F6CFA620-1319-4F0D-8155-FBE318DCA077}" dt="2026-08-18T06:11:35.205" v="10482" actId="1076"/>
          <ac:spMkLst>
            <pc:docMk/>
            <pc:sldMk cId="3458595686" sldId="329"/>
            <ac:spMk id="9" creationId="{31E11DA7-E996-7A86-AEA8-A91D085D6391}"/>
          </ac:spMkLst>
        </pc:spChg>
        <pc:spChg chg="add mod">
          <ac:chgData name="Mette Hammer Hartmann" userId="7c21d1ee-8d07-4bd7-9024-99baab420f07" providerId="ADAL" clId="{F6CFA620-1319-4F0D-8155-FBE318DCA077}" dt="2026-08-18T06:11:40.372" v="10483" actId="1076"/>
          <ac:spMkLst>
            <pc:docMk/>
            <pc:sldMk cId="3458595686" sldId="329"/>
            <ac:spMk id="10" creationId="{5C4CE908-96D6-A58A-7687-D68C6755243F}"/>
          </ac:spMkLst>
        </pc:spChg>
        <pc:spChg chg="add mod">
          <ac:chgData name="Mette Hammer Hartmann" userId="7c21d1ee-8d07-4bd7-9024-99baab420f07" providerId="ADAL" clId="{F6CFA620-1319-4F0D-8155-FBE318DCA077}" dt="2026-08-18T06:15:34.947" v="10513" actId="1076"/>
          <ac:spMkLst>
            <pc:docMk/>
            <pc:sldMk cId="3458595686" sldId="329"/>
            <ac:spMk id="11" creationId="{FC702F6C-B507-229B-2F70-2C7FD3FD3BDE}"/>
          </ac:spMkLst>
        </pc:spChg>
        <pc:spChg chg="add mod">
          <ac:chgData name="Mette Hammer Hartmann" userId="7c21d1ee-8d07-4bd7-9024-99baab420f07" providerId="ADAL" clId="{F6CFA620-1319-4F0D-8155-FBE318DCA077}" dt="2026-08-18T06:15:42.831" v="10514" actId="1076"/>
          <ac:spMkLst>
            <pc:docMk/>
            <pc:sldMk cId="3458595686" sldId="329"/>
            <ac:spMk id="12" creationId="{75E786D7-E0D5-4E3F-A69E-0494611888AA}"/>
          </ac:spMkLst>
        </pc:spChg>
        <pc:spChg chg="add mod">
          <ac:chgData name="Mette Hammer Hartmann" userId="7c21d1ee-8d07-4bd7-9024-99baab420f07" providerId="ADAL" clId="{F6CFA620-1319-4F0D-8155-FBE318DCA077}" dt="2026-08-18T06:15:56.810" v="10515" actId="1076"/>
          <ac:spMkLst>
            <pc:docMk/>
            <pc:sldMk cId="3458595686" sldId="329"/>
            <ac:spMk id="13" creationId="{75610078-C15B-E5A7-5493-B2EA6B71D19C}"/>
          </ac:spMkLst>
        </pc:spChg>
        <pc:graphicFrameChg chg="add mod modGraphic">
          <ac:chgData name="Mette Hammer Hartmann" userId="7c21d1ee-8d07-4bd7-9024-99baab420f07" providerId="ADAL" clId="{F6CFA620-1319-4F0D-8155-FBE318DCA077}" dt="2026-08-18T06:14:14.705" v="10498"/>
          <ac:graphicFrameMkLst>
            <pc:docMk/>
            <pc:sldMk cId="3458595686" sldId="329"/>
            <ac:graphicFrameMk id="8" creationId="{97B0CC59-03D6-93EA-E2E1-7E78A5D96CE1}"/>
          </ac:graphicFrameMkLst>
        </pc:graphicFrameChg>
      </pc:sldChg>
      <pc:sldChg chg="modSp new mod modNotesTx">
        <pc:chgData name="Mette Hammer Hartmann" userId="7c21d1ee-8d07-4bd7-9024-99baab420f07" providerId="ADAL" clId="{F6CFA620-1319-4F0D-8155-FBE318DCA077}" dt="2026-08-24T06:56:08.816" v="17708" actId="20577"/>
        <pc:sldMkLst>
          <pc:docMk/>
          <pc:sldMk cId="1921456167" sldId="330"/>
        </pc:sldMkLst>
        <pc:spChg chg="mod">
          <ac:chgData name="Mette Hammer Hartmann" userId="7c21d1ee-8d07-4bd7-9024-99baab420f07" providerId="ADAL" clId="{F6CFA620-1319-4F0D-8155-FBE318DCA077}" dt="2026-08-18T11:33:21.425" v="12037"/>
          <ac:spMkLst>
            <pc:docMk/>
            <pc:sldMk cId="1921456167" sldId="330"/>
            <ac:spMk id="2" creationId="{02359695-FF2D-708F-4417-ACCECE531DD0}"/>
          </ac:spMkLst>
        </pc:spChg>
        <pc:spChg chg="mod">
          <ac:chgData name="Mette Hammer Hartmann" userId="7c21d1ee-8d07-4bd7-9024-99baab420f07" providerId="ADAL" clId="{F6CFA620-1319-4F0D-8155-FBE318DCA077}" dt="2026-08-20T13:07:35.578" v="14739" actId="6549"/>
          <ac:spMkLst>
            <pc:docMk/>
            <pc:sldMk cId="1921456167" sldId="330"/>
            <ac:spMk id="4" creationId="{B361587C-1D83-3DD0-B9F5-5B93773EAE33}"/>
          </ac:spMkLst>
        </pc:spChg>
      </pc:sldChg>
      <pc:sldChg chg="modSp mod modNotesTx">
        <pc:chgData name="Mette Hammer Hartmann" userId="7c21d1ee-8d07-4bd7-9024-99baab420f07" providerId="ADAL" clId="{F6CFA620-1319-4F0D-8155-FBE318DCA077}" dt="2026-08-24T06:31:56.784" v="17238" actId="6549"/>
        <pc:sldMkLst>
          <pc:docMk/>
          <pc:sldMk cId="3372779876" sldId="331"/>
        </pc:sldMkLst>
        <pc:spChg chg="mod">
          <ac:chgData name="Mette Hammer Hartmann" userId="7c21d1ee-8d07-4bd7-9024-99baab420f07" providerId="ADAL" clId="{F6CFA620-1319-4F0D-8155-FBE318DCA077}" dt="2026-08-21T07:03:48.140" v="15042" actId="20577"/>
          <ac:spMkLst>
            <pc:docMk/>
            <pc:sldMk cId="3372779876" sldId="331"/>
            <ac:spMk id="4" creationId="{09EA5734-B691-C206-6C21-652E25DEED67}"/>
          </ac:spMkLst>
        </pc:spChg>
      </pc:sldChg>
      <pc:sldChg chg="modSp new mod modAnim modNotesTx">
        <pc:chgData name="Mette Hammer Hartmann" userId="7c21d1ee-8d07-4bd7-9024-99baab420f07" providerId="ADAL" clId="{F6CFA620-1319-4F0D-8155-FBE318DCA077}" dt="2026-08-24T09:10:05.352" v="18053" actId="113"/>
        <pc:sldMkLst>
          <pc:docMk/>
          <pc:sldMk cId="2876629888" sldId="332"/>
        </pc:sldMkLst>
        <pc:spChg chg="mod">
          <ac:chgData name="Mette Hammer Hartmann" userId="7c21d1ee-8d07-4bd7-9024-99baab420f07" providerId="ADAL" clId="{F6CFA620-1319-4F0D-8155-FBE318DCA077}" dt="2026-08-22T11:54:08.483" v="17096" actId="1076"/>
          <ac:spMkLst>
            <pc:docMk/>
            <pc:sldMk cId="2876629888" sldId="332"/>
            <ac:spMk id="2" creationId="{AB86C880-B443-CF68-861B-D50D9A2AACF2}"/>
          </ac:spMkLst>
        </pc:spChg>
        <pc:spChg chg="mod">
          <ac:chgData name="Mette Hammer Hartmann" userId="7c21d1ee-8d07-4bd7-9024-99baab420f07" providerId="ADAL" clId="{F6CFA620-1319-4F0D-8155-FBE318DCA077}" dt="2026-08-22T11:54:19.700" v="17099" actId="27636"/>
          <ac:spMkLst>
            <pc:docMk/>
            <pc:sldMk cId="2876629888" sldId="332"/>
            <ac:spMk id="4" creationId="{C36A1BFF-F7FC-2262-4124-7D0C2D96BC33}"/>
          </ac:spMkLst>
        </pc:spChg>
      </pc:sldChg>
      <pc:sldChg chg="modSp new mod modNotesTx">
        <pc:chgData name="Mette Hammer Hartmann" userId="7c21d1ee-8d07-4bd7-9024-99baab420f07" providerId="ADAL" clId="{F6CFA620-1319-4F0D-8155-FBE318DCA077}" dt="2026-08-24T09:12:31.859" v="18213" actId="6549"/>
        <pc:sldMkLst>
          <pc:docMk/>
          <pc:sldMk cId="505403188" sldId="333"/>
        </pc:sldMkLst>
        <pc:spChg chg="mod">
          <ac:chgData name="Mette Hammer Hartmann" userId="7c21d1ee-8d07-4bd7-9024-99baab420f07" providerId="ADAL" clId="{F6CFA620-1319-4F0D-8155-FBE318DCA077}" dt="2026-08-22T11:55:02.788" v="17101" actId="1076"/>
          <ac:spMkLst>
            <pc:docMk/>
            <pc:sldMk cId="505403188" sldId="333"/>
            <ac:spMk id="2" creationId="{20801D25-0F79-CBC9-1DB7-02ACCE2802CF}"/>
          </ac:spMkLst>
        </pc:spChg>
        <pc:spChg chg="mod">
          <ac:chgData name="Mette Hammer Hartmann" userId="7c21d1ee-8d07-4bd7-9024-99baab420f07" providerId="ADAL" clId="{F6CFA620-1319-4F0D-8155-FBE318DCA077}" dt="2026-08-24T07:05:48.410" v="17840" actId="20577"/>
          <ac:spMkLst>
            <pc:docMk/>
            <pc:sldMk cId="505403188" sldId="333"/>
            <ac:spMk id="4" creationId="{6DE30B8D-5CF6-1A28-37DF-B6974867BE1E}"/>
          </ac:spMkLst>
        </pc:spChg>
      </pc:sldChg>
    </pc:docChg>
  </pc:docChgLst>
  <pc:docChgLst>
    <pc:chgData name="Mette Hammer Hartmann" userId="S::mehah@aarhus.dk::7c21d1ee-8d07-4bd7-9024-99baab420f07" providerId="AD" clId="Web-{8B39A381-7408-7A42-D727-B0F9ED80F91F}"/>
    <pc:docChg chg="modSld">
      <pc:chgData name="Mette Hammer Hartmann" userId="S::mehah@aarhus.dk::7c21d1ee-8d07-4bd7-9024-99baab420f07" providerId="AD" clId="Web-{8B39A381-7408-7A42-D727-B0F9ED80F91F}" dt="2026-08-24T08:19:36.210" v="519"/>
      <pc:docMkLst>
        <pc:docMk/>
      </pc:docMkLst>
      <pc:sldChg chg="modNotes">
        <pc:chgData name="Mette Hammer Hartmann" userId="S::mehah@aarhus.dk::7c21d1ee-8d07-4bd7-9024-99baab420f07" providerId="AD" clId="Web-{8B39A381-7408-7A42-D727-B0F9ED80F91F}" dt="2026-08-24T08:13:16.230" v="287"/>
        <pc:sldMkLst>
          <pc:docMk/>
          <pc:sldMk cId="4276554274" sldId="311"/>
        </pc:sldMkLst>
      </pc:sldChg>
      <pc:sldChg chg="modNotes">
        <pc:chgData name="Mette Hammer Hartmann" userId="S::mehah@aarhus.dk::7c21d1ee-8d07-4bd7-9024-99baab420f07" providerId="AD" clId="Web-{8B39A381-7408-7A42-D727-B0F9ED80F91F}" dt="2026-08-24T08:14:23.872" v="334"/>
        <pc:sldMkLst>
          <pc:docMk/>
          <pc:sldMk cId="2876629888" sldId="332"/>
        </pc:sldMkLst>
      </pc:sldChg>
      <pc:sldChg chg="modSp modNotes">
        <pc:chgData name="Mette Hammer Hartmann" userId="S::mehah@aarhus.dk::7c21d1ee-8d07-4bd7-9024-99baab420f07" providerId="AD" clId="Web-{8B39A381-7408-7A42-D727-B0F9ED80F91F}" dt="2026-08-24T08:19:36.210" v="519"/>
        <pc:sldMkLst>
          <pc:docMk/>
          <pc:sldMk cId="505403188" sldId="333"/>
        </pc:sldMkLst>
        <pc:spChg chg="mod">
          <ac:chgData name="Mette Hammer Hartmann" userId="S::mehah@aarhus.dk::7c21d1ee-8d07-4bd7-9024-99baab420f07" providerId="AD" clId="Web-{8B39A381-7408-7A42-D727-B0F9ED80F91F}" dt="2026-08-24T08:15:26.062" v="341" actId="20577"/>
          <ac:spMkLst>
            <pc:docMk/>
            <pc:sldMk cId="505403188" sldId="333"/>
            <ac:spMk id="4" creationId="{6DE30B8D-5CF6-1A28-37DF-B6974867BE1E}"/>
          </ac:spMkLst>
        </pc:spChg>
      </pc:sldChg>
    </pc:docChg>
  </pc:docChgLst>
  <pc:docChgLst>
    <pc:chgData name="Mette Hammer Hartmann" userId="S::mehah@aarhus.dk::7c21d1ee-8d07-4bd7-9024-99baab420f07" providerId="AD" clId="Web-{53F4646A-8D67-EF9A-5349-C69CCEE52482}"/>
    <pc:docChg chg="modSld">
      <pc:chgData name="Mette Hammer Hartmann" userId="S::mehah@aarhus.dk::7c21d1ee-8d07-4bd7-9024-99baab420f07" providerId="AD" clId="Web-{53F4646A-8D67-EF9A-5349-C69CCEE52482}" dt="2026-08-18T11:01:47.775" v="6" actId="20577"/>
      <pc:docMkLst>
        <pc:docMk/>
      </pc:docMkLst>
      <pc:sldChg chg="modSp">
        <pc:chgData name="Mette Hammer Hartmann" userId="S::mehah@aarhus.dk::7c21d1ee-8d07-4bd7-9024-99baab420f07" providerId="AD" clId="Web-{53F4646A-8D67-EF9A-5349-C69CCEE52482}" dt="2026-08-18T10:11:32.510" v="1" actId="20577"/>
        <pc:sldMkLst>
          <pc:docMk/>
          <pc:sldMk cId="1040244014" sldId="256"/>
        </pc:sldMkLst>
        <pc:spChg chg="mod">
          <ac:chgData name="Mette Hammer Hartmann" userId="S::mehah@aarhus.dk::7c21d1ee-8d07-4bd7-9024-99baab420f07" providerId="AD" clId="Web-{53F4646A-8D67-EF9A-5349-C69CCEE52482}" dt="2026-08-18T10:11:32.510" v="1" actId="20577"/>
          <ac:spMkLst>
            <pc:docMk/>
            <pc:sldMk cId="1040244014" sldId="256"/>
            <ac:spMk id="4" creationId="{A2ED8B72-21DE-77D1-935D-E6A1FE312F29}"/>
          </ac:spMkLst>
        </pc:spChg>
      </pc:sldChg>
      <pc:sldChg chg="modSp">
        <pc:chgData name="Mette Hammer Hartmann" userId="S::mehah@aarhus.dk::7c21d1ee-8d07-4bd7-9024-99baab420f07" providerId="AD" clId="Web-{53F4646A-8D67-EF9A-5349-C69CCEE52482}" dt="2026-08-18T11:01:47.775" v="6" actId="20577"/>
        <pc:sldMkLst>
          <pc:docMk/>
          <pc:sldMk cId="54602480" sldId="308"/>
        </pc:sldMkLst>
        <pc:spChg chg="mod">
          <ac:chgData name="Mette Hammer Hartmann" userId="S::mehah@aarhus.dk::7c21d1ee-8d07-4bd7-9024-99baab420f07" providerId="AD" clId="Web-{53F4646A-8D67-EF9A-5349-C69CCEE52482}" dt="2026-08-18T11:01:47.775" v="6" actId="20577"/>
          <ac:spMkLst>
            <pc:docMk/>
            <pc:sldMk cId="54602480" sldId="308"/>
            <ac:spMk id="4" creationId="{600D4B23-7CC7-43F8-E996-FCC72899EFAC}"/>
          </ac:spMkLst>
        </pc:spChg>
      </pc:sldChg>
    </pc:docChg>
  </pc:docChgLst>
  <pc:docChgLst>
    <pc:chgData name="Jacob Handberg Dyhr" userId="85677b3d-5369-4020-b7aa-bbb0010ed850" providerId="ADAL" clId="{C1DA3197-C524-4CD2-ADCA-26DA92BD6B9D}"/>
    <pc:docChg chg="undo custSel modSld">
      <pc:chgData name="Jacob Handberg Dyhr" userId="85677b3d-5369-4020-b7aa-bbb0010ed850" providerId="ADAL" clId="{C1DA3197-C524-4CD2-ADCA-26DA92BD6B9D}" dt="2026-08-24T07:37:32.912" v="99" actId="20577"/>
      <pc:docMkLst>
        <pc:docMk/>
      </pc:docMkLst>
      <pc:sldChg chg="modSp mod">
        <pc:chgData name="Jacob Handberg Dyhr" userId="85677b3d-5369-4020-b7aa-bbb0010ed850" providerId="ADAL" clId="{C1DA3197-C524-4CD2-ADCA-26DA92BD6B9D}" dt="2026-08-24T07:31:40.576" v="9" actId="1076"/>
        <pc:sldMkLst>
          <pc:docMk/>
          <pc:sldMk cId="1965212620" sldId="299"/>
        </pc:sldMkLst>
        <pc:spChg chg="mod">
          <ac:chgData name="Jacob Handberg Dyhr" userId="85677b3d-5369-4020-b7aa-bbb0010ed850" providerId="ADAL" clId="{C1DA3197-C524-4CD2-ADCA-26DA92BD6B9D}" dt="2026-08-24T07:31:33.868" v="8" actId="20577"/>
          <ac:spMkLst>
            <pc:docMk/>
            <pc:sldMk cId="1965212620" sldId="299"/>
            <ac:spMk id="4" creationId="{B758BE4E-AB69-1F33-C3FF-25A5705648D7}"/>
          </ac:spMkLst>
        </pc:spChg>
        <pc:picChg chg="mod">
          <ac:chgData name="Jacob Handberg Dyhr" userId="85677b3d-5369-4020-b7aa-bbb0010ed850" providerId="ADAL" clId="{C1DA3197-C524-4CD2-ADCA-26DA92BD6B9D}" dt="2026-08-24T07:31:40.576" v="9" actId="1076"/>
          <ac:picMkLst>
            <pc:docMk/>
            <pc:sldMk cId="1965212620" sldId="299"/>
            <ac:picMk id="5" creationId="{3A7E948C-A92C-034F-2BC4-8BC24EC8433A}"/>
          </ac:picMkLst>
        </pc:picChg>
      </pc:sldChg>
      <pc:sldChg chg="modSp mod">
        <pc:chgData name="Jacob Handberg Dyhr" userId="85677b3d-5369-4020-b7aa-bbb0010ed850" providerId="ADAL" clId="{C1DA3197-C524-4CD2-ADCA-26DA92BD6B9D}" dt="2026-08-24T07:32:08.317" v="22" actId="20577"/>
        <pc:sldMkLst>
          <pc:docMk/>
          <pc:sldMk cId="3138159028" sldId="300"/>
        </pc:sldMkLst>
        <pc:spChg chg="mod">
          <ac:chgData name="Jacob Handberg Dyhr" userId="85677b3d-5369-4020-b7aa-bbb0010ed850" providerId="ADAL" clId="{C1DA3197-C524-4CD2-ADCA-26DA92BD6B9D}" dt="2026-08-24T07:32:08.317" v="22" actId="20577"/>
          <ac:spMkLst>
            <pc:docMk/>
            <pc:sldMk cId="3138159028" sldId="300"/>
            <ac:spMk id="4" creationId="{54E3B67C-BAAD-81E3-B423-45BB0C3D0B91}"/>
          </ac:spMkLst>
        </pc:spChg>
      </pc:sldChg>
      <pc:sldChg chg="modSp mod modAnim">
        <pc:chgData name="Jacob Handberg Dyhr" userId="85677b3d-5369-4020-b7aa-bbb0010ed850" providerId="ADAL" clId="{C1DA3197-C524-4CD2-ADCA-26DA92BD6B9D}" dt="2026-08-24T07:35:37.836" v="90" actId="1076"/>
        <pc:sldMkLst>
          <pc:docMk/>
          <pc:sldMk cId="1507585461" sldId="305"/>
        </pc:sldMkLst>
        <pc:spChg chg="mod">
          <ac:chgData name="Jacob Handberg Dyhr" userId="85677b3d-5369-4020-b7aa-bbb0010ed850" providerId="ADAL" clId="{C1DA3197-C524-4CD2-ADCA-26DA92BD6B9D}" dt="2026-08-24T07:35:29.195" v="87" actId="20577"/>
          <ac:spMkLst>
            <pc:docMk/>
            <pc:sldMk cId="1507585461" sldId="305"/>
            <ac:spMk id="4" creationId="{9BEC4116-50A0-0123-5B48-0E5B7BBFF1DF}"/>
          </ac:spMkLst>
        </pc:spChg>
        <pc:picChg chg="mod">
          <ac:chgData name="Jacob Handberg Dyhr" userId="85677b3d-5369-4020-b7aa-bbb0010ed850" providerId="ADAL" clId="{C1DA3197-C524-4CD2-ADCA-26DA92BD6B9D}" dt="2026-08-24T07:35:37.836" v="90" actId="1076"/>
          <ac:picMkLst>
            <pc:docMk/>
            <pc:sldMk cId="1507585461" sldId="305"/>
            <ac:picMk id="5" creationId="{09979FB8-E3F5-61A6-E987-189D2550F961}"/>
          </ac:picMkLst>
        </pc:picChg>
      </pc:sldChg>
      <pc:sldChg chg="modSp">
        <pc:chgData name="Jacob Handberg Dyhr" userId="85677b3d-5369-4020-b7aa-bbb0010ed850" providerId="ADAL" clId="{C1DA3197-C524-4CD2-ADCA-26DA92BD6B9D}" dt="2026-08-24T07:36:37.685" v="96" actId="20577"/>
        <pc:sldMkLst>
          <pc:docMk/>
          <pc:sldMk cId="1757860994" sldId="307"/>
        </pc:sldMkLst>
        <pc:spChg chg="mod">
          <ac:chgData name="Jacob Handberg Dyhr" userId="85677b3d-5369-4020-b7aa-bbb0010ed850" providerId="ADAL" clId="{C1DA3197-C524-4CD2-ADCA-26DA92BD6B9D}" dt="2026-08-24T07:36:37.685" v="96" actId="20577"/>
          <ac:spMkLst>
            <pc:docMk/>
            <pc:sldMk cId="1757860994" sldId="307"/>
            <ac:spMk id="4" creationId="{D02FDACF-8504-7EDE-5800-C52362C1D724}"/>
          </ac:spMkLst>
        </pc:spChg>
      </pc:sldChg>
      <pc:sldChg chg="modSp mod">
        <pc:chgData name="Jacob Handberg Dyhr" userId="85677b3d-5369-4020-b7aa-bbb0010ed850" providerId="ADAL" clId="{C1DA3197-C524-4CD2-ADCA-26DA92BD6B9D}" dt="2026-08-24T07:36:02.893" v="93" actId="20577"/>
        <pc:sldMkLst>
          <pc:docMk/>
          <pc:sldMk cId="1524623008" sldId="312"/>
        </pc:sldMkLst>
        <pc:spChg chg="mod">
          <ac:chgData name="Jacob Handberg Dyhr" userId="85677b3d-5369-4020-b7aa-bbb0010ed850" providerId="ADAL" clId="{C1DA3197-C524-4CD2-ADCA-26DA92BD6B9D}" dt="2026-08-24T07:36:02.893" v="93" actId="20577"/>
          <ac:spMkLst>
            <pc:docMk/>
            <pc:sldMk cId="1524623008" sldId="312"/>
            <ac:spMk id="4" creationId="{975B9656-CEB5-BED4-9F3A-0F9C961FD967}"/>
          </ac:spMkLst>
        </pc:spChg>
      </pc:sldChg>
      <pc:sldChg chg="modSp mod">
        <pc:chgData name="Jacob Handberg Dyhr" userId="85677b3d-5369-4020-b7aa-bbb0010ed850" providerId="ADAL" clId="{C1DA3197-C524-4CD2-ADCA-26DA92BD6B9D}" dt="2026-08-24T07:34:04.297" v="41" actId="6549"/>
        <pc:sldMkLst>
          <pc:docMk/>
          <pc:sldMk cId="148968337" sldId="318"/>
        </pc:sldMkLst>
        <pc:spChg chg="mod">
          <ac:chgData name="Jacob Handberg Dyhr" userId="85677b3d-5369-4020-b7aa-bbb0010ed850" providerId="ADAL" clId="{C1DA3197-C524-4CD2-ADCA-26DA92BD6B9D}" dt="2026-08-24T07:34:04.297" v="41" actId="6549"/>
          <ac:spMkLst>
            <pc:docMk/>
            <pc:sldMk cId="148968337" sldId="318"/>
            <ac:spMk id="4" creationId="{9AA6FB96-89C3-5411-6FB1-898D4D5DA2FD}"/>
          </ac:spMkLst>
        </pc:spChg>
      </pc:sldChg>
      <pc:sldChg chg="modSp mod">
        <pc:chgData name="Jacob Handberg Dyhr" userId="85677b3d-5369-4020-b7aa-bbb0010ed850" providerId="ADAL" clId="{C1DA3197-C524-4CD2-ADCA-26DA92BD6B9D}" dt="2026-08-24T07:33:26.231" v="37" actId="1076"/>
        <pc:sldMkLst>
          <pc:docMk/>
          <pc:sldMk cId="3313489460" sldId="320"/>
        </pc:sldMkLst>
        <pc:spChg chg="mod">
          <ac:chgData name="Jacob Handberg Dyhr" userId="85677b3d-5369-4020-b7aa-bbb0010ed850" providerId="ADAL" clId="{C1DA3197-C524-4CD2-ADCA-26DA92BD6B9D}" dt="2026-08-24T07:33:20.954" v="36" actId="27636"/>
          <ac:spMkLst>
            <pc:docMk/>
            <pc:sldMk cId="3313489460" sldId="320"/>
            <ac:spMk id="4" creationId="{261D623D-778E-A39D-99E1-10A90F207C77}"/>
          </ac:spMkLst>
        </pc:spChg>
        <pc:picChg chg="mod">
          <ac:chgData name="Jacob Handberg Dyhr" userId="85677b3d-5369-4020-b7aa-bbb0010ed850" providerId="ADAL" clId="{C1DA3197-C524-4CD2-ADCA-26DA92BD6B9D}" dt="2026-08-24T07:33:26.231" v="37" actId="1076"/>
          <ac:picMkLst>
            <pc:docMk/>
            <pc:sldMk cId="3313489460" sldId="320"/>
            <ac:picMk id="5" creationId="{8CD791A4-471E-30BB-E139-73A3535B626D}"/>
          </ac:picMkLst>
        </pc:picChg>
      </pc:sldChg>
      <pc:sldChg chg="modSp mod">
        <pc:chgData name="Jacob Handberg Dyhr" userId="85677b3d-5369-4020-b7aa-bbb0010ed850" providerId="ADAL" clId="{C1DA3197-C524-4CD2-ADCA-26DA92BD6B9D}" dt="2026-08-24T07:33:00.114" v="33" actId="20577"/>
        <pc:sldMkLst>
          <pc:docMk/>
          <pc:sldMk cId="2487352595" sldId="321"/>
        </pc:sldMkLst>
        <pc:spChg chg="mod">
          <ac:chgData name="Jacob Handberg Dyhr" userId="85677b3d-5369-4020-b7aa-bbb0010ed850" providerId="ADAL" clId="{C1DA3197-C524-4CD2-ADCA-26DA92BD6B9D}" dt="2026-08-24T07:32:24.431" v="24" actId="1076"/>
          <ac:spMkLst>
            <pc:docMk/>
            <pc:sldMk cId="2487352595" sldId="321"/>
            <ac:spMk id="2" creationId="{E97F6CEE-51F8-4447-794F-EB4515524593}"/>
          </ac:spMkLst>
        </pc:spChg>
        <pc:spChg chg="mod">
          <ac:chgData name="Jacob Handberg Dyhr" userId="85677b3d-5369-4020-b7aa-bbb0010ed850" providerId="ADAL" clId="{C1DA3197-C524-4CD2-ADCA-26DA92BD6B9D}" dt="2026-08-24T07:33:00.114" v="33" actId="20577"/>
          <ac:spMkLst>
            <pc:docMk/>
            <pc:sldMk cId="2487352595" sldId="321"/>
            <ac:spMk id="4" creationId="{E4016030-E3DE-9B21-CC34-9007FFE3BA46}"/>
          </ac:spMkLst>
        </pc:spChg>
      </pc:sldChg>
      <pc:sldChg chg="modSp mod">
        <pc:chgData name="Jacob Handberg Dyhr" userId="85677b3d-5369-4020-b7aa-bbb0010ed850" providerId="ADAL" clId="{C1DA3197-C524-4CD2-ADCA-26DA92BD6B9D}" dt="2026-08-24T07:34:47.377" v="47" actId="20577"/>
        <pc:sldMkLst>
          <pc:docMk/>
          <pc:sldMk cId="3284820657" sldId="322"/>
        </pc:sldMkLst>
        <pc:spChg chg="mod">
          <ac:chgData name="Jacob Handberg Dyhr" userId="85677b3d-5369-4020-b7aa-bbb0010ed850" providerId="ADAL" clId="{C1DA3197-C524-4CD2-ADCA-26DA92BD6B9D}" dt="2026-08-24T07:34:28.385" v="43" actId="20577"/>
          <ac:spMkLst>
            <pc:docMk/>
            <pc:sldMk cId="3284820657" sldId="322"/>
            <ac:spMk id="2" creationId="{9DCD6497-3B1A-61FA-0322-7A0F850A3818}"/>
          </ac:spMkLst>
        </pc:spChg>
        <pc:spChg chg="mod">
          <ac:chgData name="Jacob Handberg Dyhr" userId="85677b3d-5369-4020-b7aa-bbb0010ed850" providerId="ADAL" clId="{C1DA3197-C524-4CD2-ADCA-26DA92BD6B9D}" dt="2026-08-24T07:34:47.377" v="47" actId="20577"/>
          <ac:spMkLst>
            <pc:docMk/>
            <pc:sldMk cId="3284820657" sldId="322"/>
            <ac:spMk id="4" creationId="{1EDE212B-EA6C-90C3-DE54-3954466613D7}"/>
          </ac:spMkLst>
        </pc:spChg>
      </pc:sldChg>
      <pc:sldChg chg="modSp mod">
        <pc:chgData name="Jacob Handberg Dyhr" userId="85677b3d-5369-4020-b7aa-bbb0010ed850" providerId="ADAL" clId="{C1DA3197-C524-4CD2-ADCA-26DA92BD6B9D}" dt="2026-08-24T07:36:13.764" v="94" actId="20577"/>
        <pc:sldMkLst>
          <pc:docMk/>
          <pc:sldMk cId="3458595686" sldId="329"/>
        </pc:sldMkLst>
        <pc:graphicFrameChg chg="modGraphic">
          <ac:chgData name="Jacob Handberg Dyhr" userId="85677b3d-5369-4020-b7aa-bbb0010ed850" providerId="ADAL" clId="{C1DA3197-C524-4CD2-ADCA-26DA92BD6B9D}" dt="2026-08-24T07:36:13.764" v="94" actId="20577"/>
          <ac:graphicFrameMkLst>
            <pc:docMk/>
            <pc:sldMk cId="3458595686" sldId="329"/>
            <ac:graphicFrameMk id="8" creationId="{97B0CC59-03D6-93EA-E2E1-7E78A5D96CE1}"/>
          </ac:graphicFrameMkLst>
        </pc:graphicFrameChg>
      </pc:sldChg>
      <pc:sldChg chg="modSp">
        <pc:chgData name="Jacob Handberg Dyhr" userId="85677b3d-5369-4020-b7aa-bbb0010ed850" providerId="ADAL" clId="{C1DA3197-C524-4CD2-ADCA-26DA92BD6B9D}" dt="2026-08-24T07:36:20.837" v="95" actId="6549"/>
        <pc:sldMkLst>
          <pc:docMk/>
          <pc:sldMk cId="1921456167" sldId="330"/>
        </pc:sldMkLst>
        <pc:spChg chg="mod">
          <ac:chgData name="Jacob Handberg Dyhr" userId="85677b3d-5369-4020-b7aa-bbb0010ed850" providerId="ADAL" clId="{C1DA3197-C524-4CD2-ADCA-26DA92BD6B9D}" dt="2026-08-24T07:36:20.837" v="95" actId="6549"/>
          <ac:spMkLst>
            <pc:docMk/>
            <pc:sldMk cId="1921456167" sldId="330"/>
            <ac:spMk id="4" creationId="{B361587C-1D83-3DD0-B9F5-5B93773EAE33}"/>
          </ac:spMkLst>
        </pc:spChg>
      </pc:sldChg>
      <pc:sldChg chg="delSp modSp mod">
        <pc:chgData name="Jacob Handberg Dyhr" userId="85677b3d-5369-4020-b7aa-bbb0010ed850" providerId="ADAL" clId="{C1DA3197-C524-4CD2-ADCA-26DA92BD6B9D}" dt="2026-08-24T07:30:52.532" v="1" actId="478"/>
        <pc:sldMkLst>
          <pc:docMk/>
          <pc:sldMk cId="3372779876" sldId="331"/>
        </pc:sldMkLst>
        <pc:spChg chg="del mod">
          <ac:chgData name="Jacob Handberg Dyhr" userId="85677b3d-5369-4020-b7aa-bbb0010ed850" providerId="ADAL" clId="{C1DA3197-C524-4CD2-ADCA-26DA92BD6B9D}" dt="2026-08-24T07:30:52.532" v="1" actId="478"/>
          <ac:spMkLst>
            <pc:docMk/>
            <pc:sldMk cId="3372779876" sldId="331"/>
            <ac:spMk id="14" creationId="{BC7C8166-B969-A7DF-E9B4-5B4D5E10756E}"/>
          </ac:spMkLst>
        </pc:spChg>
      </pc:sldChg>
      <pc:sldChg chg="modSp">
        <pc:chgData name="Jacob Handberg Dyhr" userId="85677b3d-5369-4020-b7aa-bbb0010ed850" providerId="ADAL" clId="{C1DA3197-C524-4CD2-ADCA-26DA92BD6B9D}" dt="2026-08-24T07:37:32.912" v="99" actId="20577"/>
        <pc:sldMkLst>
          <pc:docMk/>
          <pc:sldMk cId="505403188" sldId="333"/>
        </pc:sldMkLst>
        <pc:spChg chg="mod">
          <ac:chgData name="Jacob Handberg Dyhr" userId="85677b3d-5369-4020-b7aa-bbb0010ed850" providerId="ADAL" clId="{C1DA3197-C524-4CD2-ADCA-26DA92BD6B9D}" dt="2026-08-24T07:37:32.912" v="99" actId="20577"/>
          <ac:spMkLst>
            <pc:docMk/>
            <pc:sldMk cId="505403188" sldId="333"/>
            <ac:spMk id="4" creationId="{6DE30B8D-5CF6-1A28-37DF-B6974867BE1E}"/>
          </ac:spMkLst>
        </pc:spChg>
      </pc:sldChg>
    </pc:docChg>
  </pc:docChgLst>
  <pc:docChgLst>
    <pc:chgData name="Mette Hammer Hartmann" userId="S::mehah@aarhus.dk::7c21d1ee-8d07-4bd7-9024-99baab420f07" providerId="AD" clId="Web-{BF7448BF-2AB1-82DE-C6DA-58FBECE5DA12}"/>
    <pc:docChg chg="modSld">
      <pc:chgData name="Mette Hammer Hartmann" userId="S::mehah@aarhus.dk::7c21d1ee-8d07-4bd7-9024-99baab420f07" providerId="AD" clId="Web-{BF7448BF-2AB1-82DE-C6DA-58FBECE5DA12}" dt="2026-08-13T09:30:50.235" v="48" actId="20577"/>
      <pc:docMkLst>
        <pc:docMk/>
      </pc:docMkLst>
      <pc:sldChg chg="modSp">
        <pc:chgData name="Mette Hammer Hartmann" userId="S::mehah@aarhus.dk::7c21d1ee-8d07-4bd7-9024-99baab420f07" providerId="AD" clId="Web-{BF7448BF-2AB1-82DE-C6DA-58FBECE5DA12}" dt="2026-08-13T09:30:50.235" v="48" actId="20577"/>
        <pc:sldMkLst>
          <pc:docMk/>
          <pc:sldMk cId="54602480" sldId="308"/>
        </pc:sldMkLst>
        <pc:spChg chg="mod">
          <ac:chgData name="Mette Hammer Hartmann" userId="S::mehah@aarhus.dk::7c21d1ee-8d07-4bd7-9024-99baab420f07" providerId="AD" clId="Web-{BF7448BF-2AB1-82DE-C6DA-58FBECE5DA12}" dt="2026-08-13T09:30:50.235" v="48" actId="20577"/>
          <ac:spMkLst>
            <pc:docMk/>
            <pc:sldMk cId="54602480" sldId="308"/>
            <ac:spMk id="4" creationId="{600D4B23-7CC7-43F8-E996-FCC72899EFAC}"/>
          </ac:spMkLst>
        </pc:spChg>
      </pc:sldChg>
    </pc:docChg>
  </pc:docChgLst>
  <pc:docChgLst>
    <pc:chgData name="Mette Hammer Hartmann" userId="S::mehah@aarhus.dk::7c21d1ee-8d07-4bd7-9024-99baab420f07" providerId="AD" clId="Web-{D2244023-358C-8CB4-4A52-62B19859CAD2}"/>
    <pc:docChg chg="addSld delSld modSld">
      <pc:chgData name="Mette Hammer Hartmann" userId="S::mehah@aarhus.dk::7c21d1ee-8d07-4bd7-9024-99baab420f07" providerId="AD" clId="Web-{D2244023-358C-8CB4-4A52-62B19859CAD2}" dt="2026-08-19T07:14:22.001" v="131"/>
      <pc:docMkLst>
        <pc:docMk/>
      </pc:docMkLst>
      <pc:sldChg chg="addSp delSp modSp new">
        <pc:chgData name="Mette Hammer Hartmann" userId="S::mehah@aarhus.dk::7c21d1ee-8d07-4bd7-9024-99baab420f07" providerId="AD" clId="Web-{D2244023-358C-8CB4-4A52-62B19859CAD2}" dt="2026-08-19T07:14:22.001" v="131"/>
        <pc:sldMkLst>
          <pc:docMk/>
          <pc:sldMk cId="3372779876" sldId="331"/>
        </pc:sldMkLst>
        <pc:spChg chg="mod">
          <ac:chgData name="Mette Hammer Hartmann" userId="S::mehah@aarhus.dk::7c21d1ee-8d07-4bd7-9024-99baab420f07" providerId="AD" clId="Web-{D2244023-358C-8CB4-4A52-62B19859CAD2}" dt="2026-08-19T06:28:32.631" v="5" actId="20577"/>
          <ac:spMkLst>
            <pc:docMk/>
            <pc:sldMk cId="3372779876" sldId="331"/>
            <ac:spMk id="2" creationId="{5E90FE08-718A-9A0A-E720-0748BEE26557}"/>
          </ac:spMkLst>
        </pc:spChg>
        <pc:spChg chg="mod">
          <ac:chgData name="Mette Hammer Hartmann" userId="S::mehah@aarhus.dk::7c21d1ee-8d07-4bd7-9024-99baab420f07" providerId="AD" clId="Web-{D2244023-358C-8CB4-4A52-62B19859CAD2}" dt="2026-08-19T07:14:01.202" v="129" actId="1076"/>
          <ac:spMkLst>
            <pc:docMk/>
            <pc:sldMk cId="3372779876" sldId="331"/>
            <ac:spMk id="4" creationId="{09EA5734-B691-C206-6C21-652E25DEED67}"/>
          </ac:spMkLst>
        </pc:spChg>
        <pc:spChg chg="add mod">
          <ac:chgData name="Mette Hammer Hartmann" userId="S::mehah@aarhus.dk::7c21d1ee-8d07-4bd7-9024-99baab420f07" providerId="AD" clId="Web-{D2244023-358C-8CB4-4A52-62B19859CAD2}" dt="2026-08-19T07:11:02.987" v="112" actId="1076"/>
          <ac:spMkLst>
            <pc:docMk/>
            <pc:sldMk cId="3372779876" sldId="331"/>
            <ac:spMk id="7" creationId="{C8D238EF-A794-49B7-FE48-5CA8E325C68D}"/>
          </ac:spMkLst>
        </pc:spChg>
        <pc:spChg chg="add mod">
          <ac:chgData name="Mette Hammer Hartmann" userId="S::mehah@aarhus.dk::7c21d1ee-8d07-4bd7-9024-99baab420f07" providerId="AD" clId="Web-{D2244023-358C-8CB4-4A52-62B19859CAD2}" dt="2026-08-19T07:11:50.397" v="118" actId="1076"/>
          <ac:spMkLst>
            <pc:docMk/>
            <pc:sldMk cId="3372779876" sldId="331"/>
            <ac:spMk id="11" creationId="{49DDBCE4-27B8-0020-5BF8-1FB947DEE013}"/>
          </ac:spMkLst>
        </pc:spChg>
        <pc:spChg chg="add mod">
          <ac:chgData name="Mette Hammer Hartmann" userId="S::mehah@aarhus.dk::7c21d1ee-8d07-4bd7-9024-99baab420f07" providerId="AD" clId="Web-{D2244023-358C-8CB4-4A52-62B19859CAD2}" dt="2026-08-19T07:13:18.606" v="125" actId="1076"/>
          <ac:spMkLst>
            <pc:docMk/>
            <pc:sldMk cId="3372779876" sldId="331"/>
            <ac:spMk id="12" creationId="{DAE9F4C6-E64E-F720-59DC-17DBDB8C73BD}"/>
          </ac:spMkLst>
        </pc:spChg>
        <pc:spChg chg="add mod">
          <ac:chgData name="Mette Hammer Hartmann" userId="S::mehah@aarhus.dk::7c21d1ee-8d07-4bd7-9024-99baab420f07" providerId="AD" clId="Web-{D2244023-358C-8CB4-4A52-62B19859CAD2}" dt="2026-08-19T07:13:52.999" v="128"/>
          <ac:spMkLst>
            <pc:docMk/>
            <pc:sldMk cId="3372779876" sldId="331"/>
            <ac:spMk id="14" creationId="{BC7C8166-B969-A7DF-E9B4-5B4D5E10756E}"/>
          </ac:spMkLst>
        </pc:spChg>
        <pc:picChg chg="add mod">
          <ac:chgData name="Mette Hammer Hartmann" userId="S::mehah@aarhus.dk::7c21d1ee-8d07-4bd7-9024-99baab420f07" providerId="AD" clId="Web-{D2244023-358C-8CB4-4A52-62B19859CAD2}" dt="2026-08-19T07:13:42.748" v="127" actId="14100"/>
          <ac:picMkLst>
            <pc:docMk/>
            <pc:sldMk cId="3372779876" sldId="331"/>
            <ac:picMk id="3" creationId="{00EB1032-1CA4-5BE2-F033-50A6E2924EF6}"/>
          </ac:picMkLst>
        </pc:picChg>
      </pc:sldChg>
    </pc:docChg>
  </pc:docChgLst>
  <pc:docChgLst>
    <pc:chgData name="Mette Hammer Hartmann" userId="S::mehah@aarhus.dk::7c21d1ee-8d07-4bd7-9024-99baab420f07" providerId="AD" clId="Web-{EB46FEE6-39F7-BF2C-F9FB-ED3C5E39B584}"/>
    <pc:docChg chg="delSld modSld">
      <pc:chgData name="Mette Hammer Hartmann" userId="S::mehah@aarhus.dk::7c21d1ee-8d07-4bd7-9024-99baab420f07" providerId="AD" clId="Web-{EB46FEE6-39F7-BF2C-F9FB-ED3C5E39B584}" dt="2026-08-17T08:07:59.024" v="4"/>
      <pc:docMkLst>
        <pc:docMk/>
      </pc:docMkLst>
      <pc:sldChg chg="modSp">
        <pc:chgData name="Mette Hammer Hartmann" userId="S::mehah@aarhus.dk::7c21d1ee-8d07-4bd7-9024-99baab420f07" providerId="AD" clId="Web-{EB46FEE6-39F7-BF2C-F9FB-ED3C5E39B584}" dt="2026-08-17T08:07:48.993" v="3" actId="1076"/>
        <pc:sldMkLst>
          <pc:docMk/>
          <pc:sldMk cId="1965212620" sldId="299"/>
        </pc:sldMkLst>
        <pc:spChg chg="mod">
          <ac:chgData name="Mette Hammer Hartmann" userId="S::mehah@aarhus.dk::7c21d1ee-8d07-4bd7-9024-99baab420f07" providerId="AD" clId="Web-{EB46FEE6-39F7-BF2C-F9FB-ED3C5E39B584}" dt="2026-08-17T08:07:35.617" v="2" actId="20577"/>
          <ac:spMkLst>
            <pc:docMk/>
            <pc:sldMk cId="1965212620" sldId="299"/>
            <ac:spMk id="4" creationId="{B758BE4E-AB69-1F33-C3FF-25A5705648D7}"/>
          </ac:spMkLst>
        </pc:spChg>
        <pc:picChg chg="mod">
          <ac:chgData name="Mette Hammer Hartmann" userId="S::mehah@aarhus.dk::7c21d1ee-8d07-4bd7-9024-99baab420f07" providerId="AD" clId="Web-{EB46FEE6-39F7-BF2C-F9FB-ED3C5E39B584}" dt="2026-08-17T08:07:48.993" v="3" actId="1076"/>
          <ac:picMkLst>
            <pc:docMk/>
            <pc:sldMk cId="1965212620" sldId="299"/>
            <ac:picMk id="5" creationId="{3A7E948C-A92C-034F-2BC4-8BC24EC8433A}"/>
          </ac:picMkLst>
        </pc:picChg>
      </pc:sldChg>
    </pc:docChg>
  </pc:docChgLst>
  <pc:docChgLst>
    <pc:chgData name="Mette Hammer Hartmann" userId="S::mehah@aarhus.dk::7c21d1ee-8d07-4bd7-9024-99baab420f07" providerId="AD" clId="Web-{D9150AF8-B986-4338-0FDD-FA9B69193D80}"/>
    <pc:docChg chg="modSld">
      <pc:chgData name="Mette Hammer Hartmann" userId="S::mehah@aarhus.dk::7c21d1ee-8d07-4bd7-9024-99baab420f07" providerId="AD" clId="Web-{D9150AF8-B986-4338-0FDD-FA9B69193D80}" dt="2026-08-13T07:17:26.637" v="6" actId="20577"/>
      <pc:docMkLst>
        <pc:docMk/>
      </pc:docMkLst>
      <pc:sldChg chg="modSp">
        <pc:chgData name="Mette Hammer Hartmann" userId="S::mehah@aarhus.dk::7c21d1ee-8d07-4bd7-9024-99baab420f07" providerId="AD" clId="Web-{D9150AF8-B986-4338-0FDD-FA9B69193D80}" dt="2026-08-13T07:17:08.964" v="5" actId="20577"/>
        <pc:sldMkLst>
          <pc:docMk/>
          <pc:sldMk cId="1040244014" sldId="256"/>
        </pc:sldMkLst>
        <pc:spChg chg="mod">
          <ac:chgData name="Mette Hammer Hartmann" userId="S::mehah@aarhus.dk::7c21d1ee-8d07-4bd7-9024-99baab420f07" providerId="AD" clId="Web-{D9150AF8-B986-4338-0FDD-FA9B69193D80}" dt="2026-08-13T07:17:08.964" v="5" actId="20577"/>
          <ac:spMkLst>
            <pc:docMk/>
            <pc:sldMk cId="1040244014" sldId="256"/>
            <ac:spMk id="4" creationId="{A2ED8B72-21DE-77D1-935D-E6A1FE312F29}"/>
          </ac:spMkLst>
        </pc:spChg>
      </pc:sldChg>
      <pc:sldChg chg="modSp">
        <pc:chgData name="Mette Hammer Hartmann" userId="S::mehah@aarhus.dk::7c21d1ee-8d07-4bd7-9024-99baab420f07" providerId="AD" clId="Web-{D9150AF8-B986-4338-0FDD-FA9B69193D80}" dt="2026-08-13T06:50:36.046" v="4" actId="20577"/>
        <pc:sldMkLst>
          <pc:docMk/>
          <pc:sldMk cId="2487352595" sldId="321"/>
        </pc:sldMkLst>
        <pc:spChg chg="mod">
          <ac:chgData name="Mette Hammer Hartmann" userId="S::mehah@aarhus.dk::7c21d1ee-8d07-4bd7-9024-99baab420f07" providerId="AD" clId="Web-{D9150AF8-B986-4338-0FDD-FA9B69193D80}" dt="2026-08-13T06:50:36.046" v="4" actId="20577"/>
          <ac:spMkLst>
            <pc:docMk/>
            <pc:sldMk cId="2487352595" sldId="321"/>
            <ac:spMk id="4" creationId="{E4016030-E3DE-9B21-CC34-9007FFE3BA46}"/>
          </ac:spMkLst>
        </pc:spChg>
      </pc:sldChg>
      <pc:sldChg chg="modSp">
        <pc:chgData name="Mette Hammer Hartmann" userId="S::mehah@aarhus.dk::7c21d1ee-8d07-4bd7-9024-99baab420f07" providerId="AD" clId="Web-{D9150AF8-B986-4338-0FDD-FA9B69193D80}" dt="2026-08-13T07:17:26.637" v="6" actId="20577"/>
        <pc:sldMkLst>
          <pc:docMk/>
          <pc:sldMk cId="2375928390" sldId="323"/>
        </pc:sldMkLst>
        <pc:spChg chg="mod">
          <ac:chgData name="Mette Hammer Hartmann" userId="S::mehah@aarhus.dk::7c21d1ee-8d07-4bd7-9024-99baab420f07" providerId="AD" clId="Web-{D9150AF8-B986-4338-0FDD-FA9B69193D80}" dt="2026-08-13T07:17:26.637" v="6" actId="20577"/>
          <ac:spMkLst>
            <pc:docMk/>
            <pc:sldMk cId="2375928390" sldId="323"/>
            <ac:spMk id="3" creationId="{C38BA60C-9079-4D20-D4C6-43D6C55C2F06}"/>
          </ac:spMkLst>
        </pc:spChg>
      </pc:sldChg>
    </pc:docChg>
  </pc:docChgLst>
  <pc:docChgLst>
    <pc:chgData name="Mette Hammer Hartmann" userId="S::mehah@aarhus.dk::7c21d1ee-8d07-4bd7-9024-99baab420f07" providerId="AD" clId="Web-{6CDEAE36-C08F-0E2C-53CA-052E92E9B575}"/>
    <pc:docChg chg="modSld">
      <pc:chgData name="Mette Hammer Hartmann" userId="S::mehah@aarhus.dk::7c21d1ee-8d07-4bd7-9024-99baab420f07" providerId="AD" clId="Web-{6CDEAE36-C08F-0E2C-53CA-052E92E9B575}" dt="2026-08-18T06:05:35.953" v="72" actId="20577"/>
      <pc:docMkLst>
        <pc:docMk/>
      </pc:docMkLst>
      <pc:sldChg chg="modSp">
        <pc:chgData name="Mette Hammer Hartmann" userId="S::mehah@aarhus.dk::7c21d1ee-8d07-4bd7-9024-99baab420f07" providerId="AD" clId="Web-{6CDEAE36-C08F-0E2C-53CA-052E92E9B575}" dt="2026-08-18T05:59:24.644" v="1" actId="20577"/>
        <pc:sldMkLst>
          <pc:docMk/>
          <pc:sldMk cId="1040244014" sldId="256"/>
        </pc:sldMkLst>
        <pc:spChg chg="mod">
          <ac:chgData name="Mette Hammer Hartmann" userId="S::mehah@aarhus.dk::7c21d1ee-8d07-4bd7-9024-99baab420f07" providerId="AD" clId="Web-{6CDEAE36-C08F-0E2C-53CA-052E92E9B575}" dt="2026-08-18T05:59:24.644" v="1" actId="20577"/>
          <ac:spMkLst>
            <pc:docMk/>
            <pc:sldMk cId="1040244014" sldId="256"/>
            <ac:spMk id="4" creationId="{A2ED8B72-21DE-77D1-935D-E6A1FE312F29}"/>
          </ac:spMkLst>
        </pc:spChg>
      </pc:sldChg>
      <pc:sldChg chg="modSp modNotes">
        <pc:chgData name="Mette Hammer Hartmann" userId="S::mehah@aarhus.dk::7c21d1ee-8d07-4bd7-9024-99baab420f07" providerId="AD" clId="Web-{6CDEAE36-C08F-0E2C-53CA-052E92E9B575}" dt="2026-08-18T06:05:35.953" v="72" actId="20577"/>
        <pc:sldMkLst>
          <pc:docMk/>
          <pc:sldMk cId="3458595686" sldId="329"/>
        </pc:sldMkLst>
        <pc:spChg chg="mod">
          <ac:chgData name="Mette Hammer Hartmann" userId="S::mehah@aarhus.dk::7c21d1ee-8d07-4bd7-9024-99baab420f07" providerId="AD" clId="Web-{6CDEAE36-C08F-0E2C-53CA-052E92E9B575}" dt="2026-08-18T06:05:35.953" v="72" actId="20577"/>
          <ac:spMkLst>
            <pc:docMk/>
            <pc:sldMk cId="3458595686" sldId="329"/>
            <ac:spMk id="13" creationId="{75610078-C15B-E5A7-5493-B2EA6B71D19C}"/>
          </ac:spMkLst>
        </pc:spChg>
      </pc:sldChg>
    </pc:docChg>
  </pc:docChgLst>
  <pc:docChgLst>
    <pc:chgData name="Mette Hammer Hartmann" userId="S::mehah@aarhus.dk::7c21d1ee-8d07-4bd7-9024-99baab420f07" providerId="AD" clId="Web-{FE1853CD-0AAB-02C0-A231-D71F319ED57B}"/>
    <pc:docChg chg="modSld modMainMaster">
      <pc:chgData name="Mette Hammer Hartmann" userId="S::mehah@aarhus.dk::7c21d1ee-8d07-4bd7-9024-99baab420f07" providerId="AD" clId="Web-{FE1853CD-0AAB-02C0-A231-D71F319ED57B}" dt="2026-08-21T10:54:19.859" v="19"/>
      <pc:docMkLst>
        <pc:docMk/>
      </pc:docMkLst>
      <pc:sldChg chg="modTransition">
        <pc:chgData name="Mette Hammer Hartmann" userId="S::mehah@aarhus.dk::7c21d1ee-8d07-4bd7-9024-99baab420f07" providerId="AD" clId="Web-{FE1853CD-0AAB-02C0-A231-D71F319ED57B}" dt="2026-08-21T10:51:57.652" v="10"/>
        <pc:sldMkLst>
          <pc:docMk/>
          <pc:sldMk cId="1040244014" sldId="256"/>
        </pc:sldMkLst>
      </pc:sldChg>
      <pc:sldChg chg="modTransition modNotes">
        <pc:chgData name="Mette Hammer Hartmann" userId="S::mehah@aarhus.dk::7c21d1ee-8d07-4bd7-9024-99baab420f07" providerId="AD" clId="Web-{FE1853CD-0AAB-02C0-A231-D71F319ED57B}" dt="2026-08-21T10:51:57.652" v="10"/>
        <pc:sldMkLst>
          <pc:docMk/>
          <pc:sldMk cId="1965212620" sldId="299"/>
        </pc:sldMkLst>
      </pc:sldChg>
      <pc:sldChg chg="modTransition">
        <pc:chgData name="Mette Hammer Hartmann" userId="S::mehah@aarhus.dk::7c21d1ee-8d07-4bd7-9024-99baab420f07" providerId="AD" clId="Web-{FE1853CD-0AAB-02C0-A231-D71F319ED57B}" dt="2026-08-21T10:51:57.652" v="10"/>
        <pc:sldMkLst>
          <pc:docMk/>
          <pc:sldMk cId="3138159028" sldId="300"/>
        </pc:sldMkLst>
      </pc:sldChg>
      <pc:sldChg chg="modTransition">
        <pc:chgData name="Mette Hammer Hartmann" userId="S::mehah@aarhus.dk::7c21d1ee-8d07-4bd7-9024-99baab420f07" providerId="AD" clId="Web-{FE1853CD-0AAB-02C0-A231-D71F319ED57B}" dt="2026-08-21T10:51:57.652" v="10"/>
        <pc:sldMkLst>
          <pc:docMk/>
          <pc:sldMk cId="3418171926" sldId="303"/>
        </pc:sldMkLst>
      </pc:sldChg>
      <pc:sldChg chg="modTransition">
        <pc:chgData name="Mette Hammer Hartmann" userId="S::mehah@aarhus.dk::7c21d1ee-8d07-4bd7-9024-99baab420f07" providerId="AD" clId="Web-{FE1853CD-0AAB-02C0-A231-D71F319ED57B}" dt="2026-08-21T10:51:57.652" v="10"/>
        <pc:sldMkLst>
          <pc:docMk/>
          <pc:sldMk cId="1507585461" sldId="305"/>
        </pc:sldMkLst>
      </pc:sldChg>
      <pc:sldChg chg="modTransition">
        <pc:chgData name="Mette Hammer Hartmann" userId="S::mehah@aarhus.dk::7c21d1ee-8d07-4bd7-9024-99baab420f07" providerId="AD" clId="Web-{FE1853CD-0AAB-02C0-A231-D71F319ED57B}" dt="2026-08-21T10:51:57.652" v="10"/>
        <pc:sldMkLst>
          <pc:docMk/>
          <pc:sldMk cId="2880735580" sldId="306"/>
        </pc:sldMkLst>
      </pc:sldChg>
      <pc:sldChg chg="modTransition">
        <pc:chgData name="Mette Hammer Hartmann" userId="S::mehah@aarhus.dk::7c21d1ee-8d07-4bd7-9024-99baab420f07" providerId="AD" clId="Web-{FE1853CD-0AAB-02C0-A231-D71F319ED57B}" dt="2026-08-21T10:51:57.652" v="10"/>
        <pc:sldMkLst>
          <pc:docMk/>
          <pc:sldMk cId="1757860994" sldId="307"/>
        </pc:sldMkLst>
      </pc:sldChg>
      <pc:sldChg chg="modTransition">
        <pc:chgData name="Mette Hammer Hartmann" userId="S::mehah@aarhus.dk::7c21d1ee-8d07-4bd7-9024-99baab420f07" providerId="AD" clId="Web-{FE1853CD-0AAB-02C0-A231-D71F319ED57B}" dt="2026-08-21T10:51:57.652" v="10"/>
        <pc:sldMkLst>
          <pc:docMk/>
          <pc:sldMk cId="54602480" sldId="308"/>
        </pc:sldMkLst>
      </pc:sldChg>
      <pc:sldChg chg="modTransition">
        <pc:chgData name="Mette Hammer Hartmann" userId="S::mehah@aarhus.dk::7c21d1ee-8d07-4bd7-9024-99baab420f07" providerId="AD" clId="Web-{FE1853CD-0AAB-02C0-A231-D71F319ED57B}" dt="2026-08-21T10:51:57.652" v="10"/>
        <pc:sldMkLst>
          <pc:docMk/>
          <pc:sldMk cId="3855030162" sldId="309"/>
        </pc:sldMkLst>
      </pc:sldChg>
      <pc:sldChg chg="modTransition">
        <pc:chgData name="Mette Hammer Hartmann" userId="S::mehah@aarhus.dk::7c21d1ee-8d07-4bd7-9024-99baab420f07" providerId="AD" clId="Web-{FE1853CD-0AAB-02C0-A231-D71F319ED57B}" dt="2026-08-21T10:51:57.652" v="10"/>
        <pc:sldMkLst>
          <pc:docMk/>
          <pc:sldMk cId="4276554274" sldId="311"/>
        </pc:sldMkLst>
      </pc:sldChg>
      <pc:sldChg chg="modTransition">
        <pc:chgData name="Mette Hammer Hartmann" userId="S::mehah@aarhus.dk::7c21d1ee-8d07-4bd7-9024-99baab420f07" providerId="AD" clId="Web-{FE1853CD-0AAB-02C0-A231-D71F319ED57B}" dt="2026-08-21T10:51:57.652" v="10"/>
        <pc:sldMkLst>
          <pc:docMk/>
          <pc:sldMk cId="1524623008" sldId="312"/>
        </pc:sldMkLst>
      </pc:sldChg>
      <pc:sldChg chg="modTransition">
        <pc:chgData name="Mette Hammer Hartmann" userId="S::mehah@aarhus.dk::7c21d1ee-8d07-4bd7-9024-99baab420f07" providerId="AD" clId="Web-{FE1853CD-0AAB-02C0-A231-D71F319ED57B}" dt="2026-08-21T10:51:57.652" v="10"/>
        <pc:sldMkLst>
          <pc:docMk/>
          <pc:sldMk cId="148968337" sldId="318"/>
        </pc:sldMkLst>
      </pc:sldChg>
      <pc:sldChg chg="modTransition">
        <pc:chgData name="Mette Hammer Hartmann" userId="S::mehah@aarhus.dk::7c21d1ee-8d07-4bd7-9024-99baab420f07" providerId="AD" clId="Web-{FE1853CD-0AAB-02C0-A231-D71F319ED57B}" dt="2026-08-21T10:51:57.652" v="10"/>
        <pc:sldMkLst>
          <pc:docMk/>
          <pc:sldMk cId="3313489460" sldId="320"/>
        </pc:sldMkLst>
      </pc:sldChg>
      <pc:sldChg chg="modTransition">
        <pc:chgData name="Mette Hammer Hartmann" userId="S::mehah@aarhus.dk::7c21d1ee-8d07-4bd7-9024-99baab420f07" providerId="AD" clId="Web-{FE1853CD-0AAB-02C0-A231-D71F319ED57B}" dt="2026-08-21T10:51:57.652" v="10"/>
        <pc:sldMkLst>
          <pc:docMk/>
          <pc:sldMk cId="2487352595" sldId="321"/>
        </pc:sldMkLst>
      </pc:sldChg>
      <pc:sldChg chg="modTransition">
        <pc:chgData name="Mette Hammer Hartmann" userId="S::mehah@aarhus.dk::7c21d1ee-8d07-4bd7-9024-99baab420f07" providerId="AD" clId="Web-{FE1853CD-0AAB-02C0-A231-D71F319ED57B}" dt="2026-08-21T10:54:19.859" v="19"/>
        <pc:sldMkLst>
          <pc:docMk/>
          <pc:sldMk cId="3284820657" sldId="322"/>
        </pc:sldMkLst>
      </pc:sldChg>
      <pc:sldChg chg="modTransition">
        <pc:chgData name="Mette Hammer Hartmann" userId="S::mehah@aarhus.dk::7c21d1ee-8d07-4bd7-9024-99baab420f07" providerId="AD" clId="Web-{FE1853CD-0AAB-02C0-A231-D71F319ED57B}" dt="2026-08-21T10:51:57.652" v="10"/>
        <pc:sldMkLst>
          <pc:docMk/>
          <pc:sldMk cId="2375928390" sldId="323"/>
        </pc:sldMkLst>
      </pc:sldChg>
      <pc:sldChg chg="modTransition">
        <pc:chgData name="Mette Hammer Hartmann" userId="S::mehah@aarhus.dk::7c21d1ee-8d07-4bd7-9024-99baab420f07" providerId="AD" clId="Web-{FE1853CD-0AAB-02C0-A231-D71F319ED57B}" dt="2026-08-21T10:51:57.652" v="10"/>
        <pc:sldMkLst>
          <pc:docMk/>
          <pc:sldMk cId="3103872430" sldId="324"/>
        </pc:sldMkLst>
      </pc:sldChg>
      <pc:sldChg chg="modTransition">
        <pc:chgData name="Mette Hammer Hartmann" userId="S::mehah@aarhus.dk::7c21d1ee-8d07-4bd7-9024-99baab420f07" providerId="AD" clId="Web-{FE1853CD-0AAB-02C0-A231-D71F319ED57B}" dt="2026-08-21T10:51:57.652" v="10"/>
        <pc:sldMkLst>
          <pc:docMk/>
          <pc:sldMk cId="3458595686" sldId="329"/>
        </pc:sldMkLst>
      </pc:sldChg>
      <pc:sldChg chg="modTransition">
        <pc:chgData name="Mette Hammer Hartmann" userId="S::mehah@aarhus.dk::7c21d1ee-8d07-4bd7-9024-99baab420f07" providerId="AD" clId="Web-{FE1853CD-0AAB-02C0-A231-D71F319ED57B}" dt="2026-08-21T10:51:57.652" v="10"/>
        <pc:sldMkLst>
          <pc:docMk/>
          <pc:sldMk cId="1921456167" sldId="330"/>
        </pc:sldMkLst>
      </pc:sldChg>
      <pc:sldChg chg="modTransition">
        <pc:chgData name="Mette Hammer Hartmann" userId="S::mehah@aarhus.dk::7c21d1ee-8d07-4bd7-9024-99baab420f07" providerId="AD" clId="Web-{FE1853CD-0AAB-02C0-A231-D71F319ED57B}" dt="2026-08-21T10:51:57.652" v="10"/>
        <pc:sldMkLst>
          <pc:docMk/>
          <pc:sldMk cId="3372779876" sldId="331"/>
        </pc:sldMkLst>
      </pc:sldChg>
      <pc:sldMasterChg chg="modTransition modSldLayout">
        <pc:chgData name="Mette Hammer Hartmann" userId="S::mehah@aarhus.dk::7c21d1ee-8d07-4bd7-9024-99baab420f07" providerId="AD" clId="Web-{FE1853CD-0AAB-02C0-A231-D71F319ED57B}" dt="2026-08-21T10:51:57.652" v="10"/>
        <pc:sldMasterMkLst>
          <pc:docMk/>
          <pc:sldMasterMk cId="1647707567" sldId="2147483669"/>
        </pc:sldMasterMkLst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3352610174" sldId="2147483670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2834663412" sldId="2147483672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931119159" sldId="2147483673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4062850390" sldId="2147483674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885155042" sldId="2147483675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1905734808" sldId="2147483676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1708646943" sldId="2147483677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4059224229" sldId="2147483678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3491784804" sldId="2147483679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1702000640" sldId="2147483680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1526993738" sldId="2147483681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3791136364" sldId="2147483682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933212073" sldId="2147483709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2879049609" sldId="2147483711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3175296361" sldId="2147483712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1628155974" sldId="2147483713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19405183" sldId="2147483714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3549522866" sldId="2147483715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3327447931" sldId="2147483716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2798439308" sldId="2147483717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3570906706" sldId="2147483718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1381157362" sldId="2147483719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1717549134" sldId="2147483720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571115340" sldId="2147483721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2238036666" sldId="2147483722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1647707567" sldId="2147483669"/>
            <pc:sldLayoutMk cId="1714050932" sldId="2147483723"/>
          </pc:sldLayoutMkLst>
        </pc:sldLayoutChg>
      </pc:sldMasterChg>
      <pc:sldMasterChg chg="modTransition modSldLayout">
        <pc:chgData name="Mette Hammer Hartmann" userId="S::mehah@aarhus.dk::7c21d1ee-8d07-4bd7-9024-99baab420f07" providerId="AD" clId="Web-{FE1853CD-0AAB-02C0-A231-D71F319ED57B}" dt="2026-08-21T10:51:57.652" v="10"/>
        <pc:sldMasterMkLst>
          <pc:docMk/>
          <pc:sldMasterMk cId="2400033578" sldId="2147483683"/>
        </pc:sldMasterMkLst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2512861714" sldId="2147483684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1055917935" sldId="2147483685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3878550506" sldId="2147483686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1154359448" sldId="2147483687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1334901361" sldId="2147483688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4187015710" sldId="2147483689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1607243802" sldId="2147483690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2701684905" sldId="2147483691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17366475" sldId="2147483692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3992517261" sldId="2147483693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2154762523" sldId="2147483694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3839416040" sldId="2147483695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3581660111" sldId="2147483696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1776751053" sldId="2147483697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1965700023" sldId="2147483698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3255662438" sldId="2147483699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3604416033" sldId="2147483700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1569672710" sldId="2147483701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3761589689" sldId="2147483702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3183973206" sldId="2147483703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3914100849" sldId="2147483704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649577930" sldId="2147483705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3864198455" sldId="2147483706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3274296148" sldId="2147483707"/>
          </pc:sldLayoutMkLst>
        </pc:sldLayoutChg>
        <pc:sldLayoutChg chg="modTransition">
          <pc:chgData name="Mette Hammer Hartmann" userId="S::mehah@aarhus.dk::7c21d1ee-8d07-4bd7-9024-99baab420f07" providerId="AD" clId="Web-{FE1853CD-0AAB-02C0-A231-D71F319ED57B}" dt="2026-08-21T10:51:57.652" v="10"/>
          <pc:sldLayoutMkLst>
            <pc:docMk/>
            <pc:sldMasterMk cId="2400033578" sldId="2147483683"/>
            <pc:sldLayoutMk cId="3964930163" sldId="2147483708"/>
          </pc:sldLayoutMkLst>
        </pc:sldLayoutChg>
      </pc:sldMasterChg>
    </pc:docChg>
  </pc:docChgLst>
  <pc:docChgLst>
    <pc:chgData name="Mette Hammer Hartmann" userId="S::mehah@aarhus.dk::7c21d1ee-8d07-4bd7-9024-99baab420f07" providerId="AD" clId="Web-{95248C5D-AC94-0BE0-7B69-5B6A7108BA48}"/>
    <pc:docChg chg="modSld">
      <pc:chgData name="Mette Hammer Hartmann" userId="S::mehah@aarhus.dk::7c21d1ee-8d07-4bd7-9024-99baab420f07" providerId="AD" clId="Web-{95248C5D-AC94-0BE0-7B69-5B6A7108BA48}" dt="2026-08-20T10:13:34.433" v="26"/>
      <pc:docMkLst>
        <pc:docMk/>
      </pc:docMkLst>
      <pc:sldChg chg="modSp">
        <pc:chgData name="Mette Hammer Hartmann" userId="S::mehah@aarhus.dk::7c21d1ee-8d07-4bd7-9024-99baab420f07" providerId="AD" clId="Web-{95248C5D-AC94-0BE0-7B69-5B6A7108BA48}" dt="2026-08-20T10:12:50.914" v="6" actId="14100"/>
        <pc:sldMkLst>
          <pc:docMk/>
          <pc:sldMk cId="2375928390" sldId="323"/>
        </pc:sldMkLst>
        <pc:spChg chg="mod">
          <ac:chgData name="Mette Hammer Hartmann" userId="S::mehah@aarhus.dk::7c21d1ee-8d07-4bd7-9024-99baab420f07" providerId="AD" clId="Web-{95248C5D-AC94-0BE0-7B69-5B6A7108BA48}" dt="2026-08-20T10:12:50.914" v="6" actId="14100"/>
          <ac:spMkLst>
            <pc:docMk/>
            <pc:sldMk cId="2375928390" sldId="323"/>
            <ac:spMk id="3" creationId="{C38BA60C-9079-4D20-D4C6-43D6C55C2F06}"/>
          </ac:spMkLst>
        </pc:spChg>
      </pc:sldChg>
      <pc:sldChg chg="modNotes">
        <pc:chgData name="Mette Hammer Hartmann" userId="S::mehah@aarhus.dk::7c21d1ee-8d07-4bd7-9024-99baab420f07" providerId="AD" clId="Web-{95248C5D-AC94-0BE0-7B69-5B6A7108BA48}" dt="2026-08-20T10:13:34.433" v="26"/>
        <pc:sldMkLst>
          <pc:docMk/>
          <pc:sldMk cId="3372779876" sldId="331"/>
        </pc:sldMkLst>
      </pc:sldChg>
    </pc:docChg>
  </pc:docChgLst>
  <pc:docChgLst>
    <pc:chgData name="Mette Hammer Hartmann" userId="S::mehah@aarhus.dk::7c21d1ee-8d07-4bd7-9024-99baab420f07" providerId="AD" clId="Web-{7823C8B2-0668-0028-86BB-616AA919AC62}"/>
    <pc:docChg chg="modSld">
      <pc:chgData name="Mette Hammer Hartmann" userId="S::mehah@aarhus.dk::7c21d1ee-8d07-4bd7-9024-99baab420f07" providerId="AD" clId="Web-{7823C8B2-0668-0028-86BB-616AA919AC62}" dt="2026-08-10T08:43:56.677" v="28" actId="14100"/>
      <pc:docMkLst>
        <pc:docMk/>
      </pc:docMkLst>
      <pc:sldChg chg="modSp">
        <pc:chgData name="Mette Hammer Hartmann" userId="S::mehah@aarhus.dk::7c21d1ee-8d07-4bd7-9024-99baab420f07" providerId="AD" clId="Web-{7823C8B2-0668-0028-86BB-616AA919AC62}" dt="2026-08-10T08:41:52.261" v="26" actId="20577"/>
        <pc:sldMkLst>
          <pc:docMk/>
          <pc:sldMk cId="1040244014" sldId="256"/>
        </pc:sldMkLst>
        <pc:spChg chg="mod">
          <ac:chgData name="Mette Hammer Hartmann" userId="S::mehah@aarhus.dk::7c21d1ee-8d07-4bd7-9024-99baab420f07" providerId="AD" clId="Web-{7823C8B2-0668-0028-86BB-616AA919AC62}" dt="2026-08-10T08:41:52.261" v="26" actId="20577"/>
          <ac:spMkLst>
            <pc:docMk/>
            <pc:sldMk cId="1040244014" sldId="256"/>
            <ac:spMk id="4" creationId="{A2ED8B72-21DE-77D1-935D-E6A1FE312F29}"/>
          </ac:spMkLst>
        </pc:spChg>
      </pc:sldChg>
      <pc:sldChg chg="modSp">
        <pc:chgData name="Mette Hammer Hartmann" userId="S::mehah@aarhus.dk::7c21d1ee-8d07-4bd7-9024-99baab420f07" providerId="AD" clId="Web-{7823C8B2-0668-0028-86BB-616AA919AC62}" dt="2026-08-10T08:43:56.677" v="28" actId="14100"/>
        <pc:sldMkLst>
          <pc:docMk/>
          <pc:sldMk cId="2487352595" sldId="321"/>
        </pc:sldMkLst>
        <pc:spChg chg="mod">
          <ac:chgData name="Mette Hammer Hartmann" userId="S::mehah@aarhus.dk::7c21d1ee-8d07-4bd7-9024-99baab420f07" providerId="AD" clId="Web-{7823C8B2-0668-0028-86BB-616AA919AC62}" dt="2026-08-10T08:43:49.270" v="27" actId="14100"/>
          <ac:spMkLst>
            <pc:docMk/>
            <pc:sldMk cId="2487352595" sldId="321"/>
            <ac:spMk id="2" creationId="{E97F6CEE-51F8-4447-794F-EB4515524593}"/>
          </ac:spMkLst>
        </pc:spChg>
        <pc:spChg chg="mod">
          <ac:chgData name="Mette Hammer Hartmann" userId="S::mehah@aarhus.dk::7c21d1ee-8d07-4bd7-9024-99baab420f07" providerId="AD" clId="Web-{7823C8B2-0668-0028-86BB-616AA919AC62}" dt="2026-08-10T08:43:56.677" v="28" actId="14100"/>
          <ac:spMkLst>
            <pc:docMk/>
            <pc:sldMk cId="2487352595" sldId="321"/>
            <ac:spMk id="4" creationId="{E4016030-E3DE-9B21-CC34-9007FFE3BA46}"/>
          </ac:spMkLst>
        </pc:spChg>
      </pc:sldChg>
    </pc:docChg>
  </pc:docChgLst>
  <pc:docChgLst>
    <pc:chgData name="Mette Hammer Hartmann" userId="S::mehah@aarhus.dk::7c21d1ee-8d07-4bd7-9024-99baab420f07" providerId="AD" clId="Web-{00000000-0000-0000-0000-000000000000}"/>
    <pc:docChg chg="modSld">
      <pc:chgData name="Mette Hammer Hartmann" userId="S::mehah@aarhus.dk::7c21d1ee-8d07-4bd7-9024-99baab420f07" providerId="AD" clId="Web-{00000000-0000-0000-0000-000000000000}" dt="2026-08-24T06:04:59.780" v="16"/>
      <pc:docMkLst>
        <pc:docMk/>
      </pc:docMkLst>
      <pc:sldChg chg="addAnim delAnim">
        <pc:chgData name="Mette Hammer Hartmann" userId="S::mehah@aarhus.dk::7c21d1ee-8d07-4bd7-9024-99baab420f07" providerId="AD" clId="Web-{00000000-0000-0000-0000-000000000000}" dt="2026-08-21T11:33:04.519" v="13"/>
        <pc:sldMkLst>
          <pc:docMk/>
          <pc:sldMk cId="1507585461" sldId="305"/>
        </pc:sldMkLst>
      </pc:sldChg>
      <pc:sldChg chg="addAnim delAnim">
        <pc:chgData name="Mette Hammer Hartmann" userId="S::mehah@aarhus.dk::7c21d1ee-8d07-4bd7-9024-99baab420f07" providerId="AD" clId="Web-{00000000-0000-0000-0000-000000000000}" dt="2026-08-21T11:27:51.524" v="5"/>
        <pc:sldMkLst>
          <pc:docMk/>
          <pc:sldMk cId="1757860994" sldId="307"/>
        </pc:sldMkLst>
      </pc:sldChg>
      <pc:sldChg chg="addAnim delAnim">
        <pc:chgData name="Mette Hammer Hartmann" userId="S::mehah@aarhus.dk::7c21d1ee-8d07-4bd7-9024-99baab420f07" providerId="AD" clId="Web-{00000000-0000-0000-0000-000000000000}" dt="2026-08-21T11:29:05.605" v="11"/>
        <pc:sldMkLst>
          <pc:docMk/>
          <pc:sldMk cId="54602480" sldId="308"/>
        </pc:sldMkLst>
      </pc:sldChg>
      <pc:sldChg chg="addAnim">
        <pc:chgData name="Mette Hammer Hartmann" userId="S::mehah@aarhus.dk::7c21d1ee-8d07-4bd7-9024-99baab420f07" providerId="AD" clId="Web-{00000000-0000-0000-0000-000000000000}" dt="2026-08-21T11:28:50.245" v="9"/>
        <pc:sldMkLst>
          <pc:docMk/>
          <pc:sldMk cId="3855030162" sldId="309"/>
        </pc:sldMkLst>
      </pc:sldChg>
      <pc:sldChg chg="addAnim">
        <pc:chgData name="Mette Hammer Hartmann" userId="S::mehah@aarhus.dk::7c21d1ee-8d07-4bd7-9024-99baab420f07" providerId="AD" clId="Web-{00000000-0000-0000-0000-000000000000}" dt="2026-08-21T11:28:38.916" v="8"/>
        <pc:sldMkLst>
          <pc:docMk/>
          <pc:sldMk cId="4276554274" sldId="311"/>
        </pc:sldMkLst>
      </pc:sldChg>
      <pc:sldChg chg="modTransition addAnim">
        <pc:chgData name="Mette Hammer Hartmann" userId="S::mehah@aarhus.dk::7c21d1ee-8d07-4bd7-9024-99baab420f07" providerId="AD" clId="Web-{00000000-0000-0000-0000-000000000000}" dt="2026-08-21T11:26:48.350" v="2"/>
        <pc:sldMkLst>
          <pc:docMk/>
          <pc:sldMk cId="3284820657" sldId="322"/>
        </pc:sldMkLst>
      </pc:sldChg>
      <pc:sldChg chg="addAnim delAnim">
        <pc:chgData name="Mette Hammer Hartmann" userId="S::mehah@aarhus.dk::7c21d1ee-8d07-4bd7-9024-99baab420f07" providerId="AD" clId="Web-{00000000-0000-0000-0000-000000000000}" dt="2026-08-21T11:28:12.650" v="7"/>
        <pc:sldMkLst>
          <pc:docMk/>
          <pc:sldMk cId="1921456167" sldId="330"/>
        </pc:sldMkLst>
      </pc:sldChg>
      <pc:sldChg chg="addAnim">
        <pc:chgData name="Mette Hammer Hartmann" userId="S::mehah@aarhus.dk::7c21d1ee-8d07-4bd7-9024-99baab420f07" providerId="AD" clId="Web-{00000000-0000-0000-0000-000000000000}" dt="2026-08-24T06:04:10.466" v="14"/>
        <pc:sldMkLst>
          <pc:docMk/>
          <pc:sldMk cId="2876629888" sldId="332"/>
        </pc:sldMkLst>
      </pc:sldChg>
      <pc:sldChg chg="addAnim delAnim">
        <pc:chgData name="Mette Hammer Hartmann" userId="S::mehah@aarhus.dk::7c21d1ee-8d07-4bd7-9024-99baab420f07" providerId="AD" clId="Web-{00000000-0000-0000-0000-000000000000}" dt="2026-08-24T06:04:59.780" v="16"/>
        <pc:sldMkLst>
          <pc:docMk/>
          <pc:sldMk cId="505403188" sldId="333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22616F-8D03-4050-BFD6-1D3ACD14EE17}" type="doc">
      <dgm:prSet loTypeId="urn:microsoft.com/office/officeart/2005/8/layout/process1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da-DK"/>
        </a:p>
      </dgm:t>
    </dgm:pt>
    <dgm:pt modelId="{68713C9F-365B-46A8-8D17-35317848FB6B}">
      <dgm:prSet phldrT="[Tekst]" phldr="0"/>
      <dgm:spPr/>
      <dgm:t>
        <a:bodyPr/>
        <a:lstStyle/>
        <a:p>
          <a:r>
            <a:rPr lang="da-DK"/>
            <a:t>Intro</a:t>
          </a:r>
        </a:p>
      </dgm:t>
    </dgm:pt>
    <dgm:pt modelId="{F5C74C6E-C157-437C-BD3A-4A4FCC5991C1}" type="parTrans" cxnId="{7541CF64-8234-4D01-AC75-79110B0356B7}">
      <dgm:prSet/>
      <dgm:spPr/>
      <dgm:t>
        <a:bodyPr/>
        <a:lstStyle/>
        <a:p>
          <a:endParaRPr lang="da-DK"/>
        </a:p>
      </dgm:t>
    </dgm:pt>
    <dgm:pt modelId="{94542110-92CB-4915-AC88-7D9A679FE8ED}" type="sibTrans" cxnId="{7541CF64-8234-4D01-AC75-79110B0356B7}">
      <dgm:prSet/>
      <dgm:spPr/>
      <dgm:t>
        <a:bodyPr/>
        <a:lstStyle/>
        <a:p>
          <a:endParaRPr lang="da-DK"/>
        </a:p>
      </dgm:t>
    </dgm:pt>
    <dgm:pt modelId="{80E4B3F6-9EB2-475B-9736-D0E88F0294AE}">
      <dgm:prSet phldrT="[Tekst]" phldr="0"/>
      <dgm:spPr/>
      <dgm:t>
        <a:bodyPr/>
        <a:lstStyle/>
        <a:p>
          <a:r>
            <a:rPr lang="da-DK"/>
            <a:t>Træning</a:t>
          </a:r>
        </a:p>
      </dgm:t>
    </dgm:pt>
    <dgm:pt modelId="{A82AC5EB-2775-4F2D-9525-8EC2D21025AA}" type="parTrans" cxnId="{0D8432F2-6DA3-4C56-8132-115C01C25487}">
      <dgm:prSet/>
      <dgm:spPr/>
      <dgm:t>
        <a:bodyPr/>
        <a:lstStyle/>
        <a:p>
          <a:endParaRPr lang="da-DK"/>
        </a:p>
      </dgm:t>
    </dgm:pt>
    <dgm:pt modelId="{7CE51B7C-274B-498B-B4B4-78EF888FF47E}" type="sibTrans" cxnId="{0D8432F2-6DA3-4C56-8132-115C01C25487}">
      <dgm:prSet/>
      <dgm:spPr/>
      <dgm:t>
        <a:bodyPr/>
        <a:lstStyle/>
        <a:p>
          <a:endParaRPr lang="da-DK"/>
        </a:p>
      </dgm:t>
    </dgm:pt>
    <dgm:pt modelId="{62C6ABE0-691E-4E04-A6AD-592CF0254251}">
      <dgm:prSet phldrT="[Tekst]" phldr="0"/>
      <dgm:spPr/>
      <dgm:t>
        <a:bodyPr/>
        <a:lstStyle/>
        <a:p>
          <a:r>
            <a:rPr lang="da-DK"/>
            <a:t>Individuel afslutning</a:t>
          </a:r>
        </a:p>
      </dgm:t>
    </dgm:pt>
    <dgm:pt modelId="{BD55A1E5-C869-4A80-9F64-6127BEB0051B}" type="parTrans" cxnId="{6EFFE1BA-F84C-475D-93DC-7F3316CC9DCC}">
      <dgm:prSet/>
      <dgm:spPr/>
      <dgm:t>
        <a:bodyPr/>
        <a:lstStyle/>
        <a:p>
          <a:endParaRPr lang="da-DK"/>
        </a:p>
      </dgm:t>
    </dgm:pt>
    <dgm:pt modelId="{8F52787D-B3A8-4F40-BCC7-B733BAED9D49}" type="sibTrans" cxnId="{6EFFE1BA-F84C-475D-93DC-7F3316CC9DCC}">
      <dgm:prSet/>
      <dgm:spPr/>
      <dgm:t>
        <a:bodyPr/>
        <a:lstStyle/>
        <a:p>
          <a:endParaRPr lang="da-DK"/>
        </a:p>
      </dgm:t>
    </dgm:pt>
    <dgm:pt modelId="{493F6B3A-FD31-4CE1-B93F-4FC9E5DAAB16}">
      <dgm:prSet phldrT="[Tekst]" phldr="0"/>
      <dgm:spPr/>
      <dgm:t>
        <a:bodyPr/>
        <a:lstStyle/>
        <a:p>
          <a:r>
            <a:rPr lang="da-DK"/>
            <a:t>Fælles afslutning</a:t>
          </a:r>
        </a:p>
      </dgm:t>
    </dgm:pt>
    <dgm:pt modelId="{9972EBC0-3F12-4FBC-BB03-36415587AA57}" type="parTrans" cxnId="{3EB3394A-B8BF-49E1-A911-D0D5D51102BE}">
      <dgm:prSet/>
      <dgm:spPr/>
      <dgm:t>
        <a:bodyPr/>
        <a:lstStyle/>
        <a:p>
          <a:endParaRPr lang="da-DK"/>
        </a:p>
      </dgm:t>
    </dgm:pt>
    <dgm:pt modelId="{AD25FAE0-866F-4545-875E-1FD21C5A067F}" type="sibTrans" cxnId="{3EB3394A-B8BF-49E1-A911-D0D5D51102BE}">
      <dgm:prSet/>
      <dgm:spPr/>
      <dgm:t>
        <a:bodyPr/>
        <a:lstStyle/>
        <a:p>
          <a:endParaRPr lang="da-DK"/>
        </a:p>
      </dgm:t>
    </dgm:pt>
    <dgm:pt modelId="{0E9DB92B-B7C9-42A8-B4A5-84B224FF72AD}">
      <dgm:prSet phldrT="[Tekst]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a-DK" u="sng"/>
            <a:t>Tværfaglig deltagelse</a:t>
          </a:r>
          <a:endParaRPr lang="da-DK"/>
        </a:p>
      </dgm:t>
    </dgm:pt>
    <dgm:pt modelId="{DD41BBC2-617D-49C6-B177-EA6A9FD2D63E}" type="parTrans" cxnId="{4140C8C3-4E47-433F-85BB-9285B5F80B6B}">
      <dgm:prSet/>
      <dgm:spPr/>
      <dgm:t>
        <a:bodyPr/>
        <a:lstStyle/>
        <a:p>
          <a:endParaRPr lang="da-DK"/>
        </a:p>
      </dgm:t>
    </dgm:pt>
    <dgm:pt modelId="{0BD0E4E3-F119-43F0-AFC9-625AE7F7B00B}" type="sibTrans" cxnId="{4140C8C3-4E47-433F-85BB-9285B5F80B6B}">
      <dgm:prSet/>
      <dgm:spPr/>
      <dgm:t>
        <a:bodyPr/>
        <a:lstStyle/>
        <a:p>
          <a:endParaRPr lang="da-DK"/>
        </a:p>
      </dgm:t>
    </dgm:pt>
    <dgm:pt modelId="{6E315E8A-FA6A-43EB-9674-95C2F8807A55}" type="pres">
      <dgm:prSet presAssocID="{4822616F-8D03-4050-BFD6-1D3ACD14EE17}" presName="Name0" presStyleCnt="0">
        <dgm:presLayoutVars>
          <dgm:dir/>
          <dgm:resizeHandles val="exact"/>
        </dgm:presLayoutVars>
      </dgm:prSet>
      <dgm:spPr/>
    </dgm:pt>
    <dgm:pt modelId="{9C82055C-3120-4615-8D83-E4889488C196}" type="pres">
      <dgm:prSet presAssocID="{68713C9F-365B-46A8-8D17-35317848FB6B}" presName="node" presStyleLbl="node1" presStyleIdx="0" presStyleCnt="5" custLinFactNeighborX="5574" custLinFactNeighborY="11263">
        <dgm:presLayoutVars>
          <dgm:bulletEnabled val="1"/>
        </dgm:presLayoutVars>
      </dgm:prSet>
      <dgm:spPr/>
    </dgm:pt>
    <dgm:pt modelId="{AA627194-6990-4B0C-9D4D-87A7A90FB476}" type="pres">
      <dgm:prSet presAssocID="{94542110-92CB-4915-AC88-7D9A679FE8ED}" presName="sibTrans" presStyleLbl="sibTrans2D1" presStyleIdx="0" presStyleCnt="4"/>
      <dgm:spPr/>
    </dgm:pt>
    <dgm:pt modelId="{FF6F8BAB-A7AC-4171-9CF4-CAAA80D431EB}" type="pres">
      <dgm:prSet presAssocID="{94542110-92CB-4915-AC88-7D9A679FE8ED}" presName="connectorText" presStyleLbl="sibTrans2D1" presStyleIdx="0" presStyleCnt="4"/>
      <dgm:spPr/>
    </dgm:pt>
    <dgm:pt modelId="{B85D9FF7-6464-4FE1-A25D-4764F947AC50}" type="pres">
      <dgm:prSet presAssocID="{80E4B3F6-9EB2-475B-9736-D0E88F0294AE}" presName="node" presStyleLbl="node1" presStyleIdx="1" presStyleCnt="5" custLinFactNeighborX="-16808" custLinFactNeighborY="9027">
        <dgm:presLayoutVars>
          <dgm:bulletEnabled val="1"/>
        </dgm:presLayoutVars>
      </dgm:prSet>
      <dgm:spPr/>
    </dgm:pt>
    <dgm:pt modelId="{66851E01-20F5-40D3-BB68-908A83ECFFED}" type="pres">
      <dgm:prSet presAssocID="{7CE51B7C-274B-498B-B4B4-78EF888FF47E}" presName="sibTrans" presStyleLbl="sibTrans2D1" presStyleIdx="1" presStyleCnt="4"/>
      <dgm:spPr/>
    </dgm:pt>
    <dgm:pt modelId="{73CDF160-7AE8-4990-B0F1-3B09BF805655}" type="pres">
      <dgm:prSet presAssocID="{7CE51B7C-274B-498B-B4B4-78EF888FF47E}" presName="connectorText" presStyleLbl="sibTrans2D1" presStyleIdx="1" presStyleCnt="4"/>
      <dgm:spPr/>
    </dgm:pt>
    <dgm:pt modelId="{60B14E96-D243-42FA-84FC-0146DBC1E843}" type="pres">
      <dgm:prSet presAssocID="{0E9DB92B-B7C9-42A8-B4A5-84B224FF72AD}" presName="node" presStyleLbl="node1" presStyleIdx="2" presStyleCnt="5" custLinFactNeighborX="4175" custLinFactNeighborY="5074">
        <dgm:presLayoutVars>
          <dgm:bulletEnabled val="1"/>
        </dgm:presLayoutVars>
      </dgm:prSet>
      <dgm:spPr/>
    </dgm:pt>
    <dgm:pt modelId="{ABD5F6A6-1C45-4054-B2F9-4BC08B3620D4}" type="pres">
      <dgm:prSet presAssocID="{0BD0E4E3-F119-43F0-AFC9-625AE7F7B00B}" presName="sibTrans" presStyleLbl="sibTrans2D1" presStyleIdx="2" presStyleCnt="4"/>
      <dgm:spPr/>
    </dgm:pt>
    <dgm:pt modelId="{127C7C01-1052-435D-8C7B-0D1B7995E101}" type="pres">
      <dgm:prSet presAssocID="{0BD0E4E3-F119-43F0-AFC9-625AE7F7B00B}" presName="connectorText" presStyleLbl="sibTrans2D1" presStyleIdx="2" presStyleCnt="4"/>
      <dgm:spPr/>
    </dgm:pt>
    <dgm:pt modelId="{996EF5DA-FD34-4C00-AE9D-EA1D1CD694A6}" type="pres">
      <dgm:prSet presAssocID="{62C6ABE0-691E-4E04-A6AD-592CF0254251}" presName="node" presStyleLbl="node1" presStyleIdx="3" presStyleCnt="5" custLinFactNeighborX="-18477" custLinFactNeighborY="420">
        <dgm:presLayoutVars>
          <dgm:bulletEnabled val="1"/>
        </dgm:presLayoutVars>
      </dgm:prSet>
      <dgm:spPr/>
    </dgm:pt>
    <dgm:pt modelId="{4D655D26-E632-4CA5-B369-59CA2EF16D0D}" type="pres">
      <dgm:prSet presAssocID="{8F52787D-B3A8-4F40-BCC7-B733BAED9D49}" presName="sibTrans" presStyleLbl="sibTrans2D1" presStyleIdx="3" presStyleCnt="4"/>
      <dgm:spPr/>
    </dgm:pt>
    <dgm:pt modelId="{D3139766-EF26-4B48-A071-1E3F868E1AE7}" type="pres">
      <dgm:prSet presAssocID="{8F52787D-B3A8-4F40-BCC7-B733BAED9D49}" presName="connectorText" presStyleLbl="sibTrans2D1" presStyleIdx="3" presStyleCnt="4"/>
      <dgm:spPr/>
    </dgm:pt>
    <dgm:pt modelId="{2D29FC9D-0630-4CD6-B58D-E11245E722C5}" type="pres">
      <dgm:prSet presAssocID="{493F6B3A-FD31-4CE1-B93F-4FC9E5DAAB16}" presName="node" presStyleLbl="node1" presStyleIdx="4" presStyleCnt="5" custLinFactNeighborX="-5926" custLinFactNeighborY="-3097">
        <dgm:presLayoutVars>
          <dgm:bulletEnabled val="1"/>
        </dgm:presLayoutVars>
      </dgm:prSet>
      <dgm:spPr/>
    </dgm:pt>
  </dgm:ptLst>
  <dgm:cxnLst>
    <dgm:cxn modelId="{94A20312-B980-4E66-ADC7-60127F1117C4}" type="presOf" srcId="{0BD0E4E3-F119-43F0-AFC9-625AE7F7B00B}" destId="{ABD5F6A6-1C45-4054-B2F9-4BC08B3620D4}" srcOrd="0" destOrd="0" presId="urn:microsoft.com/office/officeart/2005/8/layout/process1"/>
    <dgm:cxn modelId="{1A5FCB14-51CF-4A4A-A00C-D5E7C21486FF}" type="presOf" srcId="{0BD0E4E3-F119-43F0-AFC9-625AE7F7B00B}" destId="{127C7C01-1052-435D-8C7B-0D1B7995E101}" srcOrd="1" destOrd="0" presId="urn:microsoft.com/office/officeart/2005/8/layout/process1"/>
    <dgm:cxn modelId="{90028139-40E3-47CD-92DB-1FA691E64822}" type="presOf" srcId="{8F52787D-B3A8-4F40-BCC7-B733BAED9D49}" destId="{4D655D26-E632-4CA5-B369-59CA2EF16D0D}" srcOrd="0" destOrd="0" presId="urn:microsoft.com/office/officeart/2005/8/layout/process1"/>
    <dgm:cxn modelId="{4C68BA3F-F725-403B-B811-FBE88BEBC1D6}" type="presOf" srcId="{94542110-92CB-4915-AC88-7D9A679FE8ED}" destId="{AA627194-6990-4B0C-9D4D-87A7A90FB476}" srcOrd="0" destOrd="0" presId="urn:microsoft.com/office/officeart/2005/8/layout/process1"/>
    <dgm:cxn modelId="{3B638461-8BFC-4EA6-BBE9-6F7FE2DD7A71}" type="presOf" srcId="{7CE51B7C-274B-498B-B4B4-78EF888FF47E}" destId="{73CDF160-7AE8-4990-B0F1-3B09BF805655}" srcOrd="1" destOrd="0" presId="urn:microsoft.com/office/officeart/2005/8/layout/process1"/>
    <dgm:cxn modelId="{7541CF64-8234-4D01-AC75-79110B0356B7}" srcId="{4822616F-8D03-4050-BFD6-1D3ACD14EE17}" destId="{68713C9F-365B-46A8-8D17-35317848FB6B}" srcOrd="0" destOrd="0" parTransId="{F5C74C6E-C157-437C-BD3A-4A4FCC5991C1}" sibTransId="{94542110-92CB-4915-AC88-7D9A679FE8ED}"/>
    <dgm:cxn modelId="{3EB3394A-B8BF-49E1-A911-D0D5D51102BE}" srcId="{4822616F-8D03-4050-BFD6-1D3ACD14EE17}" destId="{493F6B3A-FD31-4CE1-B93F-4FC9E5DAAB16}" srcOrd="4" destOrd="0" parTransId="{9972EBC0-3F12-4FBC-BB03-36415587AA57}" sibTransId="{AD25FAE0-866F-4545-875E-1FD21C5A067F}"/>
    <dgm:cxn modelId="{17BB4A6F-C770-4959-B8EB-164A0ADB8D0C}" type="presOf" srcId="{4822616F-8D03-4050-BFD6-1D3ACD14EE17}" destId="{6E315E8A-FA6A-43EB-9674-95C2F8807A55}" srcOrd="0" destOrd="0" presId="urn:microsoft.com/office/officeart/2005/8/layout/process1"/>
    <dgm:cxn modelId="{85EA227F-ADB5-46A7-9AF3-75F54F3917A3}" type="presOf" srcId="{0E9DB92B-B7C9-42A8-B4A5-84B224FF72AD}" destId="{60B14E96-D243-42FA-84FC-0146DBC1E843}" srcOrd="0" destOrd="0" presId="urn:microsoft.com/office/officeart/2005/8/layout/process1"/>
    <dgm:cxn modelId="{5B9FCB80-AA7A-4B07-AC53-25369F35477D}" type="presOf" srcId="{8F52787D-B3A8-4F40-BCC7-B733BAED9D49}" destId="{D3139766-EF26-4B48-A071-1E3F868E1AE7}" srcOrd="1" destOrd="0" presId="urn:microsoft.com/office/officeart/2005/8/layout/process1"/>
    <dgm:cxn modelId="{C0186187-F9A9-4F0C-8946-C4B5B126C1CA}" type="presOf" srcId="{68713C9F-365B-46A8-8D17-35317848FB6B}" destId="{9C82055C-3120-4615-8D83-E4889488C196}" srcOrd="0" destOrd="0" presId="urn:microsoft.com/office/officeart/2005/8/layout/process1"/>
    <dgm:cxn modelId="{B567ED8A-B994-44CB-9C66-E762AEBDCC96}" type="presOf" srcId="{62C6ABE0-691E-4E04-A6AD-592CF0254251}" destId="{996EF5DA-FD34-4C00-AE9D-EA1D1CD694A6}" srcOrd="0" destOrd="0" presId="urn:microsoft.com/office/officeart/2005/8/layout/process1"/>
    <dgm:cxn modelId="{A4FB699E-1F0A-472E-BF9A-CEE155A5334D}" type="presOf" srcId="{80E4B3F6-9EB2-475B-9736-D0E88F0294AE}" destId="{B85D9FF7-6464-4FE1-A25D-4764F947AC50}" srcOrd="0" destOrd="0" presId="urn:microsoft.com/office/officeart/2005/8/layout/process1"/>
    <dgm:cxn modelId="{C238C1A7-29A0-46BC-8A06-4227EA9C5F4B}" type="presOf" srcId="{7CE51B7C-274B-498B-B4B4-78EF888FF47E}" destId="{66851E01-20F5-40D3-BB68-908A83ECFFED}" srcOrd="0" destOrd="0" presId="urn:microsoft.com/office/officeart/2005/8/layout/process1"/>
    <dgm:cxn modelId="{396EA7B6-E8EE-4B60-98DF-82C4C859DCE7}" type="presOf" srcId="{94542110-92CB-4915-AC88-7D9A679FE8ED}" destId="{FF6F8BAB-A7AC-4171-9CF4-CAAA80D431EB}" srcOrd="1" destOrd="0" presId="urn:microsoft.com/office/officeart/2005/8/layout/process1"/>
    <dgm:cxn modelId="{6EFFE1BA-F84C-475D-93DC-7F3316CC9DCC}" srcId="{4822616F-8D03-4050-BFD6-1D3ACD14EE17}" destId="{62C6ABE0-691E-4E04-A6AD-592CF0254251}" srcOrd="3" destOrd="0" parTransId="{BD55A1E5-C869-4A80-9F64-6127BEB0051B}" sibTransId="{8F52787D-B3A8-4F40-BCC7-B733BAED9D49}"/>
    <dgm:cxn modelId="{4140C8C3-4E47-433F-85BB-9285B5F80B6B}" srcId="{4822616F-8D03-4050-BFD6-1D3ACD14EE17}" destId="{0E9DB92B-B7C9-42A8-B4A5-84B224FF72AD}" srcOrd="2" destOrd="0" parTransId="{DD41BBC2-617D-49C6-B177-EA6A9FD2D63E}" sibTransId="{0BD0E4E3-F119-43F0-AFC9-625AE7F7B00B}"/>
    <dgm:cxn modelId="{D771E5CD-4C62-4A43-BFEA-BFB0D577D7F8}" type="presOf" srcId="{493F6B3A-FD31-4CE1-B93F-4FC9E5DAAB16}" destId="{2D29FC9D-0630-4CD6-B58D-E11245E722C5}" srcOrd="0" destOrd="0" presId="urn:microsoft.com/office/officeart/2005/8/layout/process1"/>
    <dgm:cxn modelId="{0D8432F2-6DA3-4C56-8132-115C01C25487}" srcId="{4822616F-8D03-4050-BFD6-1D3ACD14EE17}" destId="{80E4B3F6-9EB2-475B-9736-D0E88F0294AE}" srcOrd="1" destOrd="0" parTransId="{A82AC5EB-2775-4F2D-9525-8EC2D21025AA}" sibTransId="{7CE51B7C-274B-498B-B4B4-78EF888FF47E}"/>
    <dgm:cxn modelId="{D86340F7-BAD5-4A7B-BAA2-E500F3C0ECFE}" type="presParOf" srcId="{6E315E8A-FA6A-43EB-9674-95C2F8807A55}" destId="{9C82055C-3120-4615-8D83-E4889488C196}" srcOrd="0" destOrd="0" presId="urn:microsoft.com/office/officeart/2005/8/layout/process1"/>
    <dgm:cxn modelId="{91BC91F5-A49F-4748-8437-AD9BC5924BD3}" type="presParOf" srcId="{6E315E8A-FA6A-43EB-9674-95C2F8807A55}" destId="{AA627194-6990-4B0C-9D4D-87A7A90FB476}" srcOrd="1" destOrd="0" presId="urn:microsoft.com/office/officeart/2005/8/layout/process1"/>
    <dgm:cxn modelId="{D4DCB30B-511F-48CB-991A-DF933040231E}" type="presParOf" srcId="{AA627194-6990-4B0C-9D4D-87A7A90FB476}" destId="{FF6F8BAB-A7AC-4171-9CF4-CAAA80D431EB}" srcOrd="0" destOrd="0" presId="urn:microsoft.com/office/officeart/2005/8/layout/process1"/>
    <dgm:cxn modelId="{67C64888-2EA4-4873-91D0-64E59F3F3654}" type="presParOf" srcId="{6E315E8A-FA6A-43EB-9674-95C2F8807A55}" destId="{B85D9FF7-6464-4FE1-A25D-4764F947AC50}" srcOrd="2" destOrd="0" presId="urn:microsoft.com/office/officeart/2005/8/layout/process1"/>
    <dgm:cxn modelId="{E3E965E4-45EA-464B-AB74-25D69BA4C123}" type="presParOf" srcId="{6E315E8A-FA6A-43EB-9674-95C2F8807A55}" destId="{66851E01-20F5-40D3-BB68-908A83ECFFED}" srcOrd="3" destOrd="0" presId="urn:microsoft.com/office/officeart/2005/8/layout/process1"/>
    <dgm:cxn modelId="{655E7B1D-2598-4DD2-80AF-11E003CA63CF}" type="presParOf" srcId="{66851E01-20F5-40D3-BB68-908A83ECFFED}" destId="{73CDF160-7AE8-4990-B0F1-3B09BF805655}" srcOrd="0" destOrd="0" presId="urn:microsoft.com/office/officeart/2005/8/layout/process1"/>
    <dgm:cxn modelId="{A47F28A2-21F8-4451-9DDD-598912D35C99}" type="presParOf" srcId="{6E315E8A-FA6A-43EB-9674-95C2F8807A55}" destId="{60B14E96-D243-42FA-84FC-0146DBC1E843}" srcOrd="4" destOrd="0" presId="urn:microsoft.com/office/officeart/2005/8/layout/process1"/>
    <dgm:cxn modelId="{6421F3F0-7FAF-4AA6-AF92-7DC8C968E7F5}" type="presParOf" srcId="{6E315E8A-FA6A-43EB-9674-95C2F8807A55}" destId="{ABD5F6A6-1C45-4054-B2F9-4BC08B3620D4}" srcOrd="5" destOrd="0" presId="urn:microsoft.com/office/officeart/2005/8/layout/process1"/>
    <dgm:cxn modelId="{E379459F-E56F-4D06-B58E-3F7034871F9C}" type="presParOf" srcId="{ABD5F6A6-1C45-4054-B2F9-4BC08B3620D4}" destId="{127C7C01-1052-435D-8C7B-0D1B7995E101}" srcOrd="0" destOrd="0" presId="urn:microsoft.com/office/officeart/2005/8/layout/process1"/>
    <dgm:cxn modelId="{DD654920-ACF0-47C9-9DDE-8F18203E642B}" type="presParOf" srcId="{6E315E8A-FA6A-43EB-9674-95C2F8807A55}" destId="{996EF5DA-FD34-4C00-AE9D-EA1D1CD694A6}" srcOrd="6" destOrd="0" presId="urn:microsoft.com/office/officeart/2005/8/layout/process1"/>
    <dgm:cxn modelId="{0E883759-0970-41A7-82E5-37C8EE83068D}" type="presParOf" srcId="{6E315E8A-FA6A-43EB-9674-95C2F8807A55}" destId="{4D655D26-E632-4CA5-B369-59CA2EF16D0D}" srcOrd="7" destOrd="0" presId="urn:microsoft.com/office/officeart/2005/8/layout/process1"/>
    <dgm:cxn modelId="{8DD56B93-5AEF-4F6C-9F60-8C2918F7ED2C}" type="presParOf" srcId="{4D655D26-E632-4CA5-B369-59CA2EF16D0D}" destId="{D3139766-EF26-4B48-A071-1E3F868E1AE7}" srcOrd="0" destOrd="0" presId="urn:microsoft.com/office/officeart/2005/8/layout/process1"/>
    <dgm:cxn modelId="{BAD42567-0601-46B5-A5D0-7BAB66A10714}" type="presParOf" srcId="{6E315E8A-FA6A-43EB-9674-95C2F8807A55}" destId="{2D29FC9D-0630-4CD6-B58D-E11245E722C5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82055C-3120-4615-8D83-E4889488C196}">
      <dsp:nvSpPr>
        <dsp:cNvPr id="0" name=""/>
        <dsp:cNvSpPr/>
      </dsp:nvSpPr>
      <dsp:spPr>
        <a:xfrm>
          <a:off x="43583" y="2186294"/>
          <a:ext cx="1707706" cy="10246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/>
            <a:t>Intro</a:t>
          </a:r>
        </a:p>
      </dsp:txBody>
      <dsp:txXfrm>
        <a:off x="73593" y="2216304"/>
        <a:ext cx="1647686" cy="964604"/>
      </dsp:txXfrm>
    </dsp:sp>
    <dsp:sp modelId="{AA627194-6990-4B0C-9D4D-87A7A90FB476}">
      <dsp:nvSpPr>
        <dsp:cNvPr id="0" name=""/>
        <dsp:cNvSpPr/>
      </dsp:nvSpPr>
      <dsp:spPr>
        <a:xfrm rot="21564807">
          <a:off x="1883831" y="2475314"/>
          <a:ext cx="281018" cy="4235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900" kern="1200"/>
        </a:p>
      </dsp:txBody>
      <dsp:txXfrm>
        <a:off x="1883833" y="2560448"/>
        <a:ext cx="196713" cy="254107"/>
      </dsp:txXfrm>
    </dsp:sp>
    <dsp:sp modelId="{B85D9FF7-6464-4FE1-A25D-4764F947AC50}">
      <dsp:nvSpPr>
        <dsp:cNvPr id="0" name=""/>
        <dsp:cNvSpPr/>
      </dsp:nvSpPr>
      <dsp:spPr>
        <a:xfrm>
          <a:off x="2281485" y="2163383"/>
          <a:ext cx="1707706" cy="10246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/>
            <a:t>Træning</a:t>
          </a:r>
        </a:p>
      </dsp:txBody>
      <dsp:txXfrm>
        <a:off x="2311495" y="2193393"/>
        <a:ext cx="1647686" cy="964604"/>
      </dsp:txXfrm>
    </dsp:sp>
    <dsp:sp modelId="{66851E01-20F5-40D3-BB68-908A83ECFFED}">
      <dsp:nvSpPr>
        <dsp:cNvPr id="0" name=""/>
        <dsp:cNvSpPr/>
      </dsp:nvSpPr>
      <dsp:spPr>
        <a:xfrm rot="21545058">
          <a:off x="4195767" y="2443490"/>
          <a:ext cx="438055" cy="4235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900" kern="1200"/>
        </a:p>
      </dsp:txBody>
      <dsp:txXfrm>
        <a:off x="4195775" y="2529207"/>
        <a:ext cx="311002" cy="254107"/>
      </dsp:txXfrm>
    </dsp:sp>
    <dsp:sp modelId="{60B14E96-D243-42FA-84FC-0146DBC1E843}">
      <dsp:nvSpPr>
        <dsp:cNvPr id="0" name=""/>
        <dsp:cNvSpPr/>
      </dsp:nvSpPr>
      <dsp:spPr>
        <a:xfrm>
          <a:off x="4815606" y="2122880"/>
          <a:ext cx="1707706" cy="10246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a-DK" sz="2400" u="sng" kern="1200"/>
            <a:t>Tværfaglig deltagelse</a:t>
          </a:r>
          <a:endParaRPr lang="da-DK" sz="2400" kern="1200"/>
        </a:p>
      </dsp:txBody>
      <dsp:txXfrm>
        <a:off x="4845616" y="2152890"/>
        <a:ext cx="1647686" cy="964604"/>
      </dsp:txXfrm>
    </dsp:sp>
    <dsp:sp modelId="{ABD5F6A6-1C45-4054-B2F9-4BC08B3620D4}">
      <dsp:nvSpPr>
        <dsp:cNvPr id="0" name=""/>
        <dsp:cNvSpPr/>
      </dsp:nvSpPr>
      <dsp:spPr>
        <a:xfrm rot="21526698">
          <a:off x="6655368" y="2399424"/>
          <a:ext cx="280089" cy="4235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900" kern="1200"/>
        </a:p>
      </dsp:txBody>
      <dsp:txXfrm>
        <a:off x="6655378" y="2485022"/>
        <a:ext cx="196062" cy="254107"/>
      </dsp:txXfrm>
    </dsp:sp>
    <dsp:sp modelId="{996EF5DA-FD34-4C00-AE9D-EA1D1CD694A6}">
      <dsp:nvSpPr>
        <dsp:cNvPr id="0" name=""/>
        <dsp:cNvSpPr/>
      </dsp:nvSpPr>
      <dsp:spPr>
        <a:xfrm>
          <a:off x="7051663" y="2075194"/>
          <a:ext cx="1707706" cy="10246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/>
            <a:t>Individuel afslutning</a:t>
          </a:r>
        </a:p>
      </dsp:txBody>
      <dsp:txXfrm>
        <a:off x="7081673" y="2105204"/>
        <a:ext cx="1647686" cy="964604"/>
      </dsp:txXfrm>
    </dsp:sp>
    <dsp:sp modelId="{4D655D26-E632-4CA5-B369-59CA2EF16D0D}">
      <dsp:nvSpPr>
        <dsp:cNvPr id="0" name=""/>
        <dsp:cNvSpPr/>
      </dsp:nvSpPr>
      <dsp:spPr>
        <a:xfrm rot="21549981">
          <a:off x="8951553" y="2357564"/>
          <a:ext cx="407515" cy="4235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900" kern="1200"/>
        </a:p>
      </dsp:txBody>
      <dsp:txXfrm>
        <a:off x="8951559" y="2443155"/>
        <a:ext cx="285261" cy="254107"/>
      </dsp:txXfrm>
    </dsp:sp>
    <dsp:sp modelId="{2D29FC9D-0630-4CD6-B58D-E11245E722C5}">
      <dsp:nvSpPr>
        <dsp:cNvPr id="0" name=""/>
        <dsp:cNvSpPr/>
      </dsp:nvSpPr>
      <dsp:spPr>
        <a:xfrm>
          <a:off x="9528187" y="2039158"/>
          <a:ext cx="1707706" cy="10246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/>
            <a:t>Fælles afslutning</a:t>
          </a:r>
        </a:p>
      </dsp:txBody>
      <dsp:txXfrm>
        <a:off x="9558197" y="2069168"/>
        <a:ext cx="1647686" cy="9646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2C27DE-61D1-4AF4-94A3-E4AF41261EF9}" type="datetimeFigureOut">
              <a:rPr lang="da-DK" smtClean="0"/>
              <a:t>24-08-2026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1D1239-1FB2-4436-ACA0-60D24F5203ED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353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arhuskommune.sharepoint.com/:w:/r/teams/VirtuelholdtrningiPR-vedligeholdendetrning/_layouts/15/Doc.aspx?sourcedoc=%7B1655F606-F5CC-4DCA-A9A2-B8D8530AEA92%7D&amp;file=Udfordringer%20med%20borgertablet%20ved%20opkald.docx&amp;action=default&amp;mobileredirect=true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noProof="0">
                <a:ea typeface="Calibri"/>
                <a:cs typeface="Calibri"/>
              </a:rPr>
              <a:t>På baggrund af vores projekt nu denne skalering i kommunen i Pleje og Rehabilitering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/>
              <a:t>Kommende borger rettighed med digital tilbud</a:t>
            </a:r>
            <a:endParaRPr lang="da-DK">
              <a:ea typeface="Calibri"/>
              <a:cs typeface="Calibri"/>
            </a:endParaRPr>
          </a:p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1D1239-1FB2-4436-ACA0-60D24F5203ED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029304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 taget styring i træningen. De bruger mange ressourcer på at lære den tekniske og ageren på skærmen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Pædagogisk tilgang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/>
              <a:t>3. Senere i forløb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noProof="0"/>
              <a:t>4. Relater svar og øvelser til hverdagen</a:t>
            </a:r>
            <a:r>
              <a:rPr lang="en-US" noProof="0"/>
              <a:t> </a:t>
            </a:r>
            <a:r>
              <a:rPr lang="da-DK" noProof="0"/>
              <a:t>hverdagen</a:t>
            </a:r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1D1239-1FB2-4436-ACA0-60D24F5203ED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92342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Sig velkommen til hver enkelt</a:t>
            </a:r>
          </a:p>
          <a:p>
            <a:r>
              <a:rPr lang="da-DK"/>
              <a:t>Træning som vi kender det fra alm. Holdtræning</a:t>
            </a:r>
          </a:p>
          <a:p>
            <a:r>
              <a:rPr lang="da-DK"/>
              <a:t>Tak for i dag, virtuel skulder klap for deltagelse 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1D1239-1FB2-4436-ACA0-60D24F5203ED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05584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b="1"/>
              <a:t>Kan bruges mere specialiseret til en borger gruppe</a:t>
            </a:r>
          </a:p>
          <a:p>
            <a:r>
              <a:rPr lang="da-DK" b="1"/>
              <a:t> Tværfaglig moduler indhold: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err="1"/>
              <a:t>Fys</a:t>
            </a:r>
            <a:r>
              <a:rPr lang="da-DK"/>
              <a:t>: Angst og åndenød, PEP fløjte, BORG skala forpustelse, forskellige former for træning styrke, kondition hvor og hvordan kan man ellers træne</a:t>
            </a:r>
          </a:p>
          <a:p>
            <a:endParaRPr lang="da-DK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/>
              <a:t>Sygeplejerske: sygdomsindsigt, forebyggelse af forværring, inhalation, </a:t>
            </a:r>
            <a:r>
              <a:rPr lang="da-DK" sz="1200"/>
              <a:t>Symptomer og forebyggelse ved KOL sygeplejerske</a:t>
            </a:r>
          </a:p>
          <a:p>
            <a:r>
              <a:rPr lang="da-DK"/>
              <a:t>Ergo: energiforvaltning, hverdagsaktiviteter</a:t>
            </a:r>
          </a:p>
          <a:p>
            <a:r>
              <a:rPr lang="da-DK">
                <a:ea typeface="Calibri"/>
                <a:cs typeface="Calibri"/>
              </a:rPr>
              <a:t>Test både opstart og afslutning på skærm, RRS, Knæløft, 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1D1239-1FB2-4436-ACA0-60D24F5203ED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724019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Overordnet resultater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1D1239-1FB2-4436-ACA0-60D24F5203ED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802543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1D1239-1FB2-4436-ACA0-60D24F5203ED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258492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/>
              <a:t>1.ofte pga. fysisk, psykisk  eller sociale årsager</a:t>
            </a:r>
          </a:p>
          <a:p>
            <a:r>
              <a:rPr lang="da-DK"/>
              <a:t>2. Udlån af tablet så økonomi ikke afgørende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/>
              <a:t>3. </a:t>
            </a:r>
            <a:r>
              <a:rPr lang="da-DK" sz="1200"/>
              <a:t>skabe tid, t</a:t>
            </a:r>
            <a:r>
              <a:rPr lang="da-DK"/>
              <a:t>il dem med behov for fysisk møde</a:t>
            </a:r>
          </a:p>
          <a:p>
            <a:r>
              <a:rPr lang="da-DK"/>
              <a:t>5. Hold størrelsen 6 deltager</a:t>
            </a:r>
          </a:p>
          <a:p>
            <a:r>
              <a:rPr lang="da-DK"/>
              <a:t>6.  de tager tid om at blive trygge på skærm og først derefter kan de koncentere sig om udførelsen af træningen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1D1239-1FB2-4436-ACA0-60D24F5203ED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246689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b="1"/>
              <a:t>Faser: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/>
              <a:t>1.Praktisk guide med løsningsmuligheder på kendte problematikker( strøm/tænd, lyd/hvor trykker du for at skru op </a:t>
            </a:r>
            <a:r>
              <a:rPr lang="da-DK" err="1"/>
              <a:t>osv</a:t>
            </a:r>
            <a:r>
              <a:rPr lang="da-DK"/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/>
              <a:t>FAQ og fejl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>
                <a:ea typeface="+mn-lt"/>
                <a:cs typeface="+mn-lt"/>
                <a:hlinkClick r:id="rId3"/>
              </a:rPr>
              <a:t>Udfordringer med borgertablet ved opkald.docx</a:t>
            </a:r>
            <a:endParaRPr lang="da-DK"/>
          </a:p>
          <a:p>
            <a:pPr>
              <a:defRPr/>
            </a:pPr>
            <a:r>
              <a:rPr lang="da-DK">
                <a:ea typeface="Calibri"/>
                <a:cs typeface="Calibri"/>
              </a:rPr>
              <a:t>2. hvordan er man faglig gennem skærm</a:t>
            </a:r>
          </a:p>
          <a:p>
            <a:pPr>
              <a:defRPr/>
            </a:pPr>
            <a:r>
              <a:rPr lang="da-DK">
                <a:ea typeface="Calibri"/>
                <a:cs typeface="Calibri"/>
              </a:rPr>
              <a:t>3 </a:t>
            </a:r>
            <a:r>
              <a:rPr lang="da-DK" err="1">
                <a:ea typeface="Calibri"/>
                <a:cs typeface="Calibri"/>
              </a:rPr>
              <a:t>pga</a:t>
            </a:r>
            <a:r>
              <a:rPr lang="da-DK">
                <a:ea typeface="Calibri"/>
                <a:cs typeface="Calibri"/>
              </a:rPr>
              <a:t> systemet</a:t>
            </a:r>
            <a:endParaRPr lang="da-DK" sz="1200">
              <a:ea typeface="Calibri" panose="020F0502020204030204"/>
              <a:cs typeface="Calibri" panose="020F0502020204030204"/>
            </a:endParaRPr>
          </a:p>
          <a:p>
            <a:r>
              <a:rPr lang="da-DK">
                <a:ea typeface="Calibri" panose="020F0502020204030204"/>
                <a:cs typeface="Calibri" panose="020F0502020204030204"/>
              </a:rPr>
              <a:t>4 den giver plads til borger måske byder ind med spørgsmål</a:t>
            </a:r>
          </a:p>
          <a:p>
            <a:r>
              <a:rPr lang="da-DK">
                <a:ea typeface="Calibri" panose="020F0502020204030204"/>
                <a:cs typeface="Calibri" panose="020F0502020204030204"/>
              </a:rPr>
              <a:t>5 fokus på anden skærm f. eks til afkrydsning af fremmøde</a:t>
            </a:r>
          </a:p>
          <a:p>
            <a:endParaRPr lang="en-US">
              <a:ea typeface="Calibri" panose="020F0502020204030204"/>
              <a:cs typeface="Calibri" panose="020F0502020204030204"/>
            </a:endParaRPr>
          </a:p>
          <a:p>
            <a:endParaRPr lang="da-DK">
              <a:ea typeface="Calibri" panose="020F0502020204030204"/>
              <a:cs typeface="Calibri" panose="020F0502020204030204"/>
            </a:endParaRPr>
          </a:p>
          <a:p>
            <a:endParaRPr lang="da-DK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1D1239-1FB2-4436-ACA0-60D24F5203ED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819254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1.Hvad er det der kan fungere Hvad skal man gøre anderledes</a:t>
            </a:r>
          </a:p>
          <a:p>
            <a:r>
              <a:rPr lang="da-DK">
                <a:ea typeface="Calibri"/>
                <a:cs typeface="Calibri"/>
              </a:rPr>
              <a:t>2. vores rutiner og øvelses valg bliver udfordret</a:t>
            </a:r>
            <a:endParaRPr lang="da-DK"/>
          </a:p>
          <a:p>
            <a:r>
              <a:rPr lang="da-DK"/>
              <a:t>3. </a:t>
            </a:r>
            <a:r>
              <a:rPr lang="da-DK" err="1"/>
              <a:t>F.eks</a:t>
            </a:r>
            <a:r>
              <a:rPr lang="da-DK"/>
              <a:t> du skal sætte dig ned så langsomt du kan- du skal føle alt din vægt er fremme på tæerne og det spænder på forsiden af lårene</a:t>
            </a:r>
          </a:p>
          <a:p>
            <a:r>
              <a:rPr lang="da-DK"/>
              <a:t>4. Så udfordre man dem når nødvendig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/>
              <a:t>5. Progression/regression  hvis trætte eller har ondt, vælge om de holder pause eller skal lave en anden øvelse, fokus kun på en hvor meget energi skal bruges 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1D1239-1FB2-4436-ACA0-60D24F5203ED}" type="slidenum">
              <a:rPr lang="da-DK" smtClean="0"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37330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noProof="0">
                <a:ea typeface="Calibri"/>
                <a:cs typeface="Calibri"/>
              </a:rPr>
              <a:t>I hver af de 3 distrikter er der et lokale der er indrettet til formålet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/>
              <a:t>Efterhånden som medarbejder og borger bliver mere rutineret kan træningen  klares af en</a:t>
            </a:r>
          </a:p>
          <a:p>
            <a:endParaRPr lang="da-DK" noProof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1D1239-1FB2-4436-ACA0-60D24F5203ED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0125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/>
              <a:t>1.Kognitiv, syn , hørelse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/>
              <a:t>2.Udgangspunkter er at hvis borger kan skal de på folkehusene.</a:t>
            </a:r>
            <a:endParaRPr lang="da-DK"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/>
              <a:t>Dette tilbud er en del af mulighederne for træning, en del af værktøjskassen for terapeuterne</a:t>
            </a:r>
            <a:endParaRPr lang="da-DK"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/>
              <a:t>I starten vil borger ofte være nogen terapeuterne selv kender, når det bliver mere udbredt findes borger på triage møder / visitationsmøder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>
              <a:solidFill>
                <a:srgbClr val="FF0000"/>
              </a:solidFill>
            </a:endParaRPr>
          </a:p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1D1239-1FB2-4436-ACA0-60D24F5203ED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48581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1D1239-1FB2-4436-ACA0-60D24F5203ED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84904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b="1"/>
              <a:t>Helt lav Praktisk vis og afprøv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b="1" err="1"/>
              <a:t>Tp</a:t>
            </a:r>
            <a:r>
              <a:rPr lang="da-DK" b="1"/>
              <a:t> går i andet rum og viser øvelse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/>
              <a:t>Træningselastikker eller andet relevante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b="1" err="1">
                <a:ea typeface="Calibri"/>
                <a:cs typeface="Calibri"/>
              </a:rPr>
              <a:t>Evt</a:t>
            </a:r>
            <a:r>
              <a:rPr lang="da-DK" b="1">
                <a:ea typeface="Calibri"/>
                <a:cs typeface="Calibri"/>
              </a:rPr>
              <a:t> udlevere </a:t>
            </a:r>
            <a:r>
              <a:rPr lang="da-DK" b="1" err="1">
                <a:ea typeface="Calibri"/>
                <a:cs typeface="Calibri"/>
              </a:rPr>
              <a:t>exorlive</a:t>
            </a:r>
            <a:r>
              <a:rPr lang="da-DK" b="1">
                <a:ea typeface="Calibri"/>
                <a:cs typeface="Calibri"/>
              </a:rPr>
              <a:t> program kan også bruges som selvtræning eller nødløsning hvis teknikken driller,;-)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/>
              <a:t>Information hvis andre spørger ind til tilbuddet, pårørende venner, bekendte</a:t>
            </a:r>
          </a:p>
          <a:p>
            <a:endParaRPr lang="da-DK" b="1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1D1239-1FB2-4436-ACA0-60D24F5203ED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74120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/>
              <a:t>i projektet Testkompendiet bestod af(SPPB, håndgrebsstyrke, EQ-5D-5L,Tilburg </a:t>
            </a:r>
            <a:r>
              <a:rPr lang="da-DK" sz="1200" err="1"/>
              <a:t>Frailty</a:t>
            </a:r>
            <a:r>
              <a:rPr lang="da-DK" sz="1200"/>
              <a:t> </a:t>
            </a:r>
            <a:r>
              <a:rPr lang="da-DK" sz="1200" err="1"/>
              <a:t>Indicator</a:t>
            </a:r>
            <a:r>
              <a:rPr lang="da-DK" sz="1200"/>
              <a:t>)</a:t>
            </a:r>
            <a:endParaRPr lang="da-DK" sz="1200"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/>
              <a:t>VODAS 2.0 nyt vurderes at være det bedste til denne målgruppe( under implementering i Århus.)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/>
              <a:t>Pjece både til borger selv med egne mål i for opmærksomhed i hverdagen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/>
              <a:t>Information hvis andre spørger ind til tilbuddet, pårørende venner, bekendte</a:t>
            </a:r>
          </a:p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1D1239-1FB2-4436-ACA0-60D24F5203ED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355590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2. Strøm kunne være en af de tekniske udfordringer </a:t>
            </a:r>
          </a:p>
          <a:p>
            <a:r>
              <a:rPr lang="da-DK"/>
              <a:t>3. Fordi når vi under træningen beder om at se </a:t>
            </a:r>
            <a:r>
              <a:rPr lang="da-DK" err="1"/>
              <a:t>f.eks</a:t>
            </a:r>
            <a:r>
              <a:rPr lang="da-DK"/>
              <a:t> fødderne</a:t>
            </a:r>
          </a:p>
          <a:p>
            <a:r>
              <a:rPr lang="da-DK"/>
              <a:t>4 ingen til at hjælpe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1D1239-1FB2-4436-ACA0-60D24F5203ED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389758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/>
              <a:t>1. Har snakket med borgen under hjemmebesøg så det ved hvordan vi reagere hvis der sker noget i værst fald lukker man kaldet for de andre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/>
              <a:t>Det er endnu ikke sket for mig selv</a:t>
            </a:r>
          </a:p>
          <a:p>
            <a:r>
              <a:rPr lang="da-DK"/>
              <a:t>…Anbefaler at døren ikke er låst, Hav en telefon i nærheden </a:t>
            </a:r>
          </a:p>
          <a:p>
            <a:r>
              <a:rPr lang="da-DK" b="1"/>
              <a:t>Debriefing: er endnu vigtigere </a:t>
            </a:r>
            <a:r>
              <a:rPr lang="da-DK"/>
              <a:t> præcis fordi vi ikke er til stede, i kan ikke selv hjælpe men skal hjælpe gennem andre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1D1239-1FB2-4436-ACA0-60D24F5203ED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457425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>
                <a:ea typeface="Calibri"/>
                <a:cs typeface="Calibri"/>
              </a:rPr>
              <a:t>1.Vi starter så alle er klar på samme tidspunkt eller et aktivt valg om at starte tidligere for at skabe endnu et rum for social</a:t>
            </a:r>
          </a:p>
          <a:p>
            <a:r>
              <a:rPr lang="da-DK">
                <a:ea typeface="Calibri"/>
                <a:cs typeface="Calibri"/>
              </a:rPr>
              <a:t>2. Hvis andre gerne vil træne kræver det at vi se på deres behov selvstændigt. </a:t>
            </a:r>
          </a:p>
          <a:p>
            <a:r>
              <a:rPr lang="da-DK">
                <a:ea typeface="Calibri"/>
                <a:cs typeface="Calibri"/>
              </a:rPr>
              <a:t>3. </a:t>
            </a:r>
            <a:r>
              <a:rPr lang="da-DK" b="1">
                <a:ea typeface="Calibri"/>
                <a:cs typeface="Calibri"/>
              </a:rPr>
              <a:t>Etisk at andre ikke kan se ind i borgernes hjem gennem skærmen</a:t>
            </a:r>
          </a:p>
          <a:p>
            <a:r>
              <a:rPr lang="da-DK" b="0">
                <a:ea typeface="Calibri"/>
                <a:cs typeface="Calibri"/>
              </a:rPr>
              <a:t>4. Corona og sjove oplevelser</a:t>
            </a:r>
          </a:p>
          <a:p>
            <a:r>
              <a:rPr lang="da-DK" b="0">
                <a:ea typeface="Calibri"/>
                <a:cs typeface="Calibri"/>
              </a:rPr>
              <a:t>5: Korrektion er mere tydelig på skærm fordi alles fokus kun er på en</a:t>
            </a:r>
          </a:p>
          <a:p>
            <a:r>
              <a:rPr lang="da-DK" b="0">
                <a:ea typeface="Calibri"/>
                <a:cs typeface="Calibri"/>
              </a:rPr>
              <a:t>6. En anden ringer dig 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1D1239-1FB2-4436-ACA0-60D24F5203ED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78111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2610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rødtekst sa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786F7C-D068-CCF4-C4BC-B55EE09068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8009" y="459063"/>
            <a:ext cx="938716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Overskrift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F8C1B03-4EC6-3885-8F87-58F43A8F91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6D6DFE-51CA-418D-8FCC-0899EA6F81E7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5" name="Pladsholder til tekst 2">
            <a:extLst>
              <a:ext uri="{FF2B5EF4-FFF2-40B4-BE49-F238E27FC236}">
                <a16:creationId xmlns:a16="http://schemas.microsoft.com/office/drawing/2014/main" id="{F0C4A273-A8D3-40E1-F4D5-11A95F3D2B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8009" y="1879807"/>
            <a:ext cx="9387165" cy="451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lvl1pPr>
            <a:lvl2pPr>
              <a:lnSpc>
                <a:spcPct val="100000"/>
              </a:lnSpc>
              <a:spcAft>
                <a:spcPts val="0"/>
              </a:spcAft>
              <a:defRPr/>
            </a:lvl2pPr>
            <a:lvl3pPr>
              <a:lnSpc>
                <a:spcPct val="100000"/>
              </a:lnSpc>
              <a:spcAft>
                <a:spcPts val="0"/>
              </a:spcAft>
              <a:defRPr/>
            </a:lvl3pPr>
            <a:lvl4pPr>
              <a:lnSpc>
                <a:spcPct val="100000"/>
              </a:lnSpc>
              <a:spcAft>
                <a:spcPts val="0"/>
              </a:spcAft>
              <a:defRPr/>
            </a:lvl4pPr>
            <a:lvl5pPr>
              <a:lnSpc>
                <a:spcPct val="100000"/>
              </a:lnSpc>
              <a:spcAft>
                <a:spcPts val="0"/>
              </a:spcAft>
              <a:defRPr/>
            </a:lvl5pPr>
          </a:lstStyle>
          <a:p>
            <a:pPr lvl="0"/>
            <a:r>
              <a:rPr lang="da-DK"/>
              <a:t>Her er en kortere brødtekst, som ikke er sat op i spalter</a:t>
            </a:r>
          </a:p>
        </p:txBody>
      </p:sp>
    </p:spTree>
    <p:extLst>
      <p:ext uri="{BB962C8B-B14F-4D97-AF65-F5344CB8AC3E}">
        <p14:creationId xmlns:p14="http://schemas.microsoft.com/office/powerpoint/2010/main" val="17140509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g brødtekst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786F7C-D068-CCF4-C4BC-B55EE09068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6362" y="180097"/>
            <a:ext cx="1091111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Overskrift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F8C1B03-4EC6-3885-8F87-58F43A8F91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6D6DFE-51CA-418D-8FCC-0899EA6F81E7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1177EB3E-E25F-E0B3-A109-A722B09389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6075" y="1665288"/>
            <a:ext cx="10910888" cy="4891087"/>
          </a:xfrm>
        </p:spPr>
        <p:txBody>
          <a:bodyPr numCol="3" spcCol="18000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/>
              <a:t>Dette layout er beregnet til en større mængde almindelig brødtekst.</a:t>
            </a:r>
          </a:p>
          <a:p>
            <a:pPr lvl="0"/>
            <a:r>
              <a:rPr lang="da-DK"/>
              <a:t>Du kan fjerne spalterne ved at vælge Hjem -&gt; Afsnit -&gt; Spalter. Spalter forøger læsevenligheden, hvis din tekst er lang.</a:t>
            </a:r>
          </a:p>
          <a:p>
            <a:pPr lvl="0"/>
            <a:r>
              <a:rPr lang="da-DK"/>
              <a:t>Når du kopierer tekst ind i dette felt, skal du vælge ”Behold kun tekst.” Så vil teksten optræde mest muligt ensartet.</a:t>
            </a:r>
          </a:p>
          <a:p>
            <a:pPr lvl="0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851550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g brødtekst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786F7C-D068-CCF4-C4BC-B55EE09068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3679" y="180097"/>
            <a:ext cx="10876603" cy="1325563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Overskrift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F8C1B03-4EC6-3885-8F87-58F43A8F91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06D6DFE-51CA-418D-8FCC-0899EA6F81E7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3" name="Pladsholder til tekst 5">
            <a:extLst>
              <a:ext uri="{FF2B5EF4-FFF2-40B4-BE49-F238E27FC236}">
                <a16:creationId xmlns:a16="http://schemas.microsoft.com/office/drawing/2014/main" id="{26C830E8-E130-F575-CEC8-7EC51DCDB5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6075" y="1665288"/>
            <a:ext cx="10910888" cy="4891087"/>
          </a:xfrm>
        </p:spPr>
        <p:txBody>
          <a:bodyPr numCol="3" spcCol="18000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/>
              <a:t>Dette layout er beregnet til en større mængde almindelig brødtekst.</a:t>
            </a:r>
          </a:p>
          <a:p>
            <a:pPr lvl="0"/>
            <a:r>
              <a:rPr lang="da-DK"/>
              <a:t>Du kan fjerne spalterne ved at vælge Hjem -&gt; Afsnit -&gt; Spalter. Spalter forøger læsevenligheden, hvis din tekst er lang.</a:t>
            </a:r>
          </a:p>
          <a:p>
            <a:pPr lvl="0"/>
            <a:r>
              <a:rPr lang="da-DK"/>
              <a:t>Når du kopierer tekst ind i dette felt, skal du vælge ”Behold kun tekst.” Så vil teksten optræde mest muligt ensartet.</a:t>
            </a:r>
          </a:p>
          <a:p>
            <a:pPr lvl="0"/>
            <a:endParaRPr lang="da-DK"/>
          </a:p>
          <a:p>
            <a:pPr lvl="0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057348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ly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7A6F0F-EDF8-7564-D772-3D80FAC6CC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06506" y="2766219"/>
            <a:ext cx="7978988" cy="1325563"/>
          </a:xfrm>
        </p:spPr>
        <p:txBody>
          <a:bodyPr/>
          <a:lstStyle>
            <a:lvl1pPr algn="ctr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da-DK"/>
              <a:t>Her står et kort citat på få linjer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3593B047-60AA-A551-6D73-D973536D8C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36988" y="4964113"/>
            <a:ext cx="4518025" cy="454025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da-DK"/>
              <a:t>- evt. forfatter</a:t>
            </a:r>
          </a:p>
        </p:txBody>
      </p:sp>
      <p:sp>
        <p:nvSpPr>
          <p:cNvPr id="3" name="Grafik 6">
            <a:extLst>
              <a:ext uri="{FF2B5EF4-FFF2-40B4-BE49-F238E27FC236}">
                <a16:creationId xmlns:a16="http://schemas.microsoft.com/office/drawing/2014/main" id="{C01089C0-A8A2-4EF5-D8F1-00955C63EAC4}"/>
              </a:ext>
            </a:extLst>
          </p:cNvPr>
          <p:cNvSpPr/>
          <p:nvPr userDrawn="1"/>
        </p:nvSpPr>
        <p:spPr>
          <a:xfrm>
            <a:off x="5694797" y="1694744"/>
            <a:ext cx="802405" cy="682791"/>
          </a:xfrm>
          <a:custGeom>
            <a:avLst/>
            <a:gdLst>
              <a:gd name="connsiteX0" fmla="*/ 1598581 w 1651730"/>
              <a:gd name="connsiteY0" fmla="*/ 755904 h 1405508"/>
              <a:gd name="connsiteX1" fmla="*/ 1284256 w 1651730"/>
              <a:gd name="connsiteY1" fmla="*/ 755904 h 1405508"/>
              <a:gd name="connsiteX2" fmla="*/ 1373219 w 1651730"/>
              <a:gd name="connsiteY2" fmla="*/ 448437 h 1405508"/>
              <a:gd name="connsiteX3" fmla="*/ 1651730 w 1651730"/>
              <a:gd name="connsiteY3" fmla="*/ 268129 h 1405508"/>
              <a:gd name="connsiteX4" fmla="*/ 1524667 w 1651730"/>
              <a:gd name="connsiteY4" fmla="*/ 0 h 1405508"/>
              <a:gd name="connsiteX5" fmla="*/ 1183767 w 1651730"/>
              <a:gd name="connsiteY5" fmla="*/ 203454 h 1405508"/>
              <a:gd name="connsiteX6" fmla="*/ 998887 w 1651730"/>
              <a:gd name="connsiteY6" fmla="*/ 494729 h 1405508"/>
              <a:gd name="connsiteX7" fmla="*/ 949166 w 1651730"/>
              <a:gd name="connsiteY7" fmla="*/ 940880 h 1405508"/>
              <a:gd name="connsiteX8" fmla="*/ 949166 w 1651730"/>
              <a:gd name="connsiteY8" fmla="*/ 1405509 h 1405508"/>
              <a:gd name="connsiteX9" fmla="*/ 1598676 w 1651730"/>
              <a:gd name="connsiteY9" fmla="*/ 1405509 h 1405508"/>
              <a:gd name="connsiteX10" fmla="*/ 1598676 w 1651730"/>
              <a:gd name="connsiteY10" fmla="*/ 755999 h 1405508"/>
              <a:gd name="connsiteX11" fmla="*/ 649510 w 1651730"/>
              <a:gd name="connsiteY11" fmla="*/ 755904 h 1405508"/>
              <a:gd name="connsiteX12" fmla="*/ 335185 w 1651730"/>
              <a:gd name="connsiteY12" fmla="*/ 755904 h 1405508"/>
              <a:gd name="connsiteX13" fmla="*/ 424148 w 1651730"/>
              <a:gd name="connsiteY13" fmla="*/ 448437 h 1405508"/>
              <a:gd name="connsiteX14" fmla="*/ 702659 w 1651730"/>
              <a:gd name="connsiteY14" fmla="*/ 268129 h 1405508"/>
              <a:gd name="connsiteX15" fmla="*/ 575596 w 1651730"/>
              <a:gd name="connsiteY15" fmla="*/ 0 h 1405508"/>
              <a:gd name="connsiteX16" fmla="*/ 233458 w 1651730"/>
              <a:gd name="connsiteY16" fmla="*/ 203454 h 1405508"/>
              <a:gd name="connsiteX17" fmla="*/ 49720 w 1651730"/>
              <a:gd name="connsiteY17" fmla="*/ 495872 h 1405508"/>
              <a:gd name="connsiteX18" fmla="*/ 0 w 1651730"/>
              <a:gd name="connsiteY18" fmla="*/ 940784 h 1405508"/>
              <a:gd name="connsiteX19" fmla="*/ 0 w 1651730"/>
              <a:gd name="connsiteY19" fmla="*/ 1405414 h 1405508"/>
              <a:gd name="connsiteX20" fmla="*/ 649510 w 1651730"/>
              <a:gd name="connsiteY20" fmla="*/ 1405414 h 1405508"/>
              <a:gd name="connsiteX21" fmla="*/ 649510 w 1651730"/>
              <a:gd name="connsiteY21" fmla="*/ 755904 h 1405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51730" h="1405508">
                <a:moveTo>
                  <a:pt x="1598581" y="755904"/>
                </a:moveTo>
                <a:lnTo>
                  <a:pt x="1284256" y="755904"/>
                </a:lnTo>
                <a:cubicBezTo>
                  <a:pt x="1287304" y="627983"/>
                  <a:pt x="1316927" y="525590"/>
                  <a:pt x="1373219" y="448437"/>
                </a:cubicBezTo>
                <a:cubicBezTo>
                  <a:pt x="1429417" y="371380"/>
                  <a:pt x="1522286" y="311277"/>
                  <a:pt x="1651730" y="268129"/>
                </a:cubicBezTo>
                <a:lnTo>
                  <a:pt x="1524667" y="0"/>
                </a:lnTo>
                <a:cubicBezTo>
                  <a:pt x="1387507" y="49340"/>
                  <a:pt x="1273874" y="117158"/>
                  <a:pt x="1183767" y="203454"/>
                </a:cubicBezTo>
                <a:cubicBezTo>
                  <a:pt x="1093661" y="289751"/>
                  <a:pt x="1031938" y="386906"/>
                  <a:pt x="998887" y="494729"/>
                </a:cubicBezTo>
                <a:cubicBezTo>
                  <a:pt x="965740" y="602647"/>
                  <a:pt x="949166" y="751332"/>
                  <a:pt x="949166" y="940880"/>
                </a:cubicBezTo>
                <a:lnTo>
                  <a:pt x="949166" y="1405509"/>
                </a:lnTo>
                <a:lnTo>
                  <a:pt x="1598676" y="1405509"/>
                </a:lnTo>
                <a:lnTo>
                  <a:pt x="1598676" y="755999"/>
                </a:lnTo>
                <a:close/>
                <a:moveTo>
                  <a:pt x="649510" y="755904"/>
                </a:moveTo>
                <a:lnTo>
                  <a:pt x="335185" y="755904"/>
                </a:lnTo>
                <a:cubicBezTo>
                  <a:pt x="338233" y="627983"/>
                  <a:pt x="367951" y="525590"/>
                  <a:pt x="424148" y="448437"/>
                </a:cubicBezTo>
                <a:cubicBezTo>
                  <a:pt x="480346" y="371380"/>
                  <a:pt x="573215" y="311277"/>
                  <a:pt x="702659" y="268129"/>
                </a:cubicBezTo>
                <a:lnTo>
                  <a:pt x="575596" y="0"/>
                </a:lnTo>
                <a:cubicBezTo>
                  <a:pt x="436912" y="49340"/>
                  <a:pt x="322898" y="117158"/>
                  <a:pt x="233458" y="203454"/>
                </a:cubicBezTo>
                <a:cubicBezTo>
                  <a:pt x="144113" y="289751"/>
                  <a:pt x="82772" y="387191"/>
                  <a:pt x="49720" y="495872"/>
                </a:cubicBezTo>
                <a:cubicBezTo>
                  <a:pt x="16574" y="604457"/>
                  <a:pt x="0" y="752761"/>
                  <a:pt x="0" y="940784"/>
                </a:cubicBezTo>
                <a:lnTo>
                  <a:pt x="0" y="1405414"/>
                </a:lnTo>
                <a:lnTo>
                  <a:pt x="649510" y="1405414"/>
                </a:lnTo>
                <a:lnTo>
                  <a:pt x="649510" y="755904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281559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mø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7A6F0F-EDF8-7564-D772-3D80FAC6CC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06506" y="2766219"/>
            <a:ext cx="7978988" cy="1325563"/>
          </a:xfrm>
        </p:spPr>
        <p:txBody>
          <a:bodyPr/>
          <a:lstStyle>
            <a:lvl1pPr algn="ctr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da-DK"/>
              <a:t>Her står et kort citat på få linjer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3593B047-60AA-A551-6D73-D973536D8C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36988" y="4964113"/>
            <a:ext cx="4518025" cy="45402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da-DK"/>
              <a:t>- evt. forfatter</a:t>
            </a:r>
          </a:p>
        </p:txBody>
      </p:sp>
      <p:sp>
        <p:nvSpPr>
          <p:cNvPr id="3" name="Grafik 6">
            <a:extLst>
              <a:ext uri="{FF2B5EF4-FFF2-40B4-BE49-F238E27FC236}">
                <a16:creationId xmlns:a16="http://schemas.microsoft.com/office/drawing/2014/main" id="{80D1F453-F880-2616-DDB0-D3D05F405770}"/>
              </a:ext>
            </a:extLst>
          </p:cNvPr>
          <p:cNvSpPr/>
          <p:nvPr userDrawn="1"/>
        </p:nvSpPr>
        <p:spPr>
          <a:xfrm>
            <a:off x="5694797" y="1694744"/>
            <a:ext cx="802405" cy="682791"/>
          </a:xfrm>
          <a:custGeom>
            <a:avLst/>
            <a:gdLst>
              <a:gd name="connsiteX0" fmla="*/ 1598581 w 1651730"/>
              <a:gd name="connsiteY0" fmla="*/ 755904 h 1405508"/>
              <a:gd name="connsiteX1" fmla="*/ 1284256 w 1651730"/>
              <a:gd name="connsiteY1" fmla="*/ 755904 h 1405508"/>
              <a:gd name="connsiteX2" fmla="*/ 1373219 w 1651730"/>
              <a:gd name="connsiteY2" fmla="*/ 448437 h 1405508"/>
              <a:gd name="connsiteX3" fmla="*/ 1651730 w 1651730"/>
              <a:gd name="connsiteY3" fmla="*/ 268129 h 1405508"/>
              <a:gd name="connsiteX4" fmla="*/ 1524667 w 1651730"/>
              <a:gd name="connsiteY4" fmla="*/ 0 h 1405508"/>
              <a:gd name="connsiteX5" fmla="*/ 1183767 w 1651730"/>
              <a:gd name="connsiteY5" fmla="*/ 203454 h 1405508"/>
              <a:gd name="connsiteX6" fmla="*/ 998887 w 1651730"/>
              <a:gd name="connsiteY6" fmla="*/ 494729 h 1405508"/>
              <a:gd name="connsiteX7" fmla="*/ 949166 w 1651730"/>
              <a:gd name="connsiteY7" fmla="*/ 940880 h 1405508"/>
              <a:gd name="connsiteX8" fmla="*/ 949166 w 1651730"/>
              <a:gd name="connsiteY8" fmla="*/ 1405509 h 1405508"/>
              <a:gd name="connsiteX9" fmla="*/ 1598676 w 1651730"/>
              <a:gd name="connsiteY9" fmla="*/ 1405509 h 1405508"/>
              <a:gd name="connsiteX10" fmla="*/ 1598676 w 1651730"/>
              <a:gd name="connsiteY10" fmla="*/ 755999 h 1405508"/>
              <a:gd name="connsiteX11" fmla="*/ 649510 w 1651730"/>
              <a:gd name="connsiteY11" fmla="*/ 755904 h 1405508"/>
              <a:gd name="connsiteX12" fmla="*/ 335185 w 1651730"/>
              <a:gd name="connsiteY12" fmla="*/ 755904 h 1405508"/>
              <a:gd name="connsiteX13" fmla="*/ 424148 w 1651730"/>
              <a:gd name="connsiteY13" fmla="*/ 448437 h 1405508"/>
              <a:gd name="connsiteX14" fmla="*/ 702659 w 1651730"/>
              <a:gd name="connsiteY14" fmla="*/ 268129 h 1405508"/>
              <a:gd name="connsiteX15" fmla="*/ 575596 w 1651730"/>
              <a:gd name="connsiteY15" fmla="*/ 0 h 1405508"/>
              <a:gd name="connsiteX16" fmla="*/ 233458 w 1651730"/>
              <a:gd name="connsiteY16" fmla="*/ 203454 h 1405508"/>
              <a:gd name="connsiteX17" fmla="*/ 49720 w 1651730"/>
              <a:gd name="connsiteY17" fmla="*/ 495872 h 1405508"/>
              <a:gd name="connsiteX18" fmla="*/ 0 w 1651730"/>
              <a:gd name="connsiteY18" fmla="*/ 940784 h 1405508"/>
              <a:gd name="connsiteX19" fmla="*/ 0 w 1651730"/>
              <a:gd name="connsiteY19" fmla="*/ 1405414 h 1405508"/>
              <a:gd name="connsiteX20" fmla="*/ 649510 w 1651730"/>
              <a:gd name="connsiteY20" fmla="*/ 1405414 h 1405508"/>
              <a:gd name="connsiteX21" fmla="*/ 649510 w 1651730"/>
              <a:gd name="connsiteY21" fmla="*/ 755904 h 1405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51730" h="1405508">
                <a:moveTo>
                  <a:pt x="1598581" y="755904"/>
                </a:moveTo>
                <a:lnTo>
                  <a:pt x="1284256" y="755904"/>
                </a:lnTo>
                <a:cubicBezTo>
                  <a:pt x="1287304" y="627983"/>
                  <a:pt x="1316927" y="525590"/>
                  <a:pt x="1373219" y="448437"/>
                </a:cubicBezTo>
                <a:cubicBezTo>
                  <a:pt x="1429417" y="371380"/>
                  <a:pt x="1522286" y="311277"/>
                  <a:pt x="1651730" y="268129"/>
                </a:cubicBezTo>
                <a:lnTo>
                  <a:pt x="1524667" y="0"/>
                </a:lnTo>
                <a:cubicBezTo>
                  <a:pt x="1387507" y="49340"/>
                  <a:pt x="1273874" y="117158"/>
                  <a:pt x="1183767" y="203454"/>
                </a:cubicBezTo>
                <a:cubicBezTo>
                  <a:pt x="1093661" y="289751"/>
                  <a:pt x="1031938" y="386906"/>
                  <a:pt x="998887" y="494729"/>
                </a:cubicBezTo>
                <a:cubicBezTo>
                  <a:pt x="965740" y="602647"/>
                  <a:pt x="949166" y="751332"/>
                  <a:pt x="949166" y="940880"/>
                </a:cubicBezTo>
                <a:lnTo>
                  <a:pt x="949166" y="1405509"/>
                </a:lnTo>
                <a:lnTo>
                  <a:pt x="1598676" y="1405509"/>
                </a:lnTo>
                <a:lnTo>
                  <a:pt x="1598676" y="755999"/>
                </a:lnTo>
                <a:close/>
                <a:moveTo>
                  <a:pt x="649510" y="755904"/>
                </a:moveTo>
                <a:lnTo>
                  <a:pt x="335185" y="755904"/>
                </a:lnTo>
                <a:cubicBezTo>
                  <a:pt x="338233" y="627983"/>
                  <a:pt x="367951" y="525590"/>
                  <a:pt x="424148" y="448437"/>
                </a:cubicBezTo>
                <a:cubicBezTo>
                  <a:pt x="480346" y="371380"/>
                  <a:pt x="573215" y="311277"/>
                  <a:pt x="702659" y="268129"/>
                </a:cubicBezTo>
                <a:lnTo>
                  <a:pt x="575596" y="0"/>
                </a:lnTo>
                <a:cubicBezTo>
                  <a:pt x="436912" y="49340"/>
                  <a:pt x="322898" y="117158"/>
                  <a:pt x="233458" y="203454"/>
                </a:cubicBezTo>
                <a:cubicBezTo>
                  <a:pt x="144113" y="289751"/>
                  <a:pt x="82772" y="387191"/>
                  <a:pt x="49720" y="495872"/>
                </a:cubicBezTo>
                <a:cubicBezTo>
                  <a:pt x="16574" y="604457"/>
                  <a:pt x="0" y="752761"/>
                  <a:pt x="0" y="940784"/>
                </a:cubicBezTo>
                <a:lnTo>
                  <a:pt x="0" y="1405414"/>
                </a:lnTo>
                <a:lnTo>
                  <a:pt x="649510" y="1405414"/>
                </a:lnTo>
                <a:lnTo>
                  <a:pt x="649510" y="755904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4051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med billede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10D7F62C-1434-DEB3-9120-480DED070E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5548127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631609C-F932-CD92-392E-89ADDAF5E54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30710" y="1730376"/>
            <a:ext cx="4406603" cy="4682618"/>
          </a:xfr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Her står en længere citattekst på mange linjer. Citattekst, citattekst, citattekst. </a:t>
            </a:r>
            <a:br>
              <a:rPr lang="da-DK"/>
            </a:br>
            <a:r>
              <a:rPr lang="da-DK" err="1"/>
              <a:t>xxxxxxx</a:t>
            </a:r>
            <a:endParaRPr lang="da-DK"/>
          </a:p>
        </p:txBody>
      </p:sp>
      <p:sp>
        <p:nvSpPr>
          <p:cNvPr id="10" name="Pladsholder til slidenummer 5">
            <a:extLst>
              <a:ext uri="{FF2B5EF4-FFF2-40B4-BE49-F238E27FC236}">
                <a16:creationId xmlns:a16="http://schemas.microsoft.com/office/drawing/2014/main" id="{054E79B0-3A24-7E23-1550-991B11A55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4128" y="6412994"/>
            <a:ext cx="54787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06D6DFE-51CA-418D-8FCC-0899EA6F81E7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5" name="Grafik 6">
            <a:extLst>
              <a:ext uri="{FF2B5EF4-FFF2-40B4-BE49-F238E27FC236}">
                <a16:creationId xmlns:a16="http://schemas.microsoft.com/office/drawing/2014/main" id="{F1A13CC3-10A8-2CEF-F231-22545CD1ACD5}"/>
              </a:ext>
            </a:extLst>
          </p:cNvPr>
          <p:cNvSpPr/>
          <p:nvPr userDrawn="1"/>
        </p:nvSpPr>
        <p:spPr>
          <a:xfrm>
            <a:off x="1020161" y="970159"/>
            <a:ext cx="678011" cy="576940"/>
          </a:xfrm>
          <a:custGeom>
            <a:avLst/>
            <a:gdLst>
              <a:gd name="connsiteX0" fmla="*/ 1598581 w 1651730"/>
              <a:gd name="connsiteY0" fmla="*/ 755904 h 1405508"/>
              <a:gd name="connsiteX1" fmla="*/ 1284256 w 1651730"/>
              <a:gd name="connsiteY1" fmla="*/ 755904 h 1405508"/>
              <a:gd name="connsiteX2" fmla="*/ 1373219 w 1651730"/>
              <a:gd name="connsiteY2" fmla="*/ 448437 h 1405508"/>
              <a:gd name="connsiteX3" fmla="*/ 1651730 w 1651730"/>
              <a:gd name="connsiteY3" fmla="*/ 268129 h 1405508"/>
              <a:gd name="connsiteX4" fmla="*/ 1524667 w 1651730"/>
              <a:gd name="connsiteY4" fmla="*/ 0 h 1405508"/>
              <a:gd name="connsiteX5" fmla="*/ 1183767 w 1651730"/>
              <a:gd name="connsiteY5" fmla="*/ 203454 h 1405508"/>
              <a:gd name="connsiteX6" fmla="*/ 998887 w 1651730"/>
              <a:gd name="connsiteY6" fmla="*/ 494729 h 1405508"/>
              <a:gd name="connsiteX7" fmla="*/ 949166 w 1651730"/>
              <a:gd name="connsiteY7" fmla="*/ 940880 h 1405508"/>
              <a:gd name="connsiteX8" fmla="*/ 949166 w 1651730"/>
              <a:gd name="connsiteY8" fmla="*/ 1405509 h 1405508"/>
              <a:gd name="connsiteX9" fmla="*/ 1598676 w 1651730"/>
              <a:gd name="connsiteY9" fmla="*/ 1405509 h 1405508"/>
              <a:gd name="connsiteX10" fmla="*/ 1598676 w 1651730"/>
              <a:gd name="connsiteY10" fmla="*/ 755999 h 1405508"/>
              <a:gd name="connsiteX11" fmla="*/ 649510 w 1651730"/>
              <a:gd name="connsiteY11" fmla="*/ 755904 h 1405508"/>
              <a:gd name="connsiteX12" fmla="*/ 335185 w 1651730"/>
              <a:gd name="connsiteY12" fmla="*/ 755904 h 1405508"/>
              <a:gd name="connsiteX13" fmla="*/ 424148 w 1651730"/>
              <a:gd name="connsiteY13" fmla="*/ 448437 h 1405508"/>
              <a:gd name="connsiteX14" fmla="*/ 702659 w 1651730"/>
              <a:gd name="connsiteY14" fmla="*/ 268129 h 1405508"/>
              <a:gd name="connsiteX15" fmla="*/ 575596 w 1651730"/>
              <a:gd name="connsiteY15" fmla="*/ 0 h 1405508"/>
              <a:gd name="connsiteX16" fmla="*/ 233458 w 1651730"/>
              <a:gd name="connsiteY16" fmla="*/ 203454 h 1405508"/>
              <a:gd name="connsiteX17" fmla="*/ 49720 w 1651730"/>
              <a:gd name="connsiteY17" fmla="*/ 495872 h 1405508"/>
              <a:gd name="connsiteX18" fmla="*/ 0 w 1651730"/>
              <a:gd name="connsiteY18" fmla="*/ 940784 h 1405508"/>
              <a:gd name="connsiteX19" fmla="*/ 0 w 1651730"/>
              <a:gd name="connsiteY19" fmla="*/ 1405414 h 1405508"/>
              <a:gd name="connsiteX20" fmla="*/ 649510 w 1651730"/>
              <a:gd name="connsiteY20" fmla="*/ 1405414 h 1405508"/>
              <a:gd name="connsiteX21" fmla="*/ 649510 w 1651730"/>
              <a:gd name="connsiteY21" fmla="*/ 755904 h 1405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51730" h="1405508">
                <a:moveTo>
                  <a:pt x="1598581" y="755904"/>
                </a:moveTo>
                <a:lnTo>
                  <a:pt x="1284256" y="755904"/>
                </a:lnTo>
                <a:cubicBezTo>
                  <a:pt x="1287304" y="627983"/>
                  <a:pt x="1316927" y="525590"/>
                  <a:pt x="1373219" y="448437"/>
                </a:cubicBezTo>
                <a:cubicBezTo>
                  <a:pt x="1429417" y="371380"/>
                  <a:pt x="1522286" y="311277"/>
                  <a:pt x="1651730" y="268129"/>
                </a:cubicBezTo>
                <a:lnTo>
                  <a:pt x="1524667" y="0"/>
                </a:lnTo>
                <a:cubicBezTo>
                  <a:pt x="1387507" y="49340"/>
                  <a:pt x="1273874" y="117158"/>
                  <a:pt x="1183767" y="203454"/>
                </a:cubicBezTo>
                <a:cubicBezTo>
                  <a:pt x="1093661" y="289751"/>
                  <a:pt x="1031938" y="386906"/>
                  <a:pt x="998887" y="494729"/>
                </a:cubicBezTo>
                <a:cubicBezTo>
                  <a:pt x="965740" y="602647"/>
                  <a:pt x="949166" y="751332"/>
                  <a:pt x="949166" y="940880"/>
                </a:cubicBezTo>
                <a:lnTo>
                  <a:pt x="949166" y="1405509"/>
                </a:lnTo>
                <a:lnTo>
                  <a:pt x="1598676" y="1405509"/>
                </a:lnTo>
                <a:lnTo>
                  <a:pt x="1598676" y="755999"/>
                </a:lnTo>
                <a:close/>
                <a:moveTo>
                  <a:pt x="649510" y="755904"/>
                </a:moveTo>
                <a:lnTo>
                  <a:pt x="335185" y="755904"/>
                </a:lnTo>
                <a:cubicBezTo>
                  <a:pt x="338233" y="627983"/>
                  <a:pt x="367951" y="525590"/>
                  <a:pt x="424148" y="448437"/>
                </a:cubicBezTo>
                <a:cubicBezTo>
                  <a:pt x="480346" y="371380"/>
                  <a:pt x="573215" y="311277"/>
                  <a:pt x="702659" y="268129"/>
                </a:cubicBezTo>
                <a:lnTo>
                  <a:pt x="575596" y="0"/>
                </a:lnTo>
                <a:cubicBezTo>
                  <a:pt x="436912" y="49340"/>
                  <a:pt x="322898" y="117158"/>
                  <a:pt x="233458" y="203454"/>
                </a:cubicBezTo>
                <a:cubicBezTo>
                  <a:pt x="144113" y="289751"/>
                  <a:pt x="82772" y="387191"/>
                  <a:pt x="49720" y="495872"/>
                </a:cubicBezTo>
                <a:cubicBezTo>
                  <a:pt x="16574" y="604457"/>
                  <a:pt x="0" y="752761"/>
                  <a:pt x="0" y="940784"/>
                </a:cubicBezTo>
                <a:lnTo>
                  <a:pt x="0" y="1405414"/>
                </a:lnTo>
                <a:lnTo>
                  <a:pt x="649510" y="1405414"/>
                </a:lnTo>
                <a:lnTo>
                  <a:pt x="649510" y="755904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495228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med billede sa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10D7F62C-1434-DEB3-9120-480DED070E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5548127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631609C-F932-CD92-392E-89ADDAF5E54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30710" y="1730376"/>
            <a:ext cx="4406603" cy="4682618"/>
          </a:xfr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Her står en længere citattekst på mange linjer. Citattekst, citattekst, citattekst. </a:t>
            </a:r>
            <a:br>
              <a:rPr lang="da-DK"/>
            </a:br>
            <a:r>
              <a:rPr lang="da-DK" err="1"/>
              <a:t>xxxxxxx</a:t>
            </a:r>
            <a:endParaRPr lang="da-DK"/>
          </a:p>
        </p:txBody>
      </p:sp>
      <p:sp>
        <p:nvSpPr>
          <p:cNvPr id="10" name="Pladsholder til slidenummer 5">
            <a:extLst>
              <a:ext uri="{FF2B5EF4-FFF2-40B4-BE49-F238E27FC236}">
                <a16:creationId xmlns:a16="http://schemas.microsoft.com/office/drawing/2014/main" id="{054E79B0-3A24-7E23-1550-991B11A55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4128" y="6412994"/>
            <a:ext cx="54787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06D6DFE-51CA-418D-8FCC-0899EA6F81E7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5" name="Grafik 6">
            <a:extLst>
              <a:ext uri="{FF2B5EF4-FFF2-40B4-BE49-F238E27FC236}">
                <a16:creationId xmlns:a16="http://schemas.microsoft.com/office/drawing/2014/main" id="{F1A13CC3-10A8-2CEF-F231-22545CD1ACD5}"/>
              </a:ext>
            </a:extLst>
          </p:cNvPr>
          <p:cNvSpPr/>
          <p:nvPr userDrawn="1"/>
        </p:nvSpPr>
        <p:spPr>
          <a:xfrm>
            <a:off x="1020161" y="970159"/>
            <a:ext cx="678011" cy="576940"/>
          </a:xfrm>
          <a:custGeom>
            <a:avLst/>
            <a:gdLst>
              <a:gd name="connsiteX0" fmla="*/ 1598581 w 1651730"/>
              <a:gd name="connsiteY0" fmla="*/ 755904 h 1405508"/>
              <a:gd name="connsiteX1" fmla="*/ 1284256 w 1651730"/>
              <a:gd name="connsiteY1" fmla="*/ 755904 h 1405508"/>
              <a:gd name="connsiteX2" fmla="*/ 1373219 w 1651730"/>
              <a:gd name="connsiteY2" fmla="*/ 448437 h 1405508"/>
              <a:gd name="connsiteX3" fmla="*/ 1651730 w 1651730"/>
              <a:gd name="connsiteY3" fmla="*/ 268129 h 1405508"/>
              <a:gd name="connsiteX4" fmla="*/ 1524667 w 1651730"/>
              <a:gd name="connsiteY4" fmla="*/ 0 h 1405508"/>
              <a:gd name="connsiteX5" fmla="*/ 1183767 w 1651730"/>
              <a:gd name="connsiteY5" fmla="*/ 203454 h 1405508"/>
              <a:gd name="connsiteX6" fmla="*/ 998887 w 1651730"/>
              <a:gd name="connsiteY6" fmla="*/ 494729 h 1405508"/>
              <a:gd name="connsiteX7" fmla="*/ 949166 w 1651730"/>
              <a:gd name="connsiteY7" fmla="*/ 940880 h 1405508"/>
              <a:gd name="connsiteX8" fmla="*/ 949166 w 1651730"/>
              <a:gd name="connsiteY8" fmla="*/ 1405509 h 1405508"/>
              <a:gd name="connsiteX9" fmla="*/ 1598676 w 1651730"/>
              <a:gd name="connsiteY9" fmla="*/ 1405509 h 1405508"/>
              <a:gd name="connsiteX10" fmla="*/ 1598676 w 1651730"/>
              <a:gd name="connsiteY10" fmla="*/ 755999 h 1405508"/>
              <a:gd name="connsiteX11" fmla="*/ 649510 w 1651730"/>
              <a:gd name="connsiteY11" fmla="*/ 755904 h 1405508"/>
              <a:gd name="connsiteX12" fmla="*/ 335185 w 1651730"/>
              <a:gd name="connsiteY12" fmla="*/ 755904 h 1405508"/>
              <a:gd name="connsiteX13" fmla="*/ 424148 w 1651730"/>
              <a:gd name="connsiteY13" fmla="*/ 448437 h 1405508"/>
              <a:gd name="connsiteX14" fmla="*/ 702659 w 1651730"/>
              <a:gd name="connsiteY14" fmla="*/ 268129 h 1405508"/>
              <a:gd name="connsiteX15" fmla="*/ 575596 w 1651730"/>
              <a:gd name="connsiteY15" fmla="*/ 0 h 1405508"/>
              <a:gd name="connsiteX16" fmla="*/ 233458 w 1651730"/>
              <a:gd name="connsiteY16" fmla="*/ 203454 h 1405508"/>
              <a:gd name="connsiteX17" fmla="*/ 49720 w 1651730"/>
              <a:gd name="connsiteY17" fmla="*/ 495872 h 1405508"/>
              <a:gd name="connsiteX18" fmla="*/ 0 w 1651730"/>
              <a:gd name="connsiteY18" fmla="*/ 940784 h 1405508"/>
              <a:gd name="connsiteX19" fmla="*/ 0 w 1651730"/>
              <a:gd name="connsiteY19" fmla="*/ 1405414 h 1405508"/>
              <a:gd name="connsiteX20" fmla="*/ 649510 w 1651730"/>
              <a:gd name="connsiteY20" fmla="*/ 1405414 h 1405508"/>
              <a:gd name="connsiteX21" fmla="*/ 649510 w 1651730"/>
              <a:gd name="connsiteY21" fmla="*/ 755904 h 1405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51730" h="1405508">
                <a:moveTo>
                  <a:pt x="1598581" y="755904"/>
                </a:moveTo>
                <a:lnTo>
                  <a:pt x="1284256" y="755904"/>
                </a:lnTo>
                <a:cubicBezTo>
                  <a:pt x="1287304" y="627983"/>
                  <a:pt x="1316927" y="525590"/>
                  <a:pt x="1373219" y="448437"/>
                </a:cubicBezTo>
                <a:cubicBezTo>
                  <a:pt x="1429417" y="371380"/>
                  <a:pt x="1522286" y="311277"/>
                  <a:pt x="1651730" y="268129"/>
                </a:cubicBezTo>
                <a:lnTo>
                  <a:pt x="1524667" y="0"/>
                </a:lnTo>
                <a:cubicBezTo>
                  <a:pt x="1387507" y="49340"/>
                  <a:pt x="1273874" y="117158"/>
                  <a:pt x="1183767" y="203454"/>
                </a:cubicBezTo>
                <a:cubicBezTo>
                  <a:pt x="1093661" y="289751"/>
                  <a:pt x="1031938" y="386906"/>
                  <a:pt x="998887" y="494729"/>
                </a:cubicBezTo>
                <a:cubicBezTo>
                  <a:pt x="965740" y="602647"/>
                  <a:pt x="949166" y="751332"/>
                  <a:pt x="949166" y="940880"/>
                </a:cubicBezTo>
                <a:lnTo>
                  <a:pt x="949166" y="1405509"/>
                </a:lnTo>
                <a:lnTo>
                  <a:pt x="1598676" y="1405509"/>
                </a:lnTo>
                <a:lnTo>
                  <a:pt x="1598676" y="755999"/>
                </a:lnTo>
                <a:close/>
                <a:moveTo>
                  <a:pt x="649510" y="755904"/>
                </a:moveTo>
                <a:lnTo>
                  <a:pt x="335185" y="755904"/>
                </a:lnTo>
                <a:cubicBezTo>
                  <a:pt x="338233" y="627983"/>
                  <a:pt x="367951" y="525590"/>
                  <a:pt x="424148" y="448437"/>
                </a:cubicBezTo>
                <a:cubicBezTo>
                  <a:pt x="480346" y="371380"/>
                  <a:pt x="573215" y="311277"/>
                  <a:pt x="702659" y="268129"/>
                </a:cubicBezTo>
                <a:lnTo>
                  <a:pt x="575596" y="0"/>
                </a:lnTo>
                <a:cubicBezTo>
                  <a:pt x="436912" y="49340"/>
                  <a:pt x="322898" y="117158"/>
                  <a:pt x="233458" y="203454"/>
                </a:cubicBezTo>
                <a:cubicBezTo>
                  <a:pt x="144113" y="289751"/>
                  <a:pt x="82772" y="387191"/>
                  <a:pt x="49720" y="495872"/>
                </a:cubicBezTo>
                <a:cubicBezTo>
                  <a:pt x="16574" y="604457"/>
                  <a:pt x="0" y="752761"/>
                  <a:pt x="0" y="940784"/>
                </a:cubicBezTo>
                <a:lnTo>
                  <a:pt x="0" y="1405414"/>
                </a:lnTo>
                <a:lnTo>
                  <a:pt x="649510" y="1405414"/>
                </a:lnTo>
                <a:lnTo>
                  <a:pt x="649510" y="755904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711153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med billede mø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10D7F62C-1434-DEB3-9120-480DED070E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5548127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631609C-F932-CD92-392E-89ADDAF5E54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30710" y="1730376"/>
            <a:ext cx="4406603" cy="4682618"/>
          </a:xfr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Her står en længere citattekst på mange linjer. Citattekst, citattekst, citattekst. </a:t>
            </a:r>
            <a:br>
              <a:rPr lang="da-DK"/>
            </a:br>
            <a:r>
              <a:rPr lang="da-DK" err="1"/>
              <a:t>xxxxxxx</a:t>
            </a:r>
            <a:endParaRPr lang="da-DK"/>
          </a:p>
        </p:txBody>
      </p:sp>
      <p:sp>
        <p:nvSpPr>
          <p:cNvPr id="10" name="Pladsholder til slidenummer 5">
            <a:extLst>
              <a:ext uri="{FF2B5EF4-FFF2-40B4-BE49-F238E27FC236}">
                <a16:creationId xmlns:a16="http://schemas.microsoft.com/office/drawing/2014/main" id="{054E79B0-3A24-7E23-1550-991B11A55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4128" y="6412994"/>
            <a:ext cx="54787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06D6DFE-51CA-418D-8FCC-0899EA6F81E7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5" name="Grafik 6">
            <a:extLst>
              <a:ext uri="{FF2B5EF4-FFF2-40B4-BE49-F238E27FC236}">
                <a16:creationId xmlns:a16="http://schemas.microsoft.com/office/drawing/2014/main" id="{F1A13CC3-10A8-2CEF-F231-22545CD1ACD5}"/>
              </a:ext>
            </a:extLst>
          </p:cNvPr>
          <p:cNvSpPr/>
          <p:nvPr userDrawn="1"/>
        </p:nvSpPr>
        <p:spPr>
          <a:xfrm>
            <a:off x="1020161" y="970159"/>
            <a:ext cx="678011" cy="576940"/>
          </a:xfrm>
          <a:custGeom>
            <a:avLst/>
            <a:gdLst>
              <a:gd name="connsiteX0" fmla="*/ 1598581 w 1651730"/>
              <a:gd name="connsiteY0" fmla="*/ 755904 h 1405508"/>
              <a:gd name="connsiteX1" fmla="*/ 1284256 w 1651730"/>
              <a:gd name="connsiteY1" fmla="*/ 755904 h 1405508"/>
              <a:gd name="connsiteX2" fmla="*/ 1373219 w 1651730"/>
              <a:gd name="connsiteY2" fmla="*/ 448437 h 1405508"/>
              <a:gd name="connsiteX3" fmla="*/ 1651730 w 1651730"/>
              <a:gd name="connsiteY3" fmla="*/ 268129 h 1405508"/>
              <a:gd name="connsiteX4" fmla="*/ 1524667 w 1651730"/>
              <a:gd name="connsiteY4" fmla="*/ 0 h 1405508"/>
              <a:gd name="connsiteX5" fmla="*/ 1183767 w 1651730"/>
              <a:gd name="connsiteY5" fmla="*/ 203454 h 1405508"/>
              <a:gd name="connsiteX6" fmla="*/ 998887 w 1651730"/>
              <a:gd name="connsiteY6" fmla="*/ 494729 h 1405508"/>
              <a:gd name="connsiteX7" fmla="*/ 949166 w 1651730"/>
              <a:gd name="connsiteY7" fmla="*/ 940880 h 1405508"/>
              <a:gd name="connsiteX8" fmla="*/ 949166 w 1651730"/>
              <a:gd name="connsiteY8" fmla="*/ 1405509 h 1405508"/>
              <a:gd name="connsiteX9" fmla="*/ 1598676 w 1651730"/>
              <a:gd name="connsiteY9" fmla="*/ 1405509 h 1405508"/>
              <a:gd name="connsiteX10" fmla="*/ 1598676 w 1651730"/>
              <a:gd name="connsiteY10" fmla="*/ 755999 h 1405508"/>
              <a:gd name="connsiteX11" fmla="*/ 649510 w 1651730"/>
              <a:gd name="connsiteY11" fmla="*/ 755904 h 1405508"/>
              <a:gd name="connsiteX12" fmla="*/ 335185 w 1651730"/>
              <a:gd name="connsiteY12" fmla="*/ 755904 h 1405508"/>
              <a:gd name="connsiteX13" fmla="*/ 424148 w 1651730"/>
              <a:gd name="connsiteY13" fmla="*/ 448437 h 1405508"/>
              <a:gd name="connsiteX14" fmla="*/ 702659 w 1651730"/>
              <a:gd name="connsiteY14" fmla="*/ 268129 h 1405508"/>
              <a:gd name="connsiteX15" fmla="*/ 575596 w 1651730"/>
              <a:gd name="connsiteY15" fmla="*/ 0 h 1405508"/>
              <a:gd name="connsiteX16" fmla="*/ 233458 w 1651730"/>
              <a:gd name="connsiteY16" fmla="*/ 203454 h 1405508"/>
              <a:gd name="connsiteX17" fmla="*/ 49720 w 1651730"/>
              <a:gd name="connsiteY17" fmla="*/ 495872 h 1405508"/>
              <a:gd name="connsiteX18" fmla="*/ 0 w 1651730"/>
              <a:gd name="connsiteY18" fmla="*/ 940784 h 1405508"/>
              <a:gd name="connsiteX19" fmla="*/ 0 w 1651730"/>
              <a:gd name="connsiteY19" fmla="*/ 1405414 h 1405508"/>
              <a:gd name="connsiteX20" fmla="*/ 649510 w 1651730"/>
              <a:gd name="connsiteY20" fmla="*/ 1405414 h 1405508"/>
              <a:gd name="connsiteX21" fmla="*/ 649510 w 1651730"/>
              <a:gd name="connsiteY21" fmla="*/ 755904 h 1405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51730" h="1405508">
                <a:moveTo>
                  <a:pt x="1598581" y="755904"/>
                </a:moveTo>
                <a:lnTo>
                  <a:pt x="1284256" y="755904"/>
                </a:lnTo>
                <a:cubicBezTo>
                  <a:pt x="1287304" y="627983"/>
                  <a:pt x="1316927" y="525590"/>
                  <a:pt x="1373219" y="448437"/>
                </a:cubicBezTo>
                <a:cubicBezTo>
                  <a:pt x="1429417" y="371380"/>
                  <a:pt x="1522286" y="311277"/>
                  <a:pt x="1651730" y="268129"/>
                </a:cubicBezTo>
                <a:lnTo>
                  <a:pt x="1524667" y="0"/>
                </a:lnTo>
                <a:cubicBezTo>
                  <a:pt x="1387507" y="49340"/>
                  <a:pt x="1273874" y="117158"/>
                  <a:pt x="1183767" y="203454"/>
                </a:cubicBezTo>
                <a:cubicBezTo>
                  <a:pt x="1093661" y="289751"/>
                  <a:pt x="1031938" y="386906"/>
                  <a:pt x="998887" y="494729"/>
                </a:cubicBezTo>
                <a:cubicBezTo>
                  <a:pt x="965740" y="602647"/>
                  <a:pt x="949166" y="751332"/>
                  <a:pt x="949166" y="940880"/>
                </a:cubicBezTo>
                <a:lnTo>
                  <a:pt x="949166" y="1405509"/>
                </a:lnTo>
                <a:lnTo>
                  <a:pt x="1598676" y="1405509"/>
                </a:lnTo>
                <a:lnTo>
                  <a:pt x="1598676" y="755999"/>
                </a:lnTo>
                <a:close/>
                <a:moveTo>
                  <a:pt x="649510" y="755904"/>
                </a:moveTo>
                <a:lnTo>
                  <a:pt x="335185" y="755904"/>
                </a:lnTo>
                <a:cubicBezTo>
                  <a:pt x="338233" y="627983"/>
                  <a:pt x="367951" y="525590"/>
                  <a:pt x="424148" y="448437"/>
                </a:cubicBezTo>
                <a:cubicBezTo>
                  <a:pt x="480346" y="371380"/>
                  <a:pt x="573215" y="311277"/>
                  <a:pt x="702659" y="268129"/>
                </a:cubicBezTo>
                <a:lnTo>
                  <a:pt x="575596" y="0"/>
                </a:lnTo>
                <a:cubicBezTo>
                  <a:pt x="436912" y="49340"/>
                  <a:pt x="322898" y="117158"/>
                  <a:pt x="233458" y="203454"/>
                </a:cubicBezTo>
                <a:cubicBezTo>
                  <a:pt x="144113" y="289751"/>
                  <a:pt x="82772" y="387191"/>
                  <a:pt x="49720" y="495872"/>
                </a:cubicBezTo>
                <a:cubicBezTo>
                  <a:pt x="16574" y="604457"/>
                  <a:pt x="0" y="752761"/>
                  <a:pt x="0" y="940784"/>
                </a:cubicBezTo>
                <a:lnTo>
                  <a:pt x="0" y="1405414"/>
                </a:lnTo>
                <a:lnTo>
                  <a:pt x="649510" y="1405414"/>
                </a:lnTo>
                <a:lnTo>
                  <a:pt x="649510" y="755904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a-DK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044C7ADA-7F73-A538-8546-CB0A3B864011}"/>
              </a:ext>
            </a:extLst>
          </p:cNvPr>
          <p:cNvSpPr/>
          <p:nvPr userDrawn="1"/>
        </p:nvSpPr>
        <p:spPr>
          <a:xfrm>
            <a:off x="11644129" y="0"/>
            <a:ext cx="54787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998546AB-102F-4CF0-5769-A1B3440F7AEB}"/>
              </a:ext>
            </a:extLst>
          </p:cNvPr>
          <p:cNvSpPr txBox="1"/>
          <p:nvPr userDrawn="1"/>
        </p:nvSpPr>
        <p:spPr>
          <a:xfrm rot="5400000">
            <a:off x="8743543" y="3356719"/>
            <a:ext cx="63490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900">
                <a:solidFill>
                  <a:schemeClr val="bg1"/>
                </a:solidFill>
              </a:rPr>
              <a:t>SUNDHED OG OMSORG		AARHUS KOMMUNE</a:t>
            </a:r>
          </a:p>
        </p:txBody>
      </p:sp>
      <p:sp>
        <p:nvSpPr>
          <p:cNvPr id="9" name="Pladsholder til slidenummer 3">
            <a:extLst>
              <a:ext uri="{FF2B5EF4-FFF2-40B4-BE49-F238E27FC236}">
                <a16:creationId xmlns:a16="http://schemas.microsoft.com/office/drawing/2014/main" id="{168F04AF-0D28-3355-CB3A-A38046522416}"/>
              </a:ext>
            </a:extLst>
          </p:cNvPr>
          <p:cNvSpPr txBox="1">
            <a:spLocks/>
          </p:cNvSpPr>
          <p:nvPr userDrawn="1"/>
        </p:nvSpPr>
        <p:spPr>
          <a:xfrm>
            <a:off x="11644128" y="6404644"/>
            <a:ext cx="547872" cy="365125"/>
          </a:xfrm>
          <a:prstGeom prst="rect">
            <a:avLst/>
          </a:prstGeom>
        </p:spPr>
        <p:txBody>
          <a:bodyPr/>
          <a:lstStyle>
            <a:defPPr>
              <a:defRPr lang="da-DK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06D6DFE-51CA-418D-8FCC-0899EA6F81E7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74479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 ly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7A6F0F-EDF8-7564-D772-3D80FAC6CC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06506" y="2766219"/>
            <a:ext cx="7978988" cy="1325563"/>
          </a:xfrm>
        </p:spPr>
        <p:txBody>
          <a:bodyPr/>
          <a:lstStyle>
            <a:lvl1pPr algn="ctr">
              <a:defRPr sz="4800" b="1">
                <a:solidFill>
                  <a:schemeClr val="bg1"/>
                </a:solidFill>
                <a:highlight>
                  <a:srgbClr val="22123A"/>
                </a:highlight>
              </a:defRPr>
            </a:lvl1pPr>
          </a:lstStyle>
          <a:p>
            <a:r>
              <a:rPr lang="da-DK"/>
              <a:t>Her står en kort tekst. Det kan være et statement eller slogan.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3593B047-60AA-A551-6D73-D973536D8C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36988" y="4964113"/>
            <a:ext cx="4518025" cy="454025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da-DK"/>
              <a:t>- evt. forfatter</a:t>
            </a:r>
          </a:p>
        </p:txBody>
      </p:sp>
    </p:spTree>
    <p:extLst>
      <p:ext uri="{BB962C8B-B14F-4D97-AF65-F5344CB8AC3E}">
        <p14:creationId xmlns:p14="http://schemas.microsoft.com/office/powerpoint/2010/main" val="40592242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 mø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7A6F0F-EDF8-7564-D772-3D80FAC6CC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06506" y="2766219"/>
            <a:ext cx="7978988" cy="1325563"/>
          </a:xfrm>
        </p:spPr>
        <p:txBody>
          <a:bodyPr/>
          <a:lstStyle>
            <a:lvl1pPr algn="ctr">
              <a:defRPr sz="4800" b="1">
                <a:solidFill>
                  <a:schemeClr val="bg1"/>
                </a:solidFill>
                <a:highlight>
                  <a:srgbClr val="FFFFFF"/>
                </a:highlight>
              </a:defRPr>
            </a:lvl1pPr>
          </a:lstStyle>
          <a:p>
            <a:r>
              <a:rPr lang="da-DK"/>
              <a:t>Her står en kort tekst. Det kan være et statement eller slogan.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3593B047-60AA-A551-6D73-D973536D8C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36988" y="4964113"/>
            <a:ext cx="4518025" cy="45402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da-DK"/>
              <a:t>- evt. forfatter</a:t>
            </a:r>
          </a:p>
        </p:txBody>
      </p:sp>
    </p:spTree>
    <p:extLst>
      <p:ext uri="{BB962C8B-B14F-4D97-AF65-F5344CB8AC3E}">
        <p14:creationId xmlns:p14="http://schemas.microsoft.com/office/powerpoint/2010/main" val="34917848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4879A2-53F4-B26E-CC42-835B903B6E9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87906" y="380522"/>
            <a:ext cx="9144000" cy="2387600"/>
          </a:xfrm>
        </p:spPr>
        <p:txBody>
          <a:bodyPr anchor="b"/>
          <a:lstStyle>
            <a:lvl1pPr algn="l">
              <a:defRPr sz="7200"/>
            </a:lvl1pPr>
          </a:lstStyle>
          <a:p>
            <a:r>
              <a:rPr lang="da-DK"/>
              <a:t>Overskrift her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AA95D2F-133B-046B-BA70-20B48FDEF94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87906" y="2828504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Undertitel her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17AD611-6F6F-DCF4-B328-022F92CD5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CC585-F47C-4B51-B255-614CA0E05850}" type="slidenum">
              <a:rPr lang="da-DK" smtClean="0"/>
              <a:t>‹#›</a:t>
            </a:fld>
            <a:endParaRPr lang="da-DK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DA10BFF2-960F-395C-3844-832A153D2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6768" y="0"/>
            <a:ext cx="640135" cy="896190"/>
          </a:xfrm>
          <a:prstGeom prst="rect">
            <a:avLst/>
          </a:prstGeom>
        </p:spPr>
      </p:pic>
      <p:sp>
        <p:nvSpPr>
          <p:cNvPr id="8" name="Pladsholder til tekst 12">
            <a:extLst>
              <a:ext uri="{FF2B5EF4-FFF2-40B4-BE49-F238E27FC236}">
                <a16:creationId xmlns:a16="http://schemas.microsoft.com/office/drawing/2014/main" id="{710874D6-D8F1-7E41-6125-39475410FF1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86750" y="6257419"/>
            <a:ext cx="1752600" cy="365125"/>
          </a:xfrm>
        </p:spPr>
        <p:txBody>
          <a:bodyPr>
            <a:normAutofit/>
          </a:bodyPr>
          <a:lstStyle>
            <a:lvl1pPr marL="0" indent="0" algn="r">
              <a:buNone/>
              <a:defRPr sz="1400" b="1"/>
            </a:lvl1pPr>
          </a:lstStyle>
          <a:p>
            <a:pPr lvl="0"/>
            <a:r>
              <a:rPr lang="da-DK"/>
              <a:t>Navn(e) her</a:t>
            </a:r>
          </a:p>
        </p:txBody>
      </p:sp>
      <p:sp>
        <p:nvSpPr>
          <p:cNvPr id="9" name="Pladsholder til tekst 15">
            <a:extLst>
              <a:ext uri="{FF2B5EF4-FFF2-40B4-BE49-F238E27FC236}">
                <a16:creationId xmlns:a16="http://schemas.microsoft.com/office/drawing/2014/main" id="{2E437AC1-58E5-9D6F-0F73-652BB37204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53650" y="6257925"/>
            <a:ext cx="1352550" cy="36512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sz="1400"/>
              <a:t>|    xx/x 2026</a:t>
            </a:r>
            <a:endParaRPr lang="da-DK"/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CD6191DF-8673-B46D-C82C-5D3DA05FE648}"/>
              </a:ext>
            </a:extLst>
          </p:cNvPr>
          <p:cNvGrpSpPr/>
          <p:nvPr userDrawn="1"/>
        </p:nvGrpSpPr>
        <p:grpSpPr>
          <a:xfrm>
            <a:off x="5211643" y="4267838"/>
            <a:ext cx="5853792" cy="2057274"/>
            <a:chOff x="5659417" y="4230075"/>
            <a:chExt cx="5853792" cy="2057274"/>
          </a:xfrm>
        </p:grpSpPr>
        <p:sp>
          <p:nvSpPr>
            <p:cNvPr id="5" name="Kombinationstegning: figur 4">
              <a:extLst>
                <a:ext uri="{FF2B5EF4-FFF2-40B4-BE49-F238E27FC236}">
                  <a16:creationId xmlns:a16="http://schemas.microsoft.com/office/drawing/2014/main" id="{3CC00E26-F2CD-E949-107E-F6EDC15DF5A6}"/>
                </a:ext>
              </a:extLst>
            </p:cNvPr>
            <p:cNvSpPr/>
            <p:nvPr/>
          </p:nvSpPr>
          <p:spPr>
            <a:xfrm>
              <a:off x="7017314" y="5086563"/>
              <a:ext cx="1084421" cy="690086"/>
            </a:xfrm>
            <a:custGeom>
              <a:avLst/>
              <a:gdLst>
                <a:gd name="connsiteX0" fmla="*/ 0 w 1084421"/>
                <a:gd name="connsiteY0" fmla="*/ 690086 h 690086"/>
                <a:gd name="connsiteX1" fmla="*/ 0 w 1084421"/>
                <a:gd name="connsiteY1" fmla="*/ 11525 h 690086"/>
                <a:gd name="connsiteX2" fmla="*/ 11335 w 1084421"/>
                <a:gd name="connsiteY2" fmla="*/ 191 h 690086"/>
                <a:gd name="connsiteX3" fmla="*/ 1074992 w 1084421"/>
                <a:gd name="connsiteY3" fmla="*/ 0 h 690086"/>
                <a:gd name="connsiteX4" fmla="*/ 1084421 w 1084421"/>
                <a:gd name="connsiteY4" fmla="*/ 9430 h 690086"/>
                <a:gd name="connsiteX5" fmla="*/ 1084421 w 1084421"/>
                <a:gd name="connsiteY5" fmla="*/ 584740 h 69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4421" h="690086">
                  <a:moveTo>
                    <a:pt x="0" y="690086"/>
                  </a:moveTo>
                  <a:lnTo>
                    <a:pt x="0" y="11525"/>
                  </a:lnTo>
                  <a:cubicBezTo>
                    <a:pt x="0" y="5239"/>
                    <a:pt x="5048" y="191"/>
                    <a:pt x="11335" y="191"/>
                  </a:cubicBezTo>
                  <a:lnTo>
                    <a:pt x="1074992" y="0"/>
                  </a:lnTo>
                  <a:cubicBezTo>
                    <a:pt x="1080230" y="0"/>
                    <a:pt x="1084421" y="4191"/>
                    <a:pt x="1084421" y="9430"/>
                  </a:cubicBezTo>
                  <a:lnTo>
                    <a:pt x="1084421" y="58474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0" name="Kombinationstegning: figur 9">
              <a:extLst>
                <a:ext uri="{FF2B5EF4-FFF2-40B4-BE49-F238E27FC236}">
                  <a16:creationId xmlns:a16="http://schemas.microsoft.com/office/drawing/2014/main" id="{90945652-F245-8C65-AEFF-1B613CD3BC65}"/>
                </a:ext>
              </a:extLst>
            </p:cNvPr>
            <p:cNvSpPr/>
            <p:nvPr/>
          </p:nvSpPr>
          <p:spPr>
            <a:xfrm>
              <a:off x="7131043" y="5026224"/>
              <a:ext cx="792194" cy="51195"/>
            </a:xfrm>
            <a:custGeom>
              <a:avLst/>
              <a:gdLst>
                <a:gd name="connsiteX0" fmla="*/ 0 w 792194"/>
                <a:gd name="connsiteY0" fmla="*/ 51100 h 51195"/>
                <a:gd name="connsiteX1" fmla="*/ 76486 w 792194"/>
                <a:gd name="connsiteY1" fmla="*/ 25859 h 51195"/>
                <a:gd name="connsiteX2" fmla="*/ 155543 w 792194"/>
                <a:gd name="connsiteY2" fmla="*/ 13952 h 51195"/>
                <a:gd name="connsiteX3" fmla="*/ 467963 w 792194"/>
                <a:gd name="connsiteY3" fmla="*/ 1284 h 51195"/>
                <a:gd name="connsiteX4" fmla="*/ 792194 w 792194"/>
                <a:gd name="connsiteY4" fmla="*/ 51195 h 5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2194" h="51195">
                  <a:moveTo>
                    <a:pt x="0" y="51100"/>
                  </a:moveTo>
                  <a:cubicBezTo>
                    <a:pt x="24384" y="36812"/>
                    <a:pt x="40862" y="33193"/>
                    <a:pt x="76486" y="25859"/>
                  </a:cubicBezTo>
                  <a:cubicBezTo>
                    <a:pt x="98774" y="21572"/>
                    <a:pt x="125635" y="17477"/>
                    <a:pt x="155543" y="13952"/>
                  </a:cubicBezTo>
                  <a:cubicBezTo>
                    <a:pt x="256413" y="1951"/>
                    <a:pt x="365188" y="-2431"/>
                    <a:pt x="467963" y="1284"/>
                  </a:cubicBezTo>
                  <a:cubicBezTo>
                    <a:pt x="610267" y="9571"/>
                    <a:pt x="723043" y="15191"/>
                    <a:pt x="792194" y="51195"/>
                  </a:cubicBezTo>
                </a:path>
              </a:pathLst>
            </a:custGeom>
            <a:noFill/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1" name="Kombinationstegning: figur 10">
              <a:extLst>
                <a:ext uri="{FF2B5EF4-FFF2-40B4-BE49-F238E27FC236}">
                  <a16:creationId xmlns:a16="http://schemas.microsoft.com/office/drawing/2014/main" id="{A8320294-EC0B-59D6-D120-E0D2C0247B68}"/>
                </a:ext>
              </a:extLst>
            </p:cNvPr>
            <p:cNvSpPr/>
            <p:nvPr/>
          </p:nvSpPr>
          <p:spPr>
            <a:xfrm>
              <a:off x="7131043" y="4959059"/>
              <a:ext cx="792194" cy="127694"/>
            </a:xfrm>
            <a:custGeom>
              <a:avLst/>
              <a:gdLst>
                <a:gd name="connsiteX0" fmla="*/ 0 w 792194"/>
                <a:gd name="connsiteY0" fmla="*/ 127695 h 127694"/>
                <a:gd name="connsiteX1" fmla="*/ 12287 w 792194"/>
                <a:gd name="connsiteY1" fmla="*/ 45589 h 127694"/>
                <a:gd name="connsiteX2" fmla="*/ 164021 w 792194"/>
                <a:gd name="connsiteY2" fmla="*/ 11775 h 127694"/>
                <a:gd name="connsiteX3" fmla="*/ 623888 w 792194"/>
                <a:gd name="connsiteY3" fmla="*/ 11585 h 127694"/>
                <a:gd name="connsiteX4" fmla="*/ 779145 w 792194"/>
                <a:gd name="connsiteY4" fmla="*/ 45589 h 127694"/>
                <a:gd name="connsiteX5" fmla="*/ 792194 w 792194"/>
                <a:gd name="connsiteY5" fmla="*/ 127504 h 127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2194" h="127694">
                  <a:moveTo>
                    <a:pt x="0" y="127695"/>
                  </a:moveTo>
                  <a:cubicBezTo>
                    <a:pt x="1238" y="104168"/>
                    <a:pt x="-3334" y="57400"/>
                    <a:pt x="12287" y="45589"/>
                  </a:cubicBezTo>
                  <a:cubicBezTo>
                    <a:pt x="54578" y="25777"/>
                    <a:pt x="115443" y="18634"/>
                    <a:pt x="164021" y="11775"/>
                  </a:cubicBezTo>
                  <a:cubicBezTo>
                    <a:pt x="314992" y="-3845"/>
                    <a:pt x="473202" y="-3941"/>
                    <a:pt x="623888" y="11585"/>
                  </a:cubicBezTo>
                  <a:cubicBezTo>
                    <a:pt x="673418" y="18443"/>
                    <a:pt x="735711" y="25968"/>
                    <a:pt x="779145" y="45589"/>
                  </a:cubicBezTo>
                  <a:cubicBezTo>
                    <a:pt x="795718" y="57210"/>
                    <a:pt x="790766" y="103787"/>
                    <a:pt x="792194" y="127504"/>
                  </a:cubicBezTo>
                </a:path>
              </a:pathLst>
            </a:custGeom>
            <a:noFill/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2" name="Kombinationstegning: figur 11">
              <a:extLst>
                <a:ext uri="{FF2B5EF4-FFF2-40B4-BE49-F238E27FC236}">
                  <a16:creationId xmlns:a16="http://schemas.microsoft.com/office/drawing/2014/main" id="{06C5996A-8F32-22D8-D42B-ACCA22F834EB}"/>
                </a:ext>
              </a:extLst>
            </p:cNvPr>
            <p:cNvSpPr/>
            <p:nvPr/>
          </p:nvSpPr>
          <p:spPr>
            <a:xfrm>
              <a:off x="7183144" y="5051797"/>
              <a:ext cx="700087" cy="34766"/>
            </a:xfrm>
            <a:custGeom>
              <a:avLst/>
              <a:gdLst>
                <a:gd name="connsiteX0" fmla="*/ 0 w 700087"/>
                <a:gd name="connsiteY0" fmla="*/ 34766 h 34766"/>
                <a:gd name="connsiteX1" fmla="*/ 344043 w 700087"/>
                <a:gd name="connsiteY1" fmla="*/ 0 h 34766"/>
                <a:gd name="connsiteX2" fmla="*/ 700088 w 700087"/>
                <a:gd name="connsiteY2" fmla="*/ 34766 h 3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0087" h="34766">
                  <a:moveTo>
                    <a:pt x="0" y="34766"/>
                  </a:moveTo>
                  <a:cubicBezTo>
                    <a:pt x="0" y="34766"/>
                    <a:pt x="69533" y="0"/>
                    <a:pt x="344043" y="0"/>
                  </a:cubicBezTo>
                  <a:cubicBezTo>
                    <a:pt x="591407" y="0"/>
                    <a:pt x="700088" y="34766"/>
                    <a:pt x="700088" y="34766"/>
                  </a:cubicBezTo>
                </a:path>
              </a:pathLst>
            </a:custGeom>
            <a:noFill/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" name="Kombinationstegning: figur 12">
              <a:extLst>
                <a:ext uri="{FF2B5EF4-FFF2-40B4-BE49-F238E27FC236}">
                  <a16:creationId xmlns:a16="http://schemas.microsoft.com/office/drawing/2014/main" id="{E776CF0A-26A6-4794-4800-892FBB13F807}"/>
                </a:ext>
              </a:extLst>
            </p:cNvPr>
            <p:cNvSpPr/>
            <p:nvPr/>
          </p:nvSpPr>
          <p:spPr>
            <a:xfrm>
              <a:off x="7279823" y="5169907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" name="Kombinationstegning: figur 13">
              <a:extLst>
                <a:ext uri="{FF2B5EF4-FFF2-40B4-BE49-F238E27FC236}">
                  <a16:creationId xmlns:a16="http://schemas.microsoft.com/office/drawing/2014/main" id="{E827CFC9-E610-D829-4D8C-0F71A5C0CE42}"/>
                </a:ext>
              </a:extLst>
            </p:cNvPr>
            <p:cNvSpPr/>
            <p:nvPr/>
          </p:nvSpPr>
          <p:spPr>
            <a:xfrm>
              <a:off x="7279823" y="5253536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" name="Kombinationstegning: figur 14">
              <a:extLst>
                <a:ext uri="{FF2B5EF4-FFF2-40B4-BE49-F238E27FC236}">
                  <a16:creationId xmlns:a16="http://schemas.microsoft.com/office/drawing/2014/main" id="{F5DB638F-00E6-267D-E178-2F96FE45DDCA}"/>
                </a:ext>
              </a:extLst>
            </p:cNvPr>
            <p:cNvSpPr/>
            <p:nvPr/>
          </p:nvSpPr>
          <p:spPr>
            <a:xfrm>
              <a:off x="7279823" y="5337166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" name="Kombinationstegning: figur 15">
              <a:extLst>
                <a:ext uri="{FF2B5EF4-FFF2-40B4-BE49-F238E27FC236}">
                  <a16:creationId xmlns:a16="http://schemas.microsoft.com/office/drawing/2014/main" id="{AA2E8D7A-19C6-35D5-07BF-36D854EA9685}"/>
                </a:ext>
              </a:extLst>
            </p:cNvPr>
            <p:cNvSpPr/>
            <p:nvPr/>
          </p:nvSpPr>
          <p:spPr>
            <a:xfrm>
              <a:off x="7279823" y="5420891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7" name="Kombinationstegning: figur 16">
              <a:extLst>
                <a:ext uri="{FF2B5EF4-FFF2-40B4-BE49-F238E27FC236}">
                  <a16:creationId xmlns:a16="http://schemas.microsoft.com/office/drawing/2014/main" id="{001ABF1E-4AE1-A7EB-C850-9AE5751535A4}"/>
                </a:ext>
              </a:extLst>
            </p:cNvPr>
            <p:cNvSpPr/>
            <p:nvPr/>
          </p:nvSpPr>
          <p:spPr>
            <a:xfrm>
              <a:off x="7279823" y="5588150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8" name="Kombinationstegning: figur 17">
              <a:extLst>
                <a:ext uri="{FF2B5EF4-FFF2-40B4-BE49-F238E27FC236}">
                  <a16:creationId xmlns:a16="http://schemas.microsoft.com/office/drawing/2014/main" id="{79612D98-7034-1DEC-AEF2-97C1B0F2378F}"/>
                </a:ext>
              </a:extLst>
            </p:cNvPr>
            <p:cNvSpPr/>
            <p:nvPr/>
          </p:nvSpPr>
          <p:spPr>
            <a:xfrm>
              <a:off x="7279823" y="5504520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9" name="Kombinationstegning: figur 18">
              <a:extLst>
                <a:ext uri="{FF2B5EF4-FFF2-40B4-BE49-F238E27FC236}">
                  <a16:creationId xmlns:a16="http://schemas.microsoft.com/office/drawing/2014/main" id="{C9F3A4EA-84A4-7BE5-5C15-5EFEC6CCF3DE}"/>
                </a:ext>
              </a:extLst>
            </p:cNvPr>
            <p:cNvSpPr/>
            <p:nvPr/>
          </p:nvSpPr>
          <p:spPr>
            <a:xfrm>
              <a:off x="7657204" y="5085706"/>
              <a:ext cx="9525" cy="624935"/>
            </a:xfrm>
            <a:custGeom>
              <a:avLst/>
              <a:gdLst>
                <a:gd name="connsiteX0" fmla="*/ 0 w 9525"/>
                <a:gd name="connsiteY0" fmla="*/ 0 h 624935"/>
                <a:gd name="connsiteX1" fmla="*/ 0 w 9525"/>
                <a:gd name="connsiteY1" fmla="*/ 624935 h 62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24935">
                  <a:moveTo>
                    <a:pt x="0" y="0"/>
                  </a:moveTo>
                  <a:lnTo>
                    <a:pt x="0" y="624935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0" name="Kombinationstegning: figur 19">
              <a:extLst>
                <a:ext uri="{FF2B5EF4-FFF2-40B4-BE49-F238E27FC236}">
                  <a16:creationId xmlns:a16="http://schemas.microsoft.com/office/drawing/2014/main" id="{4887FAAE-EBC3-06E5-6299-D3B8B8E6E3AD}"/>
                </a:ext>
              </a:extLst>
            </p:cNvPr>
            <p:cNvSpPr/>
            <p:nvPr/>
          </p:nvSpPr>
          <p:spPr>
            <a:xfrm>
              <a:off x="7581766" y="5085706"/>
              <a:ext cx="9525" cy="632745"/>
            </a:xfrm>
            <a:custGeom>
              <a:avLst/>
              <a:gdLst>
                <a:gd name="connsiteX0" fmla="*/ 0 w 9525"/>
                <a:gd name="connsiteY0" fmla="*/ 0 h 632745"/>
                <a:gd name="connsiteX1" fmla="*/ 0 w 9525"/>
                <a:gd name="connsiteY1" fmla="*/ 632746 h 63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32745">
                  <a:moveTo>
                    <a:pt x="0" y="0"/>
                  </a:moveTo>
                  <a:lnTo>
                    <a:pt x="0" y="632746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1" name="Kombinationstegning: figur 20">
              <a:extLst>
                <a:ext uri="{FF2B5EF4-FFF2-40B4-BE49-F238E27FC236}">
                  <a16:creationId xmlns:a16="http://schemas.microsoft.com/office/drawing/2014/main" id="{F99108D9-35DB-A88D-F6AC-F1CD1F19A521}"/>
                </a:ext>
              </a:extLst>
            </p:cNvPr>
            <p:cNvSpPr/>
            <p:nvPr/>
          </p:nvSpPr>
          <p:spPr>
            <a:xfrm>
              <a:off x="7506232" y="5093421"/>
              <a:ext cx="9525" cy="627507"/>
            </a:xfrm>
            <a:custGeom>
              <a:avLst/>
              <a:gdLst>
                <a:gd name="connsiteX0" fmla="*/ 0 w 9525"/>
                <a:gd name="connsiteY0" fmla="*/ 0 h 627507"/>
                <a:gd name="connsiteX1" fmla="*/ 0 w 9525"/>
                <a:gd name="connsiteY1" fmla="*/ 627507 h 627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27507">
                  <a:moveTo>
                    <a:pt x="0" y="0"/>
                  </a:moveTo>
                  <a:lnTo>
                    <a:pt x="0" y="627507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2" name="Kombinationstegning: figur 21">
              <a:extLst>
                <a:ext uri="{FF2B5EF4-FFF2-40B4-BE49-F238E27FC236}">
                  <a16:creationId xmlns:a16="http://schemas.microsoft.com/office/drawing/2014/main" id="{60D95189-56B5-0BCD-1666-069A66423D16}"/>
                </a:ext>
              </a:extLst>
            </p:cNvPr>
            <p:cNvSpPr/>
            <p:nvPr/>
          </p:nvSpPr>
          <p:spPr>
            <a:xfrm>
              <a:off x="7430794" y="5085706"/>
              <a:ext cx="9525" cy="635222"/>
            </a:xfrm>
            <a:custGeom>
              <a:avLst/>
              <a:gdLst>
                <a:gd name="connsiteX0" fmla="*/ 0 w 9525"/>
                <a:gd name="connsiteY0" fmla="*/ 0 h 635222"/>
                <a:gd name="connsiteX1" fmla="*/ 0 w 9525"/>
                <a:gd name="connsiteY1" fmla="*/ 635222 h 63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35222">
                  <a:moveTo>
                    <a:pt x="0" y="0"/>
                  </a:moveTo>
                  <a:lnTo>
                    <a:pt x="0" y="635222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3" name="Kombinationstegning: figur 22">
              <a:extLst>
                <a:ext uri="{FF2B5EF4-FFF2-40B4-BE49-F238E27FC236}">
                  <a16:creationId xmlns:a16="http://schemas.microsoft.com/office/drawing/2014/main" id="{3ED0C674-C38F-198F-2C18-B77F9CF39082}"/>
                </a:ext>
              </a:extLst>
            </p:cNvPr>
            <p:cNvSpPr/>
            <p:nvPr/>
          </p:nvSpPr>
          <p:spPr>
            <a:xfrm>
              <a:off x="7355261" y="5085706"/>
              <a:ext cx="9525" cy="646747"/>
            </a:xfrm>
            <a:custGeom>
              <a:avLst/>
              <a:gdLst>
                <a:gd name="connsiteX0" fmla="*/ 0 w 9525"/>
                <a:gd name="connsiteY0" fmla="*/ 0 h 646747"/>
                <a:gd name="connsiteX1" fmla="*/ 0 w 9525"/>
                <a:gd name="connsiteY1" fmla="*/ 646747 h 646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46747">
                  <a:moveTo>
                    <a:pt x="0" y="0"/>
                  </a:moveTo>
                  <a:lnTo>
                    <a:pt x="0" y="646747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4" name="Kombinationstegning: figur 23">
              <a:extLst>
                <a:ext uri="{FF2B5EF4-FFF2-40B4-BE49-F238E27FC236}">
                  <a16:creationId xmlns:a16="http://schemas.microsoft.com/office/drawing/2014/main" id="{A317FB59-6153-E4EB-F052-17FDA669732C}"/>
                </a:ext>
              </a:extLst>
            </p:cNvPr>
            <p:cNvSpPr/>
            <p:nvPr/>
          </p:nvSpPr>
          <p:spPr>
            <a:xfrm>
              <a:off x="7279823" y="5089325"/>
              <a:ext cx="9525" cy="652843"/>
            </a:xfrm>
            <a:custGeom>
              <a:avLst/>
              <a:gdLst>
                <a:gd name="connsiteX0" fmla="*/ 0 w 9525"/>
                <a:gd name="connsiteY0" fmla="*/ 0 h 652843"/>
                <a:gd name="connsiteX1" fmla="*/ 0 w 9525"/>
                <a:gd name="connsiteY1" fmla="*/ 652844 h 652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52843">
                  <a:moveTo>
                    <a:pt x="0" y="0"/>
                  </a:moveTo>
                  <a:lnTo>
                    <a:pt x="0" y="652844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grpSp>
          <p:nvGrpSpPr>
            <p:cNvPr id="25" name="Grafik 103">
              <a:extLst>
                <a:ext uri="{FF2B5EF4-FFF2-40B4-BE49-F238E27FC236}">
                  <a16:creationId xmlns:a16="http://schemas.microsoft.com/office/drawing/2014/main" id="{CAD9A965-1E1E-0024-103E-0E7DCC358D17}"/>
                </a:ext>
              </a:extLst>
            </p:cNvPr>
            <p:cNvGrpSpPr/>
            <p:nvPr/>
          </p:nvGrpSpPr>
          <p:grpSpPr>
            <a:xfrm>
              <a:off x="8769438" y="4230075"/>
              <a:ext cx="783145" cy="1710785"/>
              <a:chOff x="8769438" y="4230075"/>
              <a:chExt cx="783145" cy="1710785"/>
            </a:xfrm>
            <a:noFill/>
          </p:grpSpPr>
          <p:sp>
            <p:nvSpPr>
              <p:cNvPr id="122" name="Kombinationstegning: figur 121">
                <a:extLst>
                  <a:ext uri="{FF2B5EF4-FFF2-40B4-BE49-F238E27FC236}">
                    <a16:creationId xmlns:a16="http://schemas.microsoft.com/office/drawing/2014/main" id="{29DB8F77-C84A-2DDC-5F7D-55493D7C2CEA}"/>
                  </a:ext>
                </a:extLst>
              </p:cNvPr>
              <p:cNvSpPr/>
              <p:nvPr/>
            </p:nvSpPr>
            <p:spPr>
              <a:xfrm>
                <a:off x="9038416" y="4307704"/>
                <a:ext cx="255069" cy="548544"/>
              </a:xfrm>
              <a:custGeom>
                <a:avLst/>
                <a:gdLst>
                  <a:gd name="connsiteX0" fmla="*/ 124976 w 255069"/>
                  <a:gd name="connsiteY0" fmla="*/ 95 h 548544"/>
                  <a:gd name="connsiteX1" fmla="*/ 246896 w 255069"/>
                  <a:gd name="connsiteY1" fmla="*/ 534638 h 548544"/>
                  <a:gd name="connsiteX2" fmla="*/ 252897 w 255069"/>
                  <a:gd name="connsiteY2" fmla="*/ 548545 h 548544"/>
                  <a:gd name="connsiteX3" fmla="*/ 2294 w 255069"/>
                  <a:gd name="connsiteY3" fmla="*/ 548545 h 548544"/>
                  <a:gd name="connsiteX4" fmla="*/ 770 w 255069"/>
                  <a:gd name="connsiteY4" fmla="*/ 545306 h 548544"/>
                  <a:gd name="connsiteX5" fmla="*/ 124595 w 255069"/>
                  <a:gd name="connsiteY5" fmla="*/ 0 h 548544"/>
                  <a:gd name="connsiteX6" fmla="*/ 124976 w 255069"/>
                  <a:gd name="connsiteY6" fmla="*/ 0 h 548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5069" h="548544">
                    <a:moveTo>
                      <a:pt x="124976" y="95"/>
                    </a:moveTo>
                    <a:cubicBezTo>
                      <a:pt x="159361" y="82582"/>
                      <a:pt x="196604" y="458438"/>
                      <a:pt x="246896" y="534638"/>
                    </a:cubicBezTo>
                    <a:cubicBezTo>
                      <a:pt x="249563" y="539591"/>
                      <a:pt x="259374" y="548545"/>
                      <a:pt x="252897" y="548545"/>
                    </a:cubicBezTo>
                    <a:cubicBezTo>
                      <a:pt x="187936" y="548545"/>
                      <a:pt x="76780" y="548545"/>
                      <a:pt x="2294" y="548545"/>
                    </a:cubicBezTo>
                    <a:cubicBezTo>
                      <a:pt x="103" y="548545"/>
                      <a:pt x="-754" y="547688"/>
                      <a:pt x="770" y="545306"/>
                    </a:cubicBezTo>
                    <a:cubicBezTo>
                      <a:pt x="62778" y="462820"/>
                      <a:pt x="81352" y="95441"/>
                      <a:pt x="124595" y="0"/>
                    </a:cubicBezTo>
                    <a:lnTo>
                      <a:pt x="124976" y="0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23" name="Kombinationstegning: figur 122">
                <a:extLst>
                  <a:ext uri="{FF2B5EF4-FFF2-40B4-BE49-F238E27FC236}">
                    <a16:creationId xmlns:a16="http://schemas.microsoft.com/office/drawing/2014/main" id="{7F55DB03-FCE0-C11E-C0E4-E6A1C7B9B9E1}"/>
                  </a:ext>
                </a:extLst>
              </p:cNvPr>
              <p:cNvSpPr/>
              <p:nvPr/>
            </p:nvSpPr>
            <p:spPr>
              <a:xfrm>
                <a:off x="9163106" y="4254840"/>
                <a:ext cx="9525" cy="54483"/>
              </a:xfrm>
              <a:custGeom>
                <a:avLst/>
                <a:gdLst>
                  <a:gd name="connsiteX0" fmla="*/ 0 w 9525"/>
                  <a:gd name="connsiteY0" fmla="*/ 54483 h 54483"/>
                  <a:gd name="connsiteX1" fmla="*/ 0 w 9525"/>
                  <a:gd name="connsiteY1" fmla="*/ 0 h 54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4483">
                    <a:moveTo>
                      <a:pt x="0" y="54483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24" name="Kombinationstegning: figur 123">
                <a:extLst>
                  <a:ext uri="{FF2B5EF4-FFF2-40B4-BE49-F238E27FC236}">
                    <a16:creationId xmlns:a16="http://schemas.microsoft.com/office/drawing/2014/main" id="{62F8095B-067D-9B29-41E6-691F39BAEE8D}"/>
                  </a:ext>
                </a:extLst>
              </p:cNvPr>
              <p:cNvSpPr/>
              <p:nvPr/>
            </p:nvSpPr>
            <p:spPr>
              <a:xfrm>
                <a:off x="9151390" y="4230075"/>
                <a:ext cx="23431" cy="23431"/>
              </a:xfrm>
              <a:custGeom>
                <a:avLst/>
                <a:gdLst>
                  <a:gd name="connsiteX0" fmla="*/ 23432 w 23431"/>
                  <a:gd name="connsiteY0" fmla="*/ 11716 h 23431"/>
                  <a:gd name="connsiteX1" fmla="*/ 11716 w 23431"/>
                  <a:gd name="connsiteY1" fmla="*/ 23432 h 23431"/>
                  <a:gd name="connsiteX2" fmla="*/ 0 w 23431"/>
                  <a:gd name="connsiteY2" fmla="*/ 11716 h 23431"/>
                  <a:gd name="connsiteX3" fmla="*/ 11716 w 23431"/>
                  <a:gd name="connsiteY3" fmla="*/ 0 h 23431"/>
                  <a:gd name="connsiteX4" fmla="*/ 23432 w 23431"/>
                  <a:gd name="connsiteY4" fmla="*/ 11716 h 23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31" h="23431">
                    <a:moveTo>
                      <a:pt x="23432" y="11716"/>
                    </a:moveTo>
                    <a:cubicBezTo>
                      <a:pt x="23432" y="18186"/>
                      <a:pt x="18186" y="23432"/>
                      <a:pt x="11716" y="23432"/>
                    </a:cubicBezTo>
                    <a:cubicBezTo>
                      <a:pt x="5245" y="23432"/>
                      <a:pt x="0" y="18186"/>
                      <a:pt x="0" y="11716"/>
                    </a:cubicBezTo>
                    <a:cubicBezTo>
                      <a:pt x="0" y="5245"/>
                      <a:pt x="5245" y="0"/>
                      <a:pt x="11716" y="0"/>
                    </a:cubicBezTo>
                    <a:cubicBezTo>
                      <a:pt x="18186" y="0"/>
                      <a:pt x="23432" y="5245"/>
                      <a:pt x="23432" y="11716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25" name="Kombinationstegning: figur 124">
                <a:extLst>
                  <a:ext uri="{FF2B5EF4-FFF2-40B4-BE49-F238E27FC236}">
                    <a16:creationId xmlns:a16="http://schemas.microsoft.com/office/drawing/2014/main" id="{CB835292-C190-B046-604E-D22B5574D6D5}"/>
                  </a:ext>
                </a:extLst>
              </p:cNvPr>
              <p:cNvSpPr/>
              <p:nvPr/>
            </p:nvSpPr>
            <p:spPr>
              <a:xfrm>
                <a:off x="9281026" y="5469849"/>
                <a:ext cx="232981" cy="471011"/>
              </a:xfrm>
              <a:custGeom>
                <a:avLst/>
                <a:gdLst>
                  <a:gd name="connsiteX0" fmla="*/ 0 w 232981"/>
                  <a:gd name="connsiteY0" fmla="*/ 0 h 471011"/>
                  <a:gd name="connsiteX1" fmla="*/ 188023 w 232981"/>
                  <a:gd name="connsiteY1" fmla="*/ 0 h 471011"/>
                  <a:gd name="connsiteX2" fmla="*/ 232981 w 232981"/>
                  <a:gd name="connsiteY2" fmla="*/ 149447 h 471011"/>
                  <a:gd name="connsiteX3" fmla="*/ 232981 w 232981"/>
                  <a:gd name="connsiteY3" fmla="*/ 471011 h 471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2981" h="471011">
                    <a:moveTo>
                      <a:pt x="0" y="0"/>
                    </a:moveTo>
                    <a:lnTo>
                      <a:pt x="188023" y="0"/>
                    </a:lnTo>
                    <a:lnTo>
                      <a:pt x="232981" y="149447"/>
                    </a:lnTo>
                    <a:lnTo>
                      <a:pt x="232981" y="471011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26" name="Kombinationstegning: figur 125">
                <a:extLst>
                  <a:ext uri="{FF2B5EF4-FFF2-40B4-BE49-F238E27FC236}">
                    <a16:creationId xmlns:a16="http://schemas.microsoft.com/office/drawing/2014/main" id="{C18A101E-B383-C22D-A9CD-E44440167706}"/>
                  </a:ext>
                </a:extLst>
              </p:cNvPr>
              <p:cNvSpPr/>
              <p:nvPr/>
            </p:nvSpPr>
            <p:spPr>
              <a:xfrm>
                <a:off x="8809157" y="5469849"/>
                <a:ext cx="241934" cy="459295"/>
              </a:xfrm>
              <a:custGeom>
                <a:avLst/>
                <a:gdLst>
                  <a:gd name="connsiteX0" fmla="*/ 0 w 241934"/>
                  <a:gd name="connsiteY0" fmla="*/ 459296 h 459295"/>
                  <a:gd name="connsiteX1" fmla="*/ 0 w 241934"/>
                  <a:gd name="connsiteY1" fmla="*/ 149447 h 459295"/>
                  <a:gd name="connsiteX2" fmla="*/ 56102 w 241934"/>
                  <a:gd name="connsiteY2" fmla="*/ 0 h 459295"/>
                  <a:gd name="connsiteX3" fmla="*/ 241935 w 241934"/>
                  <a:gd name="connsiteY3" fmla="*/ 0 h 459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934" h="459295">
                    <a:moveTo>
                      <a:pt x="0" y="459296"/>
                    </a:moveTo>
                    <a:lnTo>
                      <a:pt x="0" y="149447"/>
                    </a:lnTo>
                    <a:lnTo>
                      <a:pt x="56102" y="0"/>
                    </a:lnTo>
                    <a:lnTo>
                      <a:pt x="241935" y="0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27" name="Kombinationstegning: figur 126">
                <a:extLst>
                  <a:ext uri="{FF2B5EF4-FFF2-40B4-BE49-F238E27FC236}">
                    <a16:creationId xmlns:a16="http://schemas.microsoft.com/office/drawing/2014/main" id="{6445CB77-9AF1-9820-C52F-FCE643F28662}"/>
                  </a:ext>
                </a:extLst>
              </p:cNvPr>
              <p:cNvSpPr/>
              <p:nvPr/>
            </p:nvSpPr>
            <p:spPr>
              <a:xfrm>
                <a:off x="9139828" y="4928221"/>
                <a:ext cx="54827" cy="54827"/>
              </a:xfrm>
              <a:custGeom>
                <a:avLst/>
                <a:gdLst>
                  <a:gd name="connsiteX0" fmla="*/ 54520 w 54827"/>
                  <a:gd name="connsiteY0" fmla="*/ 54615 h 54827"/>
                  <a:gd name="connsiteX1" fmla="*/ 322 w 54827"/>
                  <a:gd name="connsiteY1" fmla="*/ 54520 h 54827"/>
                  <a:gd name="connsiteX2" fmla="*/ 322 w 54827"/>
                  <a:gd name="connsiteY2" fmla="*/ 322 h 54827"/>
                  <a:gd name="connsiteX3" fmla="*/ 54520 w 54827"/>
                  <a:gd name="connsiteY3" fmla="*/ 322 h 54827"/>
                  <a:gd name="connsiteX4" fmla="*/ 54615 w 54827"/>
                  <a:gd name="connsiteY4" fmla="*/ 54520 h 54827"/>
                  <a:gd name="connsiteX5" fmla="*/ 54520 w 54827"/>
                  <a:gd name="connsiteY5" fmla="*/ 54520 h 54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827" h="54827">
                    <a:moveTo>
                      <a:pt x="54520" y="54615"/>
                    </a:moveTo>
                    <a:cubicBezTo>
                      <a:pt x="39089" y="54710"/>
                      <a:pt x="15943" y="55091"/>
                      <a:pt x="322" y="54520"/>
                    </a:cubicBezTo>
                    <a:cubicBezTo>
                      <a:pt x="-154" y="39375"/>
                      <a:pt x="-58" y="14800"/>
                      <a:pt x="322" y="322"/>
                    </a:cubicBezTo>
                    <a:cubicBezTo>
                      <a:pt x="14896" y="-59"/>
                      <a:pt x="39375" y="-154"/>
                      <a:pt x="54520" y="322"/>
                    </a:cubicBezTo>
                    <a:cubicBezTo>
                      <a:pt x="55091" y="16039"/>
                      <a:pt x="54710" y="39184"/>
                      <a:pt x="54615" y="54520"/>
                    </a:cubicBezTo>
                    <a:lnTo>
                      <a:pt x="54520" y="54520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28" name="Kombinationstegning: figur 127">
                <a:extLst>
                  <a:ext uri="{FF2B5EF4-FFF2-40B4-BE49-F238E27FC236}">
                    <a16:creationId xmlns:a16="http://schemas.microsoft.com/office/drawing/2014/main" id="{7D8FA5ED-0F38-6424-3756-179D94290A74}"/>
                  </a:ext>
                </a:extLst>
              </p:cNvPr>
              <p:cNvSpPr/>
              <p:nvPr/>
            </p:nvSpPr>
            <p:spPr>
              <a:xfrm>
                <a:off x="9217318" y="4936179"/>
                <a:ext cx="42466" cy="42050"/>
              </a:xfrm>
              <a:custGeom>
                <a:avLst/>
                <a:gdLst>
                  <a:gd name="connsiteX0" fmla="*/ 42467 w 42466"/>
                  <a:gd name="connsiteY0" fmla="*/ 21511 h 42050"/>
                  <a:gd name="connsiteX1" fmla="*/ 81 w 42466"/>
                  <a:gd name="connsiteY1" fmla="*/ 23321 h 42050"/>
                  <a:gd name="connsiteX2" fmla="*/ 42467 w 42466"/>
                  <a:gd name="connsiteY2" fmla="*/ 20558 h 42050"/>
                  <a:gd name="connsiteX3" fmla="*/ 42467 w 42466"/>
                  <a:gd name="connsiteY3" fmla="*/ 21511 h 4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466" h="42050">
                    <a:moveTo>
                      <a:pt x="42467" y="21511"/>
                    </a:moveTo>
                    <a:cubicBezTo>
                      <a:pt x="41610" y="47609"/>
                      <a:pt x="3129" y="49515"/>
                      <a:pt x="81" y="23321"/>
                    </a:cubicBezTo>
                    <a:cubicBezTo>
                      <a:pt x="-2110" y="-6016"/>
                      <a:pt x="40943" y="-8493"/>
                      <a:pt x="42467" y="20558"/>
                    </a:cubicBezTo>
                    <a:lnTo>
                      <a:pt x="42467" y="21511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29" name="Kombinationstegning: figur 128">
                <a:extLst>
                  <a:ext uri="{FF2B5EF4-FFF2-40B4-BE49-F238E27FC236}">
                    <a16:creationId xmlns:a16="http://schemas.microsoft.com/office/drawing/2014/main" id="{EC2D669D-61C9-CC83-B7F3-B6A4E0388FA6}"/>
                  </a:ext>
                </a:extLst>
              </p:cNvPr>
              <p:cNvSpPr/>
              <p:nvPr/>
            </p:nvSpPr>
            <p:spPr>
              <a:xfrm>
                <a:off x="9073857" y="4935973"/>
                <a:ext cx="42279" cy="42576"/>
              </a:xfrm>
              <a:custGeom>
                <a:avLst/>
                <a:gdLst>
                  <a:gd name="connsiteX0" fmla="*/ 0 w 42279"/>
                  <a:gd name="connsiteY0" fmla="*/ 21241 h 42576"/>
                  <a:gd name="connsiteX1" fmla="*/ 21241 w 42279"/>
                  <a:gd name="connsiteY1" fmla="*/ 0 h 42576"/>
                  <a:gd name="connsiteX2" fmla="*/ 21241 w 42279"/>
                  <a:gd name="connsiteY2" fmla="*/ 42577 h 42576"/>
                  <a:gd name="connsiteX3" fmla="*/ 0 w 42279"/>
                  <a:gd name="connsiteY3" fmla="*/ 21336 h 4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79" h="42576">
                    <a:moveTo>
                      <a:pt x="0" y="21241"/>
                    </a:moveTo>
                    <a:cubicBezTo>
                      <a:pt x="0" y="9525"/>
                      <a:pt x="9525" y="0"/>
                      <a:pt x="21241" y="0"/>
                    </a:cubicBezTo>
                    <a:cubicBezTo>
                      <a:pt x="49244" y="762"/>
                      <a:pt x="49339" y="41815"/>
                      <a:pt x="21241" y="42577"/>
                    </a:cubicBezTo>
                    <a:cubicBezTo>
                      <a:pt x="9525" y="42577"/>
                      <a:pt x="0" y="33052"/>
                      <a:pt x="0" y="21336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30" name="Kombinationstegning: figur 129">
                <a:extLst>
                  <a:ext uri="{FF2B5EF4-FFF2-40B4-BE49-F238E27FC236}">
                    <a16:creationId xmlns:a16="http://schemas.microsoft.com/office/drawing/2014/main" id="{EFE3BFBC-30A1-ED4D-2702-6AF2FB05F25D}"/>
                  </a:ext>
                </a:extLst>
              </p:cNvPr>
              <p:cNvSpPr/>
              <p:nvPr/>
            </p:nvSpPr>
            <p:spPr>
              <a:xfrm>
                <a:off x="9152857" y="4941300"/>
                <a:ext cx="28918" cy="28669"/>
              </a:xfrm>
              <a:custGeom>
                <a:avLst/>
                <a:gdLst>
                  <a:gd name="connsiteX0" fmla="*/ 28918 w 28918"/>
                  <a:gd name="connsiteY0" fmla="*/ 14676 h 28669"/>
                  <a:gd name="connsiteX1" fmla="*/ 57 w 28918"/>
                  <a:gd name="connsiteY1" fmla="*/ 15914 h 28669"/>
                  <a:gd name="connsiteX2" fmla="*/ 28918 w 28918"/>
                  <a:gd name="connsiteY2" fmla="*/ 14009 h 28669"/>
                  <a:gd name="connsiteX3" fmla="*/ 28918 w 28918"/>
                  <a:gd name="connsiteY3" fmla="*/ 14676 h 28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18" h="28669">
                    <a:moveTo>
                      <a:pt x="28918" y="14676"/>
                    </a:moveTo>
                    <a:cubicBezTo>
                      <a:pt x="28347" y="32487"/>
                      <a:pt x="2153" y="33726"/>
                      <a:pt x="57" y="15914"/>
                    </a:cubicBezTo>
                    <a:cubicBezTo>
                      <a:pt x="-1467" y="-4089"/>
                      <a:pt x="27870" y="-5803"/>
                      <a:pt x="28918" y="14009"/>
                    </a:cubicBezTo>
                    <a:lnTo>
                      <a:pt x="28918" y="14676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31" name="Kombinationstegning: figur 130">
                <a:extLst>
                  <a:ext uri="{FF2B5EF4-FFF2-40B4-BE49-F238E27FC236}">
                    <a16:creationId xmlns:a16="http://schemas.microsoft.com/office/drawing/2014/main" id="{D25CB077-E67D-0DC2-277A-B8808F52EC42}"/>
                  </a:ext>
                </a:extLst>
              </p:cNvPr>
              <p:cNvSpPr/>
              <p:nvPr/>
            </p:nvSpPr>
            <p:spPr>
              <a:xfrm>
                <a:off x="9153129" y="5018762"/>
                <a:ext cx="28100" cy="43710"/>
              </a:xfrm>
              <a:custGeom>
                <a:avLst/>
                <a:gdLst>
                  <a:gd name="connsiteX0" fmla="*/ 27789 w 28100"/>
                  <a:gd name="connsiteY0" fmla="*/ 43607 h 43710"/>
                  <a:gd name="connsiteX1" fmla="*/ 262 w 28100"/>
                  <a:gd name="connsiteY1" fmla="*/ 43512 h 43710"/>
                  <a:gd name="connsiteX2" fmla="*/ 71 w 28100"/>
                  <a:gd name="connsiteY2" fmla="*/ 15223 h 43710"/>
                  <a:gd name="connsiteX3" fmla="*/ 19407 w 28100"/>
                  <a:gd name="connsiteY3" fmla="*/ 1126 h 43710"/>
                  <a:gd name="connsiteX4" fmla="*/ 27980 w 28100"/>
                  <a:gd name="connsiteY4" fmla="*/ 20367 h 43710"/>
                  <a:gd name="connsiteX5" fmla="*/ 27980 w 28100"/>
                  <a:gd name="connsiteY5" fmla="*/ 43512 h 43710"/>
                  <a:gd name="connsiteX6" fmla="*/ 27884 w 28100"/>
                  <a:gd name="connsiteY6" fmla="*/ 43512 h 43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100" h="43710">
                    <a:moveTo>
                      <a:pt x="27789" y="43607"/>
                    </a:moveTo>
                    <a:cubicBezTo>
                      <a:pt x="22836" y="43607"/>
                      <a:pt x="71" y="43893"/>
                      <a:pt x="262" y="43512"/>
                    </a:cubicBezTo>
                    <a:cubicBezTo>
                      <a:pt x="-310" y="36654"/>
                      <a:pt x="262" y="20271"/>
                      <a:pt x="71" y="15223"/>
                    </a:cubicBezTo>
                    <a:cubicBezTo>
                      <a:pt x="-595" y="4650"/>
                      <a:pt x="10263" y="-2970"/>
                      <a:pt x="19407" y="1126"/>
                    </a:cubicBezTo>
                    <a:cubicBezTo>
                      <a:pt x="27313" y="4365"/>
                      <a:pt x="28551" y="12461"/>
                      <a:pt x="27980" y="20367"/>
                    </a:cubicBezTo>
                    <a:cubicBezTo>
                      <a:pt x="27980" y="25415"/>
                      <a:pt x="27980" y="40083"/>
                      <a:pt x="27980" y="43512"/>
                    </a:cubicBezTo>
                    <a:lnTo>
                      <a:pt x="27884" y="4351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32" name="Kombinationstegning: figur 131">
                <a:extLst>
                  <a:ext uri="{FF2B5EF4-FFF2-40B4-BE49-F238E27FC236}">
                    <a16:creationId xmlns:a16="http://schemas.microsoft.com/office/drawing/2014/main" id="{46DDE58D-1D6B-2CF6-C9CC-C88DC76582D0}"/>
                  </a:ext>
                </a:extLst>
              </p:cNvPr>
              <p:cNvSpPr/>
              <p:nvPr/>
            </p:nvSpPr>
            <p:spPr>
              <a:xfrm>
                <a:off x="9156605" y="5227897"/>
                <a:ext cx="19073" cy="29764"/>
              </a:xfrm>
              <a:custGeom>
                <a:avLst/>
                <a:gdLst>
                  <a:gd name="connsiteX0" fmla="*/ 18883 w 19073"/>
                  <a:gd name="connsiteY0" fmla="*/ 29639 h 29764"/>
                  <a:gd name="connsiteX1" fmla="*/ 24 w 19073"/>
                  <a:gd name="connsiteY1" fmla="*/ 29258 h 29764"/>
                  <a:gd name="connsiteX2" fmla="*/ 24 w 19073"/>
                  <a:gd name="connsiteY2" fmla="*/ 17162 h 29764"/>
                  <a:gd name="connsiteX3" fmla="*/ 405 w 19073"/>
                  <a:gd name="connsiteY3" fmla="*/ 7256 h 29764"/>
                  <a:gd name="connsiteX4" fmla="*/ 16216 w 19073"/>
                  <a:gd name="connsiteY4" fmla="*/ 2684 h 29764"/>
                  <a:gd name="connsiteX5" fmla="*/ 19074 w 19073"/>
                  <a:gd name="connsiteY5" fmla="*/ 14209 h 29764"/>
                  <a:gd name="connsiteX6" fmla="*/ 19074 w 19073"/>
                  <a:gd name="connsiteY6" fmla="*/ 29449 h 29764"/>
                  <a:gd name="connsiteX7" fmla="*/ 18978 w 19073"/>
                  <a:gd name="connsiteY7" fmla="*/ 29449 h 29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73" h="29764">
                    <a:moveTo>
                      <a:pt x="18883" y="29639"/>
                    </a:moveTo>
                    <a:cubicBezTo>
                      <a:pt x="15550" y="29354"/>
                      <a:pt x="2595" y="30306"/>
                      <a:pt x="24" y="29258"/>
                    </a:cubicBezTo>
                    <a:cubicBezTo>
                      <a:pt x="24" y="26115"/>
                      <a:pt x="24" y="22019"/>
                      <a:pt x="24" y="17162"/>
                    </a:cubicBezTo>
                    <a:cubicBezTo>
                      <a:pt x="119" y="13352"/>
                      <a:pt x="-262" y="10494"/>
                      <a:pt x="405" y="7256"/>
                    </a:cubicBezTo>
                    <a:cubicBezTo>
                      <a:pt x="2024" y="17"/>
                      <a:pt x="11263" y="-2365"/>
                      <a:pt x="16216" y="2684"/>
                    </a:cubicBezTo>
                    <a:cubicBezTo>
                      <a:pt x="19550" y="6494"/>
                      <a:pt x="18978" y="8684"/>
                      <a:pt x="19074" y="14209"/>
                    </a:cubicBezTo>
                    <a:cubicBezTo>
                      <a:pt x="19074" y="17638"/>
                      <a:pt x="19074" y="27258"/>
                      <a:pt x="19074" y="29449"/>
                    </a:cubicBezTo>
                    <a:lnTo>
                      <a:pt x="18978" y="29449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33" name="Kombinationstegning: figur 132">
                <a:extLst>
                  <a:ext uri="{FF2B5EF4-FFF2-40B4-BE49-F238E27FC236}">
                    <a16:creationId xmlns:a16="http://schemas.microsoft.com/office/drawing/2014/main" id="{5FE28786-8664-A2EB-FF17-A0392134D1F1}"/>
                  </a:ext>
                </a:extLst>
              </p:cNvPr>
              <p:cNvSpPr/>
              <p:nvPr/>
            </p:nvSpPr>
            <p:spPr>
              <a:xfrm>
                <a:off x="9127578" y="5383814"/>
                <a:ext cx="73914" cy="116789"/>
              </a:xfrm>
              <a:custGeom>
                <a:avLst/>
                <a:gdLst>
                  <a:gd name="connsiteX0" fmla="*/ 0 w 73914"/>
                  <a:gd name="connsiteY0" fmla="*/ 116705 h 116789"/>
                  <a:gd name="connsiteX1" fmla="*/ 0 w 73914"/>
                  <a:gd name="connsiteY1" fmla="*/ 29647 h 116789"/>
                  <a:gd name="connsiteX2" fmla="*/ 73914 w 73914"/>
                  <a:gd name="connsiteY2" fmla="*/ 29647 h 116789"/>
                  <a:gd name="connsiteX3" fmla="*/ 73819 w 73914"/>
                  <a:gd name="connsiteY3" fmla="*/ 116705 h 116789"/>
                  <a:gd name="connsiteX4" fmla="*/ 95 w 73914"/>
                  <a:gd name="connsiteY4" fmla="*/ 116705 h 116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914" h="116789">
                    <a:moveTo>
                      <a:pt x="0" y="116705"/>
                    </a:moveTo>
                    <a:cubicBezTo>
                      <a:pt x="0" y="103751"/>
                      <a:pt x="0" y="47554"/>
                      <a:pt x="0" y="29647"/>
                    </a:cubicBezTo>
                    <a:cubicBezTo>
                      <a:pt x="0" y="-9882"/>
                      <a:pt x="73914" y="-9882"/>
                      <a:pt x="73914" y="29647"/>
                    </a:cubicBezTo>
                    <a:cubicBezTo>
                      <a:pt x="73914" y="36124"/>
                      <a:pt x="73914" y="109752"/>
                      <a:pt x="73819" y="116705"/>
                    </a:cubicBezTo>
                    <a:cubicBezTo>
                      <a:pt x="44291" y="116896"/>
                      <a:pt x="23051" y="116705"/>
                      <a:pt x="95" y="116705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34" name="Kombinationstegning: figur 133">
                <a:extLst>
                  <a:ext uri="{FF2B5EF4-FFF2-40B4-BE49-F238E27FC236}">
                    <a16:creationId xmlns:a16="http://schemas.microsoft.com/office/drawing/2014/main" id="{972A4BA5-20C8-2A8A-8432-BE9DD5253B07}"/>
                  </a:ext>
                </a:extLst>
              </p:cNvPr>
              <p:cNvSpPr/>
              <p:nvPr/>
            </p:nvSpPr>
            <p:spPr>
              <a:xfrm>
                <a:off x="9109194" y="5573100"/>
                <a:ext cx="110670" cy="169050"/>
              </a:xfrm>
              <a:custGeom>
                <a:avLst/>
                <a:gdLst>
                  <a:gd name="connsiteX0" fmla="*/ 110204 w 110670"/>
                  <a:gd name="connsiteY0" fmla="*/ 168688 h 169050"/>
                  <a:gd name="connsiteX1" fmla="*/ 0 w 110670"/>
                  <a:gd name="connsiteY1" fmla="*/ 168974 h 169050"/>
                  <a:gd name="connsiteX2" fmla="*/ 0 w 110670"/>
                  <a:gd name="connsiteY2" fmla="*/ 72485 h 169050"/>
                  <a:gd name="connsiteX3" fmla="*/ 54959 w 110670"/>
                  <a:gd name="connsiteY3" fmla="*/ 0 h 169050"/>
                  <a:gd name="connsiteX4" fmla="*/ 110585 w 110670"/>
                  <a:gd name="connsiteY4" fmla="*/ 72485 h 169050"/>
                  <a:gd name="connsiteX5" fmla="*/ 110395 w 110670"/>
                  <a:gd name="connsiteY5" fmla="*/ 168592 h 169050"/>
                  <a:gd name="connsiteX6" fmla="*/ 110300 w 110670"/>
                  <a:gd name="connsiteY6" fmla="*/ 168592 h 16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0670" h="169050">
                    <a:moveTo>
                      <a:pt x="110204" y="168688"/>
                    </a:moveTo>
                    <a:cubicBezTo>
                      <a:pt x="86773" y="169354"/>
                      <a:pt x="7620" y="168878"/>
                      <a:pt x="0" y="168974"/>
                    </a:cubicBezTo>
                    <a:lnTo>
                      <a:pt x="0" y="72485"/>
                    </a:lnTo>
                    <a:cubicBezTo>
                      <a:pt x="0" y="31242"/>
                      <a:pt x="22955" y="0"/>
                      <a:pt x="54959" y="0"/>
                    </a:cubicBezTo>
                    <a:cubicBezTo>
                      <a:pt x="100870" y="0"/>
                      <a:pt x="110585" y="43815"/>
                      <a:pt x="110585" y="72485"/>
                    </a:cubicBezTo>
                    <a:cubicBezTo>
                      <a:pt x="110585" y="80296"/>
                      <a:pt x="110871" y="155448"/>
                      <a:pt x="110395" y="168592"/>
                    </a:cubicBezTo>
                    <a:lnTo>
                      <a:pt x="110300" y="1685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35" name="Kombinationstegning: figur 134">
                <a:extLst>
                  <a:ext uri="{FF2B5EF4-FFF2-40B4-BE49-F238E27FC236}">
                    <a16:creationId xmlns:a16="http://schemas.microsoft.com/office/drawing/2014/main" id="{F516C402-1C3D-2DDD-C3A1-383DF9158EBF}"/>
                  </a:ext>
                </a:extLst>
              </p:cNvPr>
              <p:cNvSpPr/>
              <p:nvPr/>
            </p:nvSpPr>
            <p:spPr>
              <a:xfrm>
                <a:off x="8883452" y="5674637"/>
                <a:ext cx="93440" cy="143541"/>
              </a:xfrm>
              <a:custGeom>
                <a:avLst/>
                <a:gdLst>
                  <a:gd name="connsiteX0" fmla="*/ 93345 w 93440"/>
                  <a:gd name="connsiteY0" fmla="*/ 143542 h 143541"/>
                  <a:gd name="connsiteX1" fmla="*/ 0 w 93440"/>
                  <a:gd name="connsiteY1" fmla="*/ 143542 h 143541"/>
                  <a:gd name="connsiteX2" fmla="*/ 0 w 93440"/>
                  <a:gd name="connsiteY2" fmla="*/ 56102 h 143541"/>
                  <a:gd name="connsiteX3" fmla="*/ 44387 w 93440"/>
                  <a:gd name="connsiteY3" fmla="*/ 0 h 143541"/>
                  <a:gd name="connsiteX4" fmla="*/ 49149 w 93440"/>
                  <a:gd name="connsiteY4" fmla="*/ 0 h 143541"/>
                  <a:gd name="connsiteX5" fmla="*/ 93440 w 93440"/>
                  <a:gd name="connsiteY5" fmla="*/ 56007 h 143541"/>
                  <a:gd name="connsiteX6" fmla="*/ 93440 w 93440"/>
                  <a:gd name="connsiteY6" fmla="*/ 143542 h 143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440" h="143541">
                    <a:moveTo>
                      <a:pt x="93345" y="143542"/>
                    </a:moveTo>
                    <a:lnTo>
                      <a:pt x="0" y="143542"/>
                    </a:lnTo>
                    <a:lnTo>
                      <a:pt x="0" y="56102"/>
                    </a:lnTo>
                    <a:cubicBezTo>
                      <a:pt x="0" y="31623"/>
                      <a:pt x="19907" y="0"/>
                      <a:pt x="44387" y="0"/>
                    </a:cubicBezTo>
                    <a:lnTo>
                      <a:pt x="49149" y="0"/>
                    </a:lnTo>
                    <a:cubicBezTo>
                      <a:pt x="73628" y="0"/>
                      <a:pt x="93440" y="31528"/>
                      <a:pt x="93440" y="56007"/>
                    </a:cubicBezTo>
                    <a:lnTo>
                      <a:pt x="93440" y="143542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36" name="Kombinationstegning: figur 135">
                <a:extLst>
                  <a:ext uri="{FF2B5EF4-FFF2-40B4-BE49-F238E27FC236}">
                    <a16:creationId xmlns:a16="http://schemas.microsoft.com/office/drawing/2014/main" id="{6F5C0748-B5A2-9186-A9F9-A95ED6EBDDD7}"/>
                  </a:ext>
                </a:extLst>
              </p:cNvPr>
              <p:cNvSpPr/>
              <p:nvPr/>
            </p:nvSpPr>
            <p:spPr>
              <a:xfrm>
                <a:off x="9350844" y="5674637"/>
                <a:ext cx="93440" cy="143541"/>
              </a:xfrm>
              <a:custGeom>
                <a:avLst/>
                <a:gdLst>
                  <a:gd name="connsiteX0" fmla="*/ 93345 w 93440"/>
                  <a:gd name="connsiteY0" fmla="*/ 143542 h 143541"/>
                  <a:gd name="connsiteX1" fmla="*/ 0 w 93440"/>
                  <a:gd name="connsiteY1" fmla="*/ 143542 h 143541"/>
                  <a:gd name="connsiteX2" fmla="*/ 0 w 93440"/>
                  <a:gd name="connsiteY2" fmla="*/ 56102 h 143541"/>
                  <a:gd name="connsiteX3" fmla="*/ 44387 w 93440"/>
                  <a:gd name="connsiteY3" fmla="*/ 0 h 143541"/>
                  <a:gd name="connsiteX4" fmla="*/ 49149 w 93440"/>
                  <a:gd name="connsiteY4" fmla="*/ 0 h 143541"/>
                  <a:gd name="connsiteX5" fmla="*/ 93440 w 93440"/>
                  <a:gd name="connsiteY5" fmla="*/ 56007 h 143541"/>
                  <a:gd name="connsiteX6" fmla="*/ 93440 w 93440"/>
                  <a:gd name="connsiteY6" fmla="*/ 143542 h 143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440" h="143541">
                    <a:moveTo>
                      <a:pt x="93345" y="143542"/>
                    </a:moveTo>
                    <a:lnTo>
                      <a:pt x="0" y="143542"/>
                    </a:lnTo>
                    <a:lnTo>
                      <a:pt x="0" y="56102"/>
                    </a:lnTo>
                    <a:cubicBezTo>
                      <a:pt x="0" y="31623"/>
                      <a:pt x="19908" y="0"/>
                      <a:pt x="44387" y="0"/>
                    </a:cubicBezTo>
                    <a:lnTo>
                      <a:pt x="49149" y="0"/>
                    </a:lnTo>
                    <a:cubicBezTo>
                      <a:pt x="73628" y="0"/>
                      <a:pt x="93440" y="31528"/>
                      <a:pt x="93440" y="56007"/>
                    </a:cubicBezTo>
                    <a:lnTo>
                      <a:pt x="93440" y="143542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37" name="Kombinationstegning: figur 136">
                <a:extLst>
                  <a:ext uri="{FF2B5EF4-FFF2-40B4-BE49-F238E27FC236}">
                    <a16:creationId xmlns:a16="http://schemas.microsoft.com/office/drawing/2014/main" id="{34279339-559D-0FFE-C2C9-3D4BA219E63F}"/>
                  </a:ext>
                </a:extLst>
              </p:cNvPr>
              <p:cNvSpPr/>
              <p:nvPr/>
            </p:nvSpPr>
            <p:spPr>
              <a:xfrm>
                <a:off x="9116910" y="5803553"/>
                <a:ext cx="98488" cy="115684"/>
              </a:xfrm>
              <a:custGeom>
                <a:avLst/>
                <a:gdLst>
                  <a:gd name="connsiteX0" fmla="*/ 98488 w 98488"/>
                  <a:gd name="connsiteY0" fmla="*/ 115685 h 115684"/>
                  <a:gd name="connsiteX1" fmla="*/ 98488 w 98488"/>
                  <a:gd name="connsiteY1" fmla="*/ 40152 h 115684"/>
                  <a:gd name="connsiteX2" fmla="*/ 0 w 98488"/>
                  <a:gd name="connsiteY2" fmla="*/ 40152 h 115684"/>
                  <a:gd name="connsiteX3" fmla="*/ 0 w 98488"/>
                  <a:gd name="connsiteY3" fmla="*/ 111970 h 115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488" h="115684">
                    <a:moveTo>
                      <a:pt x="98488" y="115685"/>
                    </a:moveTo>
                    <a:lnTo>
                      <a:pt x="98488" y="40152"/>
                    </a:lnTo>
                    <a:cubicBezTo>
                      <a:pt x="92583" y="-12331"/>
                      <a:pt x="7239" y="-14427"/>
                      <a:pt x="0" y="40152"/>
                    </a:cubicBezTo>
                    <a:lnTo>
                      <a:pt x="0" y="111970"/>
                    </a:lnTo>
                  </a:path>
                </a:pathLst>
              </a:custGeom>
              <a:noFill/>
              <a:ln w="9525" cap="flat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38" name="Kombinationstegning: figur 137">
                <a:extLst>
                  <a:ext uri="{FF2B5EF4-FFF2-40B4-BE49-F238E27FC236}">
                    <a16:creationId xmlns:a16="http://schemas.microsoft.com/office/drawing/2014/main" id="{F3CADC98-05EF-CD59-FBEA-3BAE4A2FA6F6}"/>
                  </a:ext>
                </a:extLst>
              </p:cNvPr>
              <p:cNvSpPr/>
              <p:nvPr/>
            </p:nvSpPr>
            <p:spPr>
              <a:xfrm>
                <a:off x="9099924" y="5128688"/>
                <a:ext cx="16423" cy="54762"/>
              </a:xfrm>
              <a:custGeom>
                <a:avLst/>
                <a:gdLst>
                  <a:gd name="connsiteX0" fmla="*/ 15939 w 16423"/>
                  <a:gd name="connsiteY0" fmla="*/ 54649 h 54762"/>
                  <a:gd name="connsiteX1" fmla="*/ 127 w 16423"/>
                  <a:gd name="connsiteY1" fmla="*/ 54458 h 54762"/>
                  <a:gd name="connsiteX2" fmla="*/ 127 w 16423"/>
                  <a:gd name="connsiteY2" fmla="*/ 9596 h 54762"/>
                  <a:gd name="connsiteX3" fmla="*/ 11081 w 16423"/>
                  <a:gd name="connsiteY3" fmla="*/ 642 h 54762"/>
                  <a:gd name="connsiteX4" fmla="*/ 16320 w 16423"/>
                  <a:gd name="connsiteY4" fmla="*/ 21121 h 54762"/>
                  <a:gd name="connsiteX5" fmla="*/ 16320 w 16423"/>
                  <a:gd name="connsiteY5" fmla="*/ 54554 h 54762"/>
                  <a:gd name="connsiteX6" fmla="*/ 16129 w 16423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423" h="54762">
                    <a:moveTo>
                      <a:pt x="15939" y="54649"/>
                    </a:moveTo>
                    <a:cubicBezTo>
                      <a:pt x="14796" y="54458"/>
                      <a:pt x="1651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032" y="-1834"/>
                      <a:pt x="11081" y="642"/>
                    </a:cubicBezTo>
                    <a:cubicBezTo>
                      <a:pt x="18701" y="4452"/>
                      <a:pt x="15748" y="13120"/>
                      <a:pt x="16320" y="21121"/>
                    </a:cubicBezTo>
                    <a:cubicBezTo>
                      <a:pt x="16320" y="29693"/>
                      <a:pt x="16415" y="48172"/>
                      <a:pt x="16320" y="54554"/>
                    </a:cubicBezTo>
                    <a:lnTo>
                      <a:pt x="16129" y="5455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39" name="Kombinationstegning: figur 138">
                <a:extLst>
                  <a:ext uri="{FF2B5EF4-FFF2-40B4-BE49-F238E27FC236}">
                    <a16:creationId xmlns:a16="http://schemas.microsoft.com/office/drawing/2014/main" id="{DD7774DC-50D7-6AE4-BA36-76E667B2F512}"/>
                  </a:ext>
                </a:extLst>
              </p:cNvPr>
              <p:cNvSpPr/>
              <p:nvPr/>
            </p:nvSpPr>
            <p:spPr>
              <a:xfrm>
                <a:off x="9131261" y="5128688"/>
                <a:ext cx="17719" cy="54762"/>
              </a:xfrm>
              <a:custGeom>
                <a:avLst/>
                <a:gdLst>
                  <a:gd name="connsiteX0" fmla="*/ 17177 w 17719"/>
                  <a:gd name="connsiteY0" fmla="*/ 54649 h 54762"/>
                  <a:gd name="connsiteX1" fmla="*/ 127 w 17719"/>
                  <a:gd name="connsiteY1" fmla="*/ 54458 h 54762"/>
                  <a:gd name="connsiteX2" fmla="*/ 127 w 17719"/>
                  <a:gd name="connsiteY2" fmla="*/ 9596 h 54762"/>
                  <a:gd name="connsiteX3" fmla="*/ 11938 w 17719"/>
                  <a:gd name="connsiteY3" fmla="*/ 642 h 54762"/>
                  <a:gd name="connsiteX4" fmla="*/ 17558 w 17719"/>
                  <a:gd name="connsiteY4" fmla="*/ 21121 h 54762"/>
                  <a:gd name="connsiteX5" fmla="*/ 17558 w 17719"/>
                  <a:gd name="connsiteY5" fmla="*/ 54554 h 54762"/>
                  <a:gd name="connsiteX6" fmla="*/ 17367 w 17719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9" h="54762">
                    <a:moveTo>
                      <a:pt x="17177" y="54649"/>
                    </a:moveTo>
                    <a:cubicBezTo>
                      <a:pt x="15939" y="54458"/>
                      <a:pt x="1746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509" y="-1834"/>
                      <a:pt x="11938" y="642"/>
                    </a:cubicBezTo>
                    <a:cubicBezTo>
                      <a:pt x="20225" y="4452"/>
                      <a:pt x="16986" y="13120"/>
                      <a:pt x="17558" y="21121"/>
                    </a:cubicBezTo>
                    <a:cubicBezTo>
                      <a:pt x="17558" y="29693"/>
                      <a:pt x="17748" y="48172"/>
                      <a:pt x="17558" y="54554"/>
                    </a:cubicBezTo>
                    <a:lnTo>
                      <a:pt x="17367" y="5455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40" name="Kombinationstegning: figur 139">
                <a:extLst>
                  <a:ext uri="{FF2B5EF4-FFF2-40B4-BE49-F238E27FC236}">
                    <a16:creationId xmlns:a16="http://schemas.microsoft.com/office/drawing/2014/main" id="{4E0453F0-DA38-2728-A416-179DE6ACBE39}"/>
                  </a:ext>
                </a:extLst>
              </p:cNvPr>
              <p:cNvSpPr/>
              <p:nvPr/>
            </p:nvSpPr>
            <p:spPr>
              <a:xfrm>
                <a:off x="9187077" y="5128688"/>
                <a:ext cx="17719" cy="54762"/>
              </a:xfrm>
              <a:custGeom>
                <a:avLst/>
                <a:gdLst>
                  <a:gd name="connsiteX0" fmla="*/ 17177 w 17719"/>
                  <a:gd name="connsiteY0" fmla="*/ 54649 h 54762"/>
                  <a:gd name="connsiteX1" fmla="*/ 127 w 17719"/>
                  <a:gd name="connsiteY1" fmla="*/ 54458 h 54762"/>
                  <a:gd name="connsiteX2" fmla="*/ 127 w 17719"/>
                  <a:gd name="connsiteY2" fmla="*/ 9596 h 54762"/>
                  <a:gd name="connsiteX3" fmla="*/ 11938 w 17719"/>
                  <a:gd name="connsiteY3" fmla="*/ 642 h 54762"/>
                  <a:gd name="connsiteX4" fmla="*/ 17558 w 17719"/>
                  <a:gd name="connsiteY4" fmla="*/ 21121 h 54762"/>
                  <a:gd name="connsiteX5" fmla="*/ 17558 w 17719"/>
                  <a:gd name="connsiteY5" fmla="*/ 54554 h 54762"/>
                  <a:gd name="connsiteX6" fmla="*/ 17367 w 17719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9" h="54762">
                    <a:moveTo>
                      <a:pt x="17177" y="54649"/>
                    </a:moveTo>
                    <a:cubicBezTo>
                      <a:pt x="15939" y="54458"/>
                      <a:pt x="1746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509" y="-1834"/>
                      <a:pt x="11938" y="642"/>
                    </a:cubicBezTo>
                    <a:cubicBezTo>
                      <a:pt x="20225" y="4452"/>
                      <a:pt x="16986" y="13120"/>
                      <a:pt x="17558" y="21121"/>
                    </a:cubicBezTo>
                    <a:cubicBezTo>
                      <a:pt x="17558" y="29693"/>
                      <a:pt x="17748" y="48172"/>
                      <a:pt x="17558" y="54554"/>
                    </a:cubicBezTo>
                    <a:lnTo>
                      <a:pt x="17367" y="5455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41" name="Kombinationstegning: figur 140">
                <a:extLst>
                  <a:ext uri="{FF2B5EF4-FFF2-40B4-BE49-F238E27FC236}">
                    <a16:creationId xmlns:a16="http://schemas.microsoft.com/office/drawing/2014/main" id="{9E48C073-C18F-1909-3AB8-FAA8D94DD883}"/>
                  </a:ext>
                </a:extLst>
              </p:cNvPr>
              <p:cNvSpPr/>
              <p:nvPr/>
            </p:nvSpPr>
            <p:spPr>
              <a:xfrm>
                <a:off x="9219748" y="5128688"/>
                <a:ext cx="17719" cy="54762"/>
              </a:xfrm>
              <a:custGeom>
                <a:avLst/>
                <a:gdLst>
                  <a:gd name="connsiteX0" fmla="*/ 17177 w 17719"/>
                  <a:gd name="connsiteY0" fmla="*/ 54649 h 54762"/>
                  <a:gd name="connsiteX1" fmla="*/ 127 w 17719"/>
                  <a:gd name="connsiteY1" fmla="*/ 54458 h 54762"/>
                  <a:gd name="connsiteX2" fmla="*/ 127 w 17719"/>
                  <a:gd name="connsiteY2" fmla="*/ 9596 h 54762"/>
                  <a:gd name="connsiteX3" fmla="*/ 11938 w 17719"/>
                  <a:gd name="connsiteY3" fmla="*/ 642 h 54762"/>
                  <a:gd name="connsiteX4" fmla="*/ 17558 w 17719"/>
                  <a:gd name="connsiteY4" fmla="*/ 21121 h 54762"/>
                  <a:gd name="connsiteX5" fmla="*/ 17558 w 17719"/>
                  <a:gd name="connsiteY5" fmla="*/ 54554 h 54762"/>
                  <a:gd name="connsiteX6" fmla="*/ 17367 w 17719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9" h="54762">
                    <a:moveTo>
                      <a:pt x="17177" y="54649"/>
                    </a:moveTo>
                    <a:cubicBezTo>
                      <a:pt x="15939" y="54458"/>
                      <a:pt x="1746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509" y="-1834"/>
                      <a:pt x="11938" y="642"/>
                    </a:cubicBezTo>
                    <a:cubicBezTo>
                      <a:pt x="20225" y="4452"/>
                      <a:pt x="16986" y="13120"/>
                      <a:pt x="17558" y="21121"/>
                    </a:cubicBezTo>
                    <a:cubicBezTo>
                      <a:pt x="17558" y="29693"/>
                      <a:pt x="17748" y="48172"/>
                      <a:pt x="17558" y="54554"/>
                    </a:cubicBezTo>
                    <a:lnTo>
                      <a:pt x="17367" y="5455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42" name="Kombinationstegning: figur 141">
                <a:extLst>
                  <a:ext uri="{FF2B5EF4-FFF2-40B4-BE49-F238E27FC236}">
                    <a16:creationId xmlns:a16="http://schemas.microsoft.com/office/drawing/2014/main" id="{52CBCE87-2EE9-F4EC-AB81-712D5988011F}"/>
                  </a:ext>
                </a:extLst>
              </p:cNvPr>
              <p:cNvSpPr/>
              <p:nvPr/>
            </p:nvSpPr>
            <p:spPr>
              <a:xfrm>
                <a:off x="9139960" y="5826060"/>
                <a:ext cx="52482" cy="93845"/>
              </a:xfrm>
              <a:custGeom>
                <a:avLst/>
                <a:gdLst>
                  <a:gd name="connsiteX0" fmla="*/ 52483 w 52482"/>
                  <a:gd name="connsiteY0" fmla="*/ 93178 h 93845"/>
                  <a:gd name="connsiteX1" fmla="*/ 52483 w 52482"/>
                  <a:gd name="connsiteY1" fmla="*/ 31361 h 93845"/>
                  <a:gd name="connsiteX2" fmla="*/ 0 w 52482"/>
                  <a:gd name="connsiteY2" fmla="*/ 31361 h 93845"/>
                  <a:gd name="connsiteX3" fmla="*/ 0 w 52482"/>
                  <a:gd name="connsiteY3" fmla="*/ 93845 h 93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482" h="93845">
                    <a:moveTo>
                      <a:pt x="52483" y="93178"/>
                    </a:moveTo>
                    <a:lnTo>
                      <a:pt x="52483" y="31361"/>
                    </a:lnTo>
                    <a:cubicBezTo>
                      <a:pt x="49054" y="-10454"/>
                      <a:pt x="3429" y="-10454"/>
                      <a:pt x="0" y="31361"/>
                    </a:cubicBezTo>
                    <a:lnTo>
                      <a:pt x="0" y="93845"/>
                    </a:lnTo>
                  </a:path>
                </a:pathLst>
              </a:custGeom>
              <a:noFill/>
              <a:ln w="9525" cap="flat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43" name="Kombinationstegning: figur 142">
                <a:extLst>
                  <a:ext uri="{FF2B5EF4-FFF2-40B4-BE49-F238E27FC236}">
                    <a16:creationId xmlns:a16="http://schemas.microsoft.com/office/drawing/2014/main" id="{A87CE153-9EE2-3F4C-CC0A-8A2D7DFD1127}"/>
                  </a:ext>
                </a:extLst>
              </p:cNvPr>
              <p:cNvSpPr/>
              <p:nvPr/>
            </p:nvSpPr>
            <p:spPr>
              <a:xfrm>
                <a:off x="9209507" y="5295173"/>
                <a:ext cx="42467" cy="42053"/>
              </a:xfrm>
              <a:custGeom>
                <a:avLst/>
                <a:gdLst>
                  <a:gd name="connsiteX0" fmla="*/ 42467 w 42467"/>
                  <a:gd name="connsiteY0" fmla="*/ 21514 h 42053"/>
                  <a:gd name="connsiteX1" fmla="*/ 81 w 42467"/>
                  <a:gd name="connsiteY1" fmla="*/ 23324 h 42053"/>
                  <a:gd name="connsiteX2" fmla="*/ 42467 w 42467"/>
                  <a:gd name="connsiteY2" fmla="*/ 20562 h 42053"/>
                  <a:gd name="connsiteX3" fmla="*/ 42467 w 42467"/>
                  <a:gd name="connsiteY3" fmla="*/ 21514 h 4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467" h="42053">
                    <a:moveTo>
                      <a:pt x="42467" y="21514"/>
                    </a:moveTo>
                    <a:cubicBezTo>
                      <a:pt x="41610" y="47613"/>
                      <a:pt x="3129" y="49518"/>
                      <a:pt x="81" y="23324"/>
                    </a:cubicBezTo>
                    <a:cubicBezTo>
                      <a:pt x="-2110" y="-5918"/>
                      <a:pt x="40943" y="-8585"/>
                      <a:pt x="42467" y="20562"/>
                    </a:cubicBezTo>
                    <a:lnTo>
                      <a:pt x="42467" y="2151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44" name="Kombinationstegning: figur 143">
                <a:extLst>
                  <a:ext uri="{FF2B5EF4-FFF2-40B4-BE49-F238E27FC236}">
                    <a16:creationId xmlns:a16="http://schemas.microsoft.com/office/drawing/2014/main" id="{9B25A3E7-1409-53A0-CD66-9CCB33ADE8CE}"/>
                  </a:ext>
                </a:extLst>
              </p:cNvPr>
              <p:cNvSpPr/>
              <p:nvPr/>
            </p:nvSpPr>
            <p:spPr>
              <a:xfrm>
                <a:off x="9081667" y="5294970"/>
                <a:ext cx="42278" cy="42576"/>
              </a:xfrm>
              <a:custGeom>
                <a:avLst/>
                <a:gdLst>
                  <a:gd name="connsiteX0" fmla="*/ 0 w 42278"/>
                  <a:gd name="connsiteY0" fmla="*/ 21241 h 42576"/>
                  <a:gd name="connsiteX1" fmla="*/ 21241 w 42278"/>
                  <a:gd name="connsiteY1" fmla="*/ 0 h 42576"/>
                  <a:gd name="connsiteX2" fmla="*/ 21241 w 42278"/>
                  <a:gd name="connsiteY2" fmla="*/ 42577 h 42576"/>
                  <a:gd name="connsiteX3" fmla="*/ 0 w 42278"/>
                  <a:gd name="connsiteY3" fmla="*/ 21336 h 4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78" h="42576">
                    <a:moveTo>
                      <a:pt x="0" y="21241"/>
                    </a:moveTo>
                    <a:cubicBezTo>
                      <a:pt x="0" y="9525"/>
                      <a:pt x="9525" y="0"/>
                      <a:pt x="21241" y="0"/>
                    </a:cubicBezTo>
                    <a:cubicBezTo>
                      <a:pt x="49244" y="762"/>
                      <a:pt x="49339" y="41815"/>
                      <a:pt x="21241" y="42577"/>
                    </a:cubicBezTo>
                    <a:cubicBezTo>
                      <a:pt x="9525" y="42577"/>
                      <a:pt x="0" y="33052"/>
                      <a:pt x="0" y="21336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45" name="Kombinationstegning: figur 144">
                <a:extLst>
                  <a:ext uri="{FF2B5EF4-FFF2-40B4-BE49-F238E27FC236}">
                    <a16:creationId xmlns:a16="http://schemas.microsoft.com/office/drawing/2014/main" id="{AE00A2DC-B00B-B25A-D418-D28C95C5AF80}"/>
                  </a:ext>
                </a:extLst>
              </p:cNvPr>
              <p:cNvSpPr/>
              <p:nvPr/>
            </p:nvSpPr>
            <p:spPr>
              <a:xfrm>
                <a:off x="9155111" y="5303450"/>
                <a:ext cx="25616" cy="25298"/>
              </a:xfrm>
              <a:custGeom>
                <a:avLst/>
                <a:gdLst>
                  <a:gd name="connsiteX0" fmla="*/ 25617 w 25616"/>
                  <a:gd name="connsiteY0" fmla="*/ 13142 h 25298"/>
                  <a:gd name="connsiteX1" fmla="*/ 185 w 25616"/>
                  <a:gd name="connsiteY1" fmla="*/ 10380 h 25298"/>
                  <a:gd name="connsiteX2" fmla="*/ 25617 w 25616"/>
                  <a:gd name="connsiteY2" fmla="*/ 12285 h 25298"/>
                  <a:gd name="connsiteX3" fmla="*/ 25617 w 25616"/>
                  <a:gd name="connsiteY3" fmla="*/ 13142 h 25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16" h="25298">
                    <a:moveTo>
                      <a:pt x="25617" y="13142"/>
                    </a:moveTo>
                    <a:cubicBezTo>
                      <a:pt x="24569" y="30954"/>
                      <a:pt x="-2482" y="28477"/>
                      <a:pt x="185" y="10380"/>
                    </a:cubicBezTo>
                    <a:cubicBezTo>
                      <a:pt x="3043" y="-4670"/>
                      <a:pt x="25045" y="-2765"/>
                      <a:pt x="25617" y="12285"/>
                    </a:cubicBezTo>
                    <a:lnTo>
                      <a:pt x="25617" y="1314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46" name="Kombinationstegning: figur 145">
                <a:extLst>
                  <a:ext uri="{FF2B5EF4-FFF2-40B4-BE49-F238E27FC236}">
                    <a16:creationId xmlns:a16="http://schemas.microsoft.com/office/drawing/2014/main" id="{B398E3BC-FBB9-1EEC-3717-BA78F910C29C}"/>
                  </a:ext>
                </a:extLst>
              </p:cNvPr>
              <p:cNvSpPr/>
              <p:nvPr/>
            </p:nvSpPr>
            <p:spPr>
              <a:xfrm>
                <a:off x="8809157" y="5619296"/>
                <a:ext cx="241934" cy="9525"/>
              </a:xfrm>
              <a:custGeom>
                <a:avLst/>
                <a:gdLst>
                  <a:gd name="connsiteX0" fmla="*/ 0 w 241934"/>
                  <a:gd name="connsiteY0" fmla="*/ 0 h 9525"/>
                  <a:gd name="connsiteX1" fmla="*/ 241935 w 241934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1934" h="9525">
                    <a:moveTo>
                      <a:pt x="0" y="0"/>
                    </a:moveTo>
                    <a:lnTo>
                      <a:pt x="241935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47" name="Kombinationstegning: figur 146">
                <a:extLst>
                  <a:ext uri="{FF2B5EF4-FFF2-40B4-BE49-F238E27FC236}">
                    <a16:creationId xmlns:a16="http://schemas.microsoft.com/office/drawing/2014/main" id="{0E78587B-9FAC-97E4-121C-181570ED7D83}"/>
                  </a:ext>
                </a:extLst>
              </p:cNvPr>
              <p:cNvSpPr/>
              <p:nvPr/>
            </p:nvSpPr>
            <p:spPr>
              <a:xfrm>
                <a:off x="9281026" y="5619296"/>
                <a:ext cx="232981" cy="9525"/>
              </a:xfrm>
              <a:custGeom>
                <a:avLst/>
                <a:gdLst>
                  <a:gd name="connsiteX0" fmla="*/ 232981 w 232981"/>
                  <a:gd name="connsiteY0" fmla="*/ 0 h 9525"/>
                  <a:gd name="connsiteX1" fmla="*/ 0 w 232981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2981" h="9525">
                    <a:moveTo>
                      <a:pt x="232981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48" name="Kombinationstegning: figur 147">
                <a:extLst>
                  <a:ext uri="{FF2B5EF4-FFF2-40B4-BE49-F238E27FC236}">
                    <a16:creationId xmlns:a16="http://schemas.microsoft.com/office/drawing/2014/main" id="{23C85FAC-C497-E5C5-2A5D-4B8E64CD6625}"/>
                  </a:ext>
                </a:extLst>
              </p:cNvPr>
              <p:cNvSpPr/>
              <p:nvPr/>
            </p:nvSpPr>
            <p:spPr>
              <a:xfrm>
                <a:off x="9281026" y="5268997"/>
                <a:ext cx="270986" cy="177039"/>
              </a:xfrm>
              <a:custGeom>
                <a:avLst/>
                <a:gdLst>
                  <a:gd name="connsiteX0" fmla="*/ 270986 w 270986"/>
                  <a:gd name="connsiteY0" fmla="*/ 177039 h 177039"/>
                  <a:gd name="connsiteX1" fmla="*/ 235839 w 270986"/>
                  <a:gd name="connsiteY1" fmla="*/ 13780 h 177039"/>
                  <a:gd name="connsiteX2" fmla="*/ 217646 w 270986"/>
                  <a:gd name="connsiteY2" fmla="*/ 65 h 177039"/>
                  <a:gd name="connsiteX3" fmla="*/ 0 w 270986"/>
                  <a:gd name="connsiteY3" fmla="*/ 65 h 177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986" h="177039">
                    <a:moveTo>
                      <a:pt x="270986" y="177039"/>
                    </a:moveTo>
                    <a:cubicBezTo>
                      <a:pt x="260509" y="127509"/>
                      <a:pt x="246888" y="65215"/>
                      <a:pt x="235839" y="13780"/>
                    </a:cubicBezTo>
                    <a:cubicBezTo>
                      <a:pt x="233267" y="-2126"/>
                      <a:pt x="230219" y="160"/>
                      <a:pt x="217646" y="65"/>
                    </a:cubicBezTo>
                    <a:cubicBezTo>
                      <a:pt x="149543" y="65"/>
                      <a:pt x="65437" y="65"/>
                      <a:pt x="0" y="65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49" name="Kombinationstegning: figur 148">
                <a:extLst>
                  <a:ext uri="{FF2B5EF4-FFF2-40B4-BE49-F238E27FC236}">
                    <a16:creationId xmlns:a16="http://schemas.microsoft.com/office/drawing/2014/main" id="{FF99DE05-A07E-576C-2DD7-DEE5FE336522}"/>
                  </a:ext>
                </a:extLst>
              </p:cNvPr>
              <p:cNvSpPr/>
              <p:nvPr/>
            </p:nvSpPr>
            <p:spPr>
              <a:xfrm>
                <a:off x="9281026" y="5448227"/>
                <a:ext cx="271557" cy="483393"/>
              </a:xfrm>
              <a:custGeom>
                <a:avLst/>
                <a:gdLst>
                  <a:gd name="connsiteX0" fmla="*/ 0 w 271557"/>
                  <a:gd name="connsiteY0" fmla="*/ 0 h 483393"/>
                  <a:gd name="connsiteX1" fmla="*/ 271558 w 271557"/>
                  <a:gd name="connsiteY1" fmla="*/ 0 h 483393"/>
                  <a:gd name="connsiteX2" fmla="*/ 271558 w 271557"/>
                  <a:gd name="connsiteY2" fmla="*/ 483394 h 483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1557" h="483393">
                    <a:moveTo>
                      <a:pt x="0" y="0"/>
                    </a:moveTo>
                    <a:lnTo>
                      <a:pt x="271558" y="0"/>
                    </a:lnTo>
                    <a:lnTo>
                      <a:pt x="271558" y="483394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50" name="Kombinationstegning: figur 149">
                <a:extLst>
                  <a:ext uri="{FF2B5EF4-FFF2-40B4-BE49-F238E27FC236}">
                    <a16:creationId xmlns:a16="http://schemas.microsoft.com/office/drawing/2014/main" id="{FCCE848E-C84B-E6F9-61D1-032F5B1C610A}"/>
                  </a:ext>
                </a:extLst>
              </p:cNvPr>
              <p:cNvSpPr/>
              <p:nvPr/>
            </p:nvSpPr>
            <p:spPr>
              <a:xfrm>
                <a:off x="8769914" y="5268966"/>
                <a:ext cx="282225" cy="177356"/>
              </a:xfrm>
              <a:custGeom>
                <a:avLst/>
                <a:gdLst>
                  <a:gd name="connsiteX0" fmla="*/ 0 w 282225"/>
                  <a:gd name="connsiteY0" fmla="*/ 177357 h 177356"/>
                  <a:gd name="connsiteX1" fmla="*/ 35147 w 282225"/>
                  <a:gd name="connsiteY1" fmla="*/ 13717 h 177356"/>
                  <a:gd name="connsiteX2" fmla="*/ 49816 w 282225"/>
                  <a:gd name="connsiteY2" fmla="*/ 1 h 177356"/>
                  <a:gd name="connsiteX3" fmla="*/ 282226 w 282225"/>
                  <a:gd name="connsiteY3" fmla="*/ 1 h 177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2225" h="177356">
                    <a:moveTo>
                      <a:pt x="0" y="177357"/>
                    </a:moveTo>
                    <a:cubicBezTo>
                      <a:pt x="10382" y="128017"/>
                      <a:pt x="24194" y="65152"/>
                      <a:pt x="35147" y="13717"/>
                    </a:cubicBezTo>
                    <a:cubicBezTo>
                      <a:pt x="38195" y="-380"/>
                      <a:pt x="37910" y="1"/>
                      <a:pt x="49816" y="1"/>
                    </a:cubicBezTo>
                    <a:cubicBezTo>
                      <a:pt x="122396" y="1"/>
                      <a:pt x="212407" y="1"/>
                      <a:pt x="282226" y="1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51" name="Kombinationstegning: figur 150">
                <a:extLst>
                  <a:ext uri="{FF2B5EF4-FFF2-40B4-BE49-F238E27FC236}">
                    <a16:creationId xmlns:a16="http://schemas.microsoft.com/office/drawing/2014/main" id="{59FA6C6D-3B6D-5A58-497F-C8DB651F6DA6}"/>
                  </a:ext>
                </a:extLst>
              </p:cNvPr>
              <p:cNvSpPr/>
              <p:nvPr/>
            </p:nvSpPr>
            <p:spPr>
              <a:xfrm>
                <a:off x="8769438" y="5448227"/>
                <a:ext cx="282701" cy="480917"/>
              </a:xfrm>
              <a:custGeom>
                <a:avLst/>
                <a:gdLst>
                  <a:gd name="connsiteX0" fmla="*/ 282702 w 282701"/>
                  <a:gd name="connsiteY0" fmla="*/ 0 h 480917"/>
                  <a:gd name="connsiteX1" fmla="*/ 0 w 282701"/>
                  <a:gd name="connsiteY1" fmla="*/ 0 h 480917"/>
                  <a:gd name="connsiteX2" fmla="*/ 0 w 282701"/>
                  <a:gd name="connsiteY2" fmla="*/ 480917 h 480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2701" h="480917">
                    <a:moveTo>
                      <a:pt x="282702" y="0"/>
                    </a:moveTo>
                    <a:lnTo>
                      <a:pt x="0" y="0"/>
                    </a:lnTo>
                    <a:lnTo>
                      <a:pt x="0" y="480917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52" name="Kombinationstegning: figur 151">
                <a:extLst>
                  <a:ext uri="{FF2B5EF4-FFF2-40B4-BE49-F238E27FC236}">
                    <a16:creationId xmlns:a16="http://schemas.microsoft.com/office/drawing/2014/main" id="{7804768C-E097-8613-421C-18BD423DC51E}"/>
                  </a:ext>
                </a:extLst>
              </p:cNvPr>
              <p:cNvSpPr/>
              <p:nvPr/>
            </p:nvSpPr>
            <p:spPr>
              <a:xfrm>
                <a:off x="9281026" y="4856344"/>
                <a:ext cx="9525" cy="1062894"/>
              </a:xfrm>
              <a:custGeom>
                <a:avLst/>
                <a:gdLst>
                  <a:gd name="connsiteX0" fmla="*/ 0 w 9525"/>
                  <a:gd name="connsiteY0" fmla="*/ 0 h 1062894"/>
                  <a:gd name="connsiteX1" fmla="*/ 0 w 9525"/>
                  <a:gd name="connsiteY1" fmla="*/ 1062895 h 1062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062894">
                    <a:moveTo>
                      <a:pt x="0" y="0"/>
                    </a:moveTo>
                    <a:lnTo>
                      <a:pt x="0" y="1062895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53" name="Kombinationstegning: figur 152">
                <a:extLst>
                  <a:ext uri="{FF2B5EF4-FFF2-40B4-BE49-F238E27FC236}">
                    <a16:creationId xmlns:a16="http://schemas.microsoft.com/office/drawing/2014/main" id="{9C188CE8-2958-D7E1-92BE-45E18D956BD3}"/>
                  </a:ext>
                </a:extLst>
              </p:cNvPr>
              <p:cNvSpPr/>
              <p:nvPr/>
            </p:nvSpPr>
            <p:spPr>
              <a:xfrm>
                <a:off x="9051092" y="4856344"/>
                <a:ext cx="9525" cy="1062894"/>
              </a:xfrm>
              <a:custGeom>
                <a:avLst/>
                <a:gdLst>
                  <a:gd name="connsiteX0" fmla="*/ 0 w 9525"/>
                  <a:gd name="connsiteY0" fmla="*/ 0 h 1062894"/>
                  <a:gd name="connsiteX1" fmla="*/ 0 w 9525"/>
                  <a:gd name="connsiteY1" fmla="*/ 1062895 h 1062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062894">
                    <a:moveTo>
                      <a:pt x="0" y="0"/>
                    </a:moveTo>
                    <a:lnTo>
                      <a:pt x="0" y="1062895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</p:grpSp>
        <p:sp>
          <p:nvSpPr>
            <p:cNvPr id="26" name="Kombinationstegning: figur 25">
              <a:extLst>
                <a:ext uri="{FF2B5EF4-FFF2-40B4-BE49-F238E27FC236}">
                  <a16:creationId xmlns:a16="http://schemas.microsoft.com/office/drawing/2014/main" id="{0B5BC963-3A93-7ACE-46EF-884F78A9F0AE}"/>
                </a:ext>
              </a:extLst>
            </p:cNvPr>
            <p:cNvSpPr/>
            <p:nvPr/>
          </p:nvSpPr>
          <p:spPr>
            <a:xfrm>
              <a:off x="7372692" y="5892158"/>
              <a:ext cx="2780442" cy="395191"/>
            </a:xfrm>
            <a:custGeom>
              <a:avLst/>
              <a:gdLst>
                <a:gd name="connsiteX0" fmla="*/ 0 w 2780442"/>
                <a:gd name="connsiteY0" fmla="*/ 395126 h 395191"/>
                <a:gd name="connsiteX1" fmla="*/ 1701260 w 2780442"/>
                <a:gd name="connsiteY1" fmla="*/ 26985 h 395191"/>
                <a:gd name="connsiteX2" fmla="*/ 2341340 w 2780442"/>
                <a:gd name="connsiteY2" fmla="*/ 17079 h 395191"/>
                <a:gd name="connsiteX3" fmla="*/ 2780443 w 2780442"/>
                <a:gd name="connsiteY3" fmla="*/ 48035 h 39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0442" h="395191">
                  <a:moveTo>
                    <a:pt x="0" y="395126"/>
                  </a:moveTo>
                  <a:cubicBezTo>
                    <a:pt x="243935" y="400842"/>
                    <a:pt x="750380" y="26985"/>
                    <a:pt x="1701260" y="26985"/>
                  </a:cubicBezTo>
                  <a:cubicBezTo>
                    <a:pt x="2071592" y="26985"/>
                    <a:pt x="1963388" y="95946"/>
                    <a:pt x="2341340" y="17079"/>
                  </a:cubicBezTo>
                  <a:cubicBezTo>
                    <a:pt x="2646140" y="-27403"/>
                    <a:pt x="2741486" y="26604"/>
                    <a:pt x="2780443" y="48035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7" name="Kombinationstegning: figur 26">
              <a:extLst>
                <a:ext uri="{FF2B5EF4-FFF2-40B4-BE49-F238E27FC236}">
                  <a16:creationId xmlns:a16="http://schemas.microsoft.com/office/drawing/2014/main" id="{9DCD6A36-DF05-46D4-823A-5AC666D3FE39}"/>
                </a:ext>
              </a:extLst>
            </p:cNvPr>
            <p:cNvSpPr/>
            <p:nvPr/>
          </p:nvSpPr>
          <p:spPr>
            <a:xfrm>
              <a:off x="5834690" y="5669785"/>
              <a:ext cx="2936843" cy="334035"/>
            </a:xfrm>
            <a:custGeom>
              <a:avLst/>
              <a:gdLst>
                <a:gd name="connsiteX0" fmla="*/ 2936843 w 2936843"/>
                <a:gd name="connsiteY0" fmla="*/ 2470 h 334035"/>
                <a:gd name="connsiteX1" fmla="*/ 0 w 2936843"/>
                <a:gd name="connsiteY1" fmla="*/ 334035 h 334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6843" h="334035">
                  <a:moveTo>
                    <a:pt x="2936843" y="2470"/>
                  </a:moveTo>
                  <a:cubicBezTo>
                    <a:pt x="2936843" y="2470"/>
                    <a:pt x="1468565" y="-50489"/>
                    <a:pt x="0" y="334035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8" name="Kombinationstegning: figur 27">
              <a:extLst>
                <a:ext uri="{FF2B5EF4-FFF2-40B4-BE49-F238E27FC236}">
                  <a16:creationId xmlns:a16="http://schemas.microsoft.com/office/drawing/2014/main" id="{BBA14312-0605-5A27-4658-C5F9B21C771A}"/>
                </a:ext>
              </a:extLst>
            </p:cNvPr>
            <p:cNvSpPr/>
            <p:nvPr/>
          </p:nvSpPr>
          <p:spPr>
            <a:xfrm>
              <a:off x="8101735" y="5158858"/>
              <a:ext cx="379475" cy="476631"/>
            </a:xfrm>
            <a:custGeom>
              <a:avLst/>
              <a:gdLst>
                <a:gd name="connsiteX0" fmla="*/ 379476 w 379475"/>
                <a:gd name="connsiteY0" fmla="*/ 251841 h 476631"/>
                <a:gd name="connsiteX1" fmla="*/ 326707 w 379475"/>
                <a:gd name="connsiteY1" fmla="*/ 219932 h 476631"/>
                <a:gd name="connsiteX2" fmla="*/ 357854 w 379475"/>
                <a:gd name="connsiteY2" fmla="*/ 159353 h 476631"/>
                <a:gd name="connsiteX3" fmla="*/ 283178 w 379475"/>
                <a:gd name="connsiteY3" fmla="*/ 84677 h 476631"/>
                <a:gd name="connsiteX4" fmla="*/ 254413 w 379475"/>
                <a:gd name="connsiteY4" fmla="*/ 90488 h 476631"/>
                <a:gd name="connsiteX5" fmla="*/ 258699 w 379475"/>
                <a:gd name="connsiteY5" fmla="*/ 67056 h 476631"/>
                <a:gd name="connsiteX6" fmla="*/ 191643 w 379475"/>
                <a:gd name="connsiteY6" fmla="*/ 0 h 476631"/>
                <a:gd name="connsiteX7" fmla="*/ 124587 w 379475"/>
                <a:gd name="connsiteY7" fmla="*/ 67056 h 476631"/>
                <a:gd name="connsiteX8" fmla="*/ 139065 w 379475"/>
                <a:gd name="connsiteY8" fmla="*/ 108585 h 476631"/>
                <a:gd name="connsiteX9" fmla="*/ 132874 w 379475"/>
                <a:gd name="connsiteY9" fmla="*/ 108299 h 476631"/>
                <a:gd name="connsiteX10" fmla="*/ 45529 w 379475"/>
                <a:gd name="connsiteY10" fmla="*/ 195644 h 476631"/>
                <a:gd name="connsiteX11" fmla="*/ 72295 w 379475"/>
                <a:gd name="connsiteY11" fmla="*/ 258509 h 476631"/>
                <a:gd name="connsiteX12" fmla="*/ 0 w 379475"/>
                <a:gd name="connsiteY12" fmla="*/ 363760 h 476631"/>
                <a:gd name="connsiteX13" fmla="*/ 112871 w 379475"/>
                <a:gd name="connsiteY13" fmla="*/ 476631 h 476631"/>
                <a:gd name="connsiteX14" fmla="*/ 205930 w 379475"/>
                <a:gd name="connsiteY14" fmla="*/ 416433 h 476631"/>
                <a:gd name="connsiteX15" fmla="*/ 294608 w 379475"/>
                <a:gd name="connsiteY15" fmla="*/ 449866 h 476631"/>
                <a:gd name="connsiteX16" fmla="*/ 317278 w 379475"/>
                <a:gd name="connsiteY16" fmla="*/ 447675 h 476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79475" h="476631">
                  <a:moveTo>
                    <a:pt x="379476" y="251841"/>
                  </a:moveTo>
                  <a:cubicBezTo>
                    <a:pt x="365284" y="236887"/>
                    <a:pt x="347091" y="225742"/>
                    <a:pt x="326707" y="219932"/>
                  </a:cubicBezTo>
                  <a:cubicBezTo>
                    <a:pt x="345567" y="206407"/>
                    <a:pt x="357854" y="184309"/>
                    <a:pt x="357854" y="159353"/>
                  </a:cubicBezTo>
                  <a:cubicBezTo>
                    <a:pt x="357854" y="118110"/>
                    <a:pt x="324421" y="84677"/>
                    <a:pt x="283178" y="84677"/>
                  </a:cubicBezTo>
                  <a:cubicBezTo>
                    <a:pt x="272987" y="84677"/>
                    <a:pt x="263271" y="86773"/>
                    <a:pt x="254413" y="90488"/>
                  </a:cubicBezTo>
                  <a:cubicBezTo>
                    <a:pt x="257175" y="83153"/>
                    <a:pt x="258699" y="75343"/>
                    <a:pt x="258699" y="67056"/>
                  </a:cubicBezTo>
                  <a:cubicBezTo>
                    <a:pt x="258699" y="30004"/>
                    <a:pt x="228695" y="0"/>
                    <a:pt x="191643" y="0"/>
                  </a:cubicBezTo>
                  <a:cubicBezTo>
                    <a:pt x="154591" y="0"/>
                    <a:pt x="124587" y="30004"/>
                    <a:pt x="124587" y="67056"/>
                  </a:cubicBezTo>
                  <a:cubicBezTo>
                    <a:pt x="124587" y="82772"/>
                    <a:pt x="130016" y="97155"/>
                    <a:pt x="139065" y="108585"/>
                  </a:cubicBezTo>
                  <a:cubicBezTo>
                    <a:pt x="136970" y="108394"/>
                    <a:pt x="134969" y="108299"/>
                    <a:pt x="132874" y="108299"/>
                  </a:cubicBezTo>
                  <a:cubicBezTo>
                    <a:pt x="84677" y="108299"/>
                    <a:pt x="45529" y="147447"/>
                    <a:pt x="45529" y="195644"/>
                  </a:cubicBezTo>
                  <a:cubicBezTo>
                    <a:pt x="45529" y="220313"/>
                    <a:pt x="55816" y="242602"/>
                    <a:pt x="72295" y="258509"/>
                  </a:cubicBezTo>
                  <a:cubicBezTo>
                    <a:pt x="30004" y="274796"/>
                    <a:pt x="0" y="315754"/>
                    <a:pt x="0" y="363760"/>
                  </a:cubicBezTo>
                  <a:cubicBezTo>
                    <a:pt x="0" y="426053"/>
                    <a:pt x="50578" y="476631"/>
                    <a:pt x="112871" y="476631"/>
                  </a:cubicBezTo>
                  <a:cubicBezTo>
                    <a:pt x="156210" y="476631"/>
                    <a:pt x="186976" y="452247"/>
                    <a:pt x="205930" y="416433"/>
                  </a:cubicBezTo>
                  <a:cubicBezTo>
                    <a:pt x="227076" y="437102"/>
                    <a:pt x="262699" y="449866"/>
                    <a:pt x="294608" y="449866"/>
                  </a:cubicBezTo>
                  <a:cubicBezTo>
                    <a:pt x="302419" y="449866"/>
                    <a:pt x="309944" y="449104"/>
                    <a:pt x="317278" y="447675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9" name="Kombinationstegning: figur 28">
              <a:extLst>
                <a:ext uri="{FF2B5EF4-FFF2-40B4-BE49-F238E27FC236}">
                  <a16:creationId xmlns:a16="http://schemas.microsoft.com/office/drawing/2014/main" id="{1B50BED9-F414-1EC7-427E-6BAE10BB30A9}"/>
                </a:ext>
              </a:extLst>
            </p:cNvPr>
            <p:cNvSpPr/>
            <p:nvPr/>
          </p:nvSpPr>
          <p:spPr>
            <a:xfrm>
              <a:off x="8209082" y="5452037"/>
              <a:ext cx="98583" cy="50006"/>
            </a:xfrm>
            <a:custGeom>
              <a:avLst/>
              <a:gdLst>
                <a:gd name="connsiteX0" fmla="*/ 98584 w 98583"/>
                <a:gd name="connsiteY0" fmla="*/ 50006 h 50006"/>
                <a:gd name="connsiteX1" fmla="*/ 32385 w 98583"/>
                <a:gd name="connsiteY1" fmla="*/ 24956 h 50006"/>
                <a:gd name="connsiteX2" fmla="*/ 0 w 98583"/>
                <a:gd name="connsiteY2" fmla="*/ 0 h 5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83" h="50006">
                  <a:moveTo>
                    <a:pt x="98584" y="50006"/>
                  </a:moveTo>
                  <a:lnTo>
                    <a:pt x="32385" y="24956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0" name="Kombinationstegning: figur 29">
              <a:extLst>
                <a:ext uri="{FF2B5EF4-FFF2-40B4-BE49-F238E27FC236}">
                  <a16:creationId xmlns:a16="http://schemas.microsoft.com/office/drawing/2014/main" id="{21FE04ED-0562-B23C-2E35-E5871D37AF05}"/>
                </a:ext>
              </a:extLst>
            </p:cNvPr>
            <p:cNvSpPr/>
            <p:nvPr/>
          </p:nvSpPr>
          <p:spPr>
            <a:xfrm>
              <a:off x="8307666" y="5294113"/>
              <a:ext cx="9525" cy="376618"/>
            </a:xfrm>
            <a:custGeom>
              <a:avLst/>
              <a:gdLst>
                <a:gd name="connsiteX0" fmla="*/ 0 w 9525"/>
                <a:gd name="connsiteY0" fmla="*/ 376619 h 376618"/>
                <a:gd name="connsiteX1" fmla="*/ 0 w 9525"/>
                <a:gd name="connsiteY1" fmla="*/ 0 h 376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376618">
                  <a:moveTo>
                    <a:pt x="0" y="376619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1" name="Kombinationstegning: figur 30">
              <a:extLst>
                <a:ext uri="{FF2B5EF4-FFF2-40B4-BE49-F238E27FC236}">
                  <a16:creationId xmlns:a16="http://schemas.microsoft.com/office/drawing/2014/main" id="{6CE0D1DD-F5C4-A129-E4E5-BB33361D4B38}"/>
                </a:ext>
              </a:extLst>
            </p:cNvPr>
            <p:cNvSpPr/>
            <p:nvPr/>
          </p:nvSpPr>
          <p:spPr>
            <a:xfrm>
              <a:off x="8240134" y="5336404"/>
              <a:ext cx="128587" cy="38004"/>
            </a:xfrm>
            <a:custGeom>
              <a:avLst/>
              <a:gdLst>
                <a:gd name="connsiteX0" fmla="*/ 128588 w 128587"/>
                <a:gd name="connsiteY0" fmla="*/ 0 h 38004"/>
                <a:gd name="connsiteX1" fmla="*/ 67532 w 128587"/>
                <a:gd name="connsiteY1" fmla="*/ 38005 h 38004"/>
                <a:gd name="connsiteX2" fmla="*/ 0 w 128587"/>
                <a:gd name="connsiteY2" fmla="*/ 0 h 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587" h="38004">
                  <a:moveTo>
                    <a:pt x="128588" y="0"/>
                  </a:moveTo>
                  <a:lnTo>
                    <a:pt x="67532" y="38005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2" name="Kombinationstegning: figur 31">
              <a:extLst>
                <a:ext uri="{FF2B5EF4-FFF2-40B4-BE49-F238E27FC236}">
                  <a16:creationId xmlns:a16="http://schemas.microsoft.com/office/drawing/2014/main" id="{F4A6FD20-F09A-6633-B714-958BA7842D0B}"/>
                </a:ext>
              </a:extLst>
            </p:cNvPr>
            <p:cNvSpPr/>
            <p:nvPr/>
          </p:nvSpPr>
          <p:spPr>
            <a:xfrm>
              <a:off x="8307666" y="5452037"/>
              <a:ext cx="115538" cy="50006"/>
            </a:xfrm>
            <a:custGeom>
              <a:avLst/>
              <a:gdLst>
                <a:gd name="connsiteX0" fmla="*/ 0 w 115538"/>
                <a:gd name="connsiteY0" fmla="*/ 50006 h 50006"/>
                <a:gd name="connsiteX1" fmla="*/ 77629 w 115538"/>
                <a:gd name="connsiteY1" fmla="*/ 29242 h 50006"/>
                <a:gd name="connsiteX2" fmla="*/ 115538 w 115538"/>
                <a:gd name="connsiteY2" fmla="*/ 0 h 5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538" h="50006">
                  <a:moveTo>
                    <a:pt x="0" y="50006"/>
                  </a:moveTo>
                  <a:lnTo>
                    <a:pt x="77629" y="29242"/>
                  </a:lnTo>
                  <a:lnTo>
                    <a:pt x="115538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3" name="Kombinationstegning: figur 32">
              <a:extLst>
                <a:ext uri="{FF2B5EF4-FFF2-40B4-BE49-F238E27FC236}">
                  <a16:creationId xmlns:a16="http://schemas.microsoft.com/office/drawing/2014/main" id="{75EB465E-DF64-78E4-A9AA-03B6CD5E3071}"/>
                </a:ext>
              </a:extLst>
            </p:cNvPr>
            <p:cNvSpPr/>
            <p:nvPr/>
          </p:nvSpPr>
          <p:spPr>
            <a:xfrm>
              <a:off x="8192223" y="5476993"/>
              <a:ext cx="49244" cy="35528"/>
            </a:xfrm>
            <a:custGeom>
              <a:avLst/>
              <a:gdLst>
                <a:gd name="connsiteX0" fmla="*/ 0 w 49244"/>
                <a:gd name="connsiteY0" fmla="*/ 35528 h 35528"/>
                <a:gd name="connsiteX1" fmla="*/ 49244 w 49244"/>
                <a:gd name="connsiteY1" fmla="*/ 0 h 3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244" h="35528">
                  <a:moveTo>
                    <a:pt x="0" y="35528"/>
                  </a:moveTo>
                  <a:lnTo>
                    <a:pt x="49244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4" name="Kombinationstegning: figur 33">
              <a:extLst>
                <a:ext uri="{FF2B5EF4-FFF2-40B4-BE49-F238E27FC236}">
                  <a16:creationId xmlns:a16="http://schemas.microsoft.com/office/drawing/2014/main" id="{D105F4E5-3126-DD59-5D1F-2699BB208EB0}"/>
                </a:ext>
              </a:extLst>
            </p:cNvPr>
            <p:cNvSpPr/>
            <p:nvPr/>
          </p:nvSpPr>
          <p:spPr>
            <a:xfrm>
              <a:off x="8385676" y="5459372"/>
              <a:ext cx="20764" cy="30765"/>
            </a:xfrm>
            <a:custGeom>
              <a:avLst/>
              <a:gdLst>
                <a:gd name="connsiteX0" fmla="*/ 0 w 20764"/>
                <a:gd name="connsiteY0" fmla="*/ 0 h 30765"/>
                <a:gd name="connsiteX1" fmla="*/ 20764 w 20764"/>
                <a:gd name="connsiteY1" fmla="*/ 30766 h 30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764" h="30765">
                  <a:moveTo>
                    <a:pt x="0" y="0"/>
                  </a:moveTo>
                  <a:lnTo>
                    <a:pt x="20764" y="30766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5" name="Kombinationstegning: figur 34">
              <a:extLst>
                <a:ext uri="{FF2B5EF4-FFF2-40B4-BE49-F238E27FC236}">
                  <a16:creationId xmlns:a16="http://schemas.microsoft.com/office/drawing/2014/main" id="{DE097409-9A35-8AE6-C2DB-CFC33068034A}"/>
                </a:ext>
              </a:extLst>
            </p:cNvPr>
            <p:cNvSpPr/>
            <p:nvPr/>
          </p:nvSpPr>
          <p:spPr>
            <a:xfrm>
              <a:off x="8447874" y="5346119"/>
              <a:ext cx="255079" cy="295275"/>
            </a:xfrm>
            <a:custGeom>
              <a:avLst/>
              <a:gdLst>
                <a:gd name="connsiteX0" fmla="*/ 0 w 255079"/>
                <a:gd name="connsiteY0" fmla="*/ 206121 h 295275"/>
                <a:gd name="connsiteX1" fmla="*/ 72580 w 255079"/>
                <a:gd name="connsiteY1" fmla="*/ 278701 h 295275"/>
                <a:gd name="connsiteX2" fmla="*/ 127540 w 255079"/>
                <a:gd name="connsiteY2" fmla="*/ 257937 h 295275"/>
                <a:gd name="connsiteX3" fmla="*/ 185166 w 255079"/>
                <a:gd name="connsiteY3" fmla="*/ 295275 h 295275"/>
                <a:gd name="connsiteX4" fmla="*/ 255079 w 255079"/>
                <a:gd name="connsiteY4" fmla="*/ 225362 h 295275"/>
                <a:gd name="connsiteX5" fmla="*/ 210217 w 255079"/>
                <a:gd name="connsiteY5" fmla="*/ 160115 h 295275"/>
                <a:gd name="connsiteX6" fmla="*/ 226790 w 255079"/>
                <a:gd name="connsiteY6" fmla="*/ 121158 h 295275"/>
                <a:gd name="connsiteX7" fmla="*/ 172688 w 255079"/>
                <a:gd name="connsiteY7" fmla="*/ 67056 h 295275"/>
                <a:gd name="connsiteX8" fmla="*/ 168878 w 255079"/>
                <a:gd name="connsiteY8" fmla="*/ 67247 h 295275"/>
                <a:gd name="connsiteX9" fmla="*/ 177832 w 255079"/>
                <a:gd name="connsiteY9" fmla="*/ 41529 h 295275"/>
                <a:gd name="connsiteX10" fmla="*/ 136303 w 255079"/>
                <a:gd name="connsiteY10" fmla="*/ 0 h 295275"/>
                <a:gd name="connsiteX11" fmla="*/ 94774 w 255079"/>
                <a:gd name="connsiteY11" fmla="*/ 41529 h 295275"/>
                <a:gd name="connsiteX12" fmla="*/ 97441 w 255079"/>
                <a:gd name="connsiteY12" fmla="*/ 56102 h 295275"/>
                <a:gd name="connsiteX13" fmla="*/ 79629 w 255079"/>
                <a:gd name="connsiteY13" fmla="*/ 52483 h 295275"/>
                <a:gd name="connsiteX14" fmla="*/ 33338 w 255079"/>
                <a:gd name="connsiteY14" fmla="*/ 98774 h 295275"/>
                <a:gd name="connsiteX15" fmla="*/ 52673 w 255079"/>
                <a:gd name="connsiteY15" fmla="*/ 136303 h 295275"/>
                <a:gd name="connsiteX16" fmla="*/ 0 w 255079"/>
                <a:gd name="connsiteY16" fmla="*/ 206121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079" h="295275">
                  <a:moveTo>
                    <a:pt x="0" y="206121"/>
                  </a:moveTo>
                  <a:cubicBezTo>
                    <a:pt x="0" y="246221"/>
                    <a:pt x="32480" y="278701"/>
                    <a:pt x="72580" y="278701"/>
                  </a:cubicBezTo>
                  <a:cubicBezTo>
                    <a:pt x="92393" y="278701"/>
                    <a:pt x="114490" y="270796"/>
                    <a:pt x="127540" y="257937"/>
                  </a:cubicBezTo>
                  <a:cubicBezTo>
                    <a:pt x="139255" y="280130"/>
                    <a:pt x="158305" y="295275"/>
                    <a:pt x="185166" y="295275"/>
                  </a:cubicBezTo>
                  <a:cubicBezTo>
                    <a:pt x="223838" y="295275"/>
                    <a:pt x="255079" y="263938"/>
                    <a:pt x="255079" y="225362"/>
                  </a:cubicBezTo>
                  <a:cubicBezTo>
                    <a:pt x="255079" y="195644"/>
                    <a:pt x="236506" y="170212"/>
                    <a:pt x="210217" y="160115"/>
                  </a:cubicBezTo>
                  <a:cubicBezTo>
                    <a:pt x="220409" y="150304"/>
                    <a:pt x="226790" y="136493"/>
                    <a:pt x="226790" y="121158"/>
                  </a:cubicBezTo>
                  <a:cubicBezTo>
                    <a:pt x="226790" y="91250"/>
                    <a:pt x="202597" y="67056"/>
                    <a:pt x="172688" y="67056"/>
                  </a:cubicBezTo>
                  <a:cubicBezTo>
                    <a:pt x="171355" y="67056"/>
                    <a:pt x="170116" y="67151"/>
                    <a:pt x="168878" y="67247"/>
                  </a:cubicBezTo>
                  <a:cubicBezTo>
                    <a:pt x="174498" y="60198"/>
                    <a:pt x="177832" y="51245"/>
                    <a:pt x="177832" y="41529"/>
                  </a:cubicBezTo>
                  <a:cubicBezTo>
                    <a:pt x="177832" y="18574"/>
                    <a:pt x="159258" y="0"/>
                    <a:pt x="136303" y="0"/>
                  </a:cubicBezTo>
                  <a:cubicBezTo>
                    <a:pt x="113347" y="0"/>
                    <a:pt x="94774" y="18574"/>
                    <a:pt x="94774" y="41529"/>
                  </a:cubicBezTo>
                  <a:cubicBezTo>
                    <a:pt x="94774" y="46673"/>
                    <a:pt x="95726" y="51530"/>
                    <a:pt x="97441" y="56102"/>
                  </a:cubicBezTo>
                  <a:cubicBezTo>
                    <a:pt x="91916" y="53816"/>
                    <a:pt x="85915" y="52483"/>
                    <a:pt x="79629" y="52483"/>
                  </a:cubicBezTo>
                  <a:cubicBezTo>
                    <a:pt x="54102" y="52483"/>
                    <a:pt x="33338" y="73247"/>
                    <a:pt x="33338" y="98774"/>
                  </a:cubicBezTo>
                  <a:cubicBezTo>
                    <a:pt x="33338" y="114300"/>
                    <a:pt x="40957" y="127921"/>
                    <a:pt x="52673" y="136303"/>
                  </a:cubicBezTo>
                  <a:cubicBezTo>
                    <a:pt x="22288" y="144971"/>
                    <a:pt x="0" y="172879"/>
                    <a:pt x="0" y="206121"/>
                  </a:cubicBezTo>
                  <a:close/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6" name="Kombinationstegning: figur 35">
              <a:extLst>
                <a:ext uri="{FF2B5EF4-FFF2-40B4-BE49-F238E27FC236}">
                  <a16:creationId xmlns:a16="http://schemas.microsoft.com/office/drawing/2014/main" id="{EB433FE3-2416-2888-98E2-8E3D4580DA67}"/>
                </a:ext>
              </a:extLst>
            </p:cNvPr>
            <p:cNvSpPr/>
            <p:nvPr/>
          </p:nvSpPr>
          <p:spPr>
            <a:xfrm>
              <a:off x="8575509" y="5535571"/>
              <a:ext cx="61055" cy="30956"/>
            </a:xfrm>
            <a:custGeom>
              <a:avLst/>
              <a:gdLst>
                <a:gd name="connsiteX0" fmla="*/ 0 w 61055"/>
                <a:gd name="connsiteY0" fmla="*/ 30956 h 30956"/>
                <a:gd name="connsiteX1" fmla="*/ 40958 w 61055"/>
                <a:gd name="connsiteY1" fmla="*/ 15526 h 30956"/>
                <a:gd name="connsiteX2" fmla="*/ 61055 w 61055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055" h="30956">
                  <a:moveTo>
                    <a:pt x="0" y="30956"/>
                  </a:moveTo>
                  <a:lnTo>
                    <a:pt x="40958" y="15526"/>
                  </a:lnTo>
                  <a:lnTo>
                    <a:pt x="61055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7" name="Kombinationstegning: figur 36">
              <a:extLst>
                <a:ext uri="{FF2B5EF4-FFF2-40B4-BE49-F238E27FC236}">
                  <a16:creationId xmlns:a16="http://schemas.microsoft.com/office/drawing/2014/main" id="{1EF07030-87EA-FD3C-5A34-3CFA0929BCF3}"/>
                </a:ext>
              </a:extLst>
            </p:cNvPr>
            <p:cNvSpPr/>
            <p:nvPr/>
          </p:nvSpPr>
          <p:spPr>
            <a:xfrm>
              <a:off x="8575509" y="5437655"/>
              <a:ext cx="9525" cy="233076"/>
            </a:xfrm>
            <a:custGeom>
              <a:avLst/>
              <a:gdLst>
                <a:gd name="connsiteX0" fmla="*/ 0 w 9525"/>
                <a:gd name="connsiteY0" fmla="*/ 233077 h 233076"/>
                <a:gd name="connsiteX1" fmla="*/ 0 w 9525"/>
                <a:gd name="connsiteY1" fmla="*/ 0 h 233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33076">
                  <a:moveTo>
                    <a:pt x="0" y="233077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8" name="Kombinationstegning: figur 37">
              <a:extLst>
                <a:ext uri="{FF2B5EF4-FFF2-40B4-BE49-F238E27FC236}">
                  <a16:creationId xmlns:a16="http://schemas.microsoft.com/office/drawing/2014/main" id="{59FECF0B-37E9-10BE-A768-B918DD39AEFD}"/>
                </a:ext>
              </a:extLst>
            </p:cNvPr>
            <p:cNvSpPr/>
            <p:nvPr/>
          </p:nvSpPr>
          <p:spPr>
            <a:xfrm>
              <a:off x="8537599" y="5463848"/>
              <a:ext cx="79724" cy="23621"/>
            </a:xfrm>
            <a:custGeom>
              <a:avLst/>
              <a:gdLst>
                <a:gd name="connsiteX0" fmla="*/ 0 w 79724"/>
                <a:gd name="connsiteY0" fmla="*/ 0 h 23621"/>
                <a:gd name="connsiteX1" fmla="*/ 37909 w 79724"/>
                <a:gd name="connsiteY1" fmla="*/ 23622 h 23621"/>
                <a:gd name="connsiteX2" fmla="*/ 79724 w 79724"/>
                <a:gd name="connsiteY2" fmla="*/ 0 h 23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724" h="23621">
                  <a:moveTo>
                    <a:pt x="0" y="0"/>
                  </a:moveTo>
                  <a:lnTo>
                    <a:pt x="37909" y="23622"/>
                  </a:lnTo>
                  <a:lnTo>
                    <a:pt x="79724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9" name="Kombinationstegning: figur 38">
              <a:extLst>
                <a:ext uri="{FF2B5EF4-FFF2-40B4-BE49-F238E27FC236}">
                  <a16:creationId xmlns:a16="http://schemas.microsoft.com/office/drawing/2014/main" id="{1BD47A0D-DDC4-E17D-98D6-F409D4E762C8}"/>
                </a:ext>
              </a:extLst>
            </p:cNvPr>
            <p:cNvSpPr/>
            <p:nvPr/>
          </p:nvSpPr>
          <p:spPr>
            <a:xfrm>
              <a:off x="8503881" y="5535571"/>
              <a:ext cx="71627" cy="30956"/>
            </a:xfrm>
            <a:custGeom>
              <a:avLst/>
              <a:gdLst>
                <a:gd name="connsiteX0" fmla="*/ 71628 w 71627"/>
                <a:gd name="connsiteY0" fmla="*/ 30956 h 30956"/>
                <a:gd name="connsiteX1" fmla="*/ 23431 w 71627"/>
                <a:gd name="connsiteY1" fmla="*/ 18098 h 30956"/>
                <a:gd name="connsiteX2" fmla="*/ 0 w 71627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627" h="30956">
                  <a:moveTo>
                    <a:pt x="71628" y="30956"/>
                  </a:moveTo>
                  <a:lnTo>
                    <a:pt x="23431" y="18098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40" name="Kombinationstegning: figur 39">
              <a:extLst>
                <a:ext uri="{FF2B5EF4-FFF2-40B4-BE49-F238E27FC236}">
                  <a16:creationId xmlns:a16="http://schemas.microsoft.com/office/drawing/2014/main" id="{CAE5A6C8-C55E-AB26-9E9B-FEC805D7E924}"/>
                </a:ext>
              </a:extLst>
            </p:cNvPr>
            <p:cNvSpPr/>
            <p:nvPr/>
          </p:nvSpPr>
          <p:spPr>
            <a:xfrm>
              <a:off x="8616466" y="5551097"/>
              <a:ext cx="30575" cy="22002"/>
            </a:xfrm>
            <a:custGeom>
              <a:avLst/>
              <a:gdLst>
                <a:gd name="connsiteX0" fmla="*/ 30575 w 30575"/>
                <a:gd name="connsiteY0" fmla="*/ 22003 h 22002"/>
                <a:gd name="connsiteX1" fmla="*/ 0 w 30575"/>
                <a:gd name="connsiteY1" fmla="*/ 0 h 22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575" h="22002">
                  <a:moveTo>
                    <a:pt x="30575" y="22003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41" name="Kombinationstegning: figur 40">
              <a:extLst>
                <a:ext uri="{FF2B5EF4-FFF2-40B4-BE49-F238E27FC236}">
                  <a16:creationId xmlns:a16="http://schemas.microsoft.com/office/drawing/2014/main" id="{3D1CA7B6-D38B-92B7-DABB-DABC057B6F88}"/>
                </a:ext>
              </a:extLst>
            </p:cNvPr>
            <p:cNvSpPr/>
            <p:nvPr/>
          </p:nvSpPr>
          <p:spPr>
            <a:xfrm>
              <a:off x="8514263" y="5554526"/>
              <a:ext cx="12858" cy="19145"/>
            </a:xfrm>
            <a:custGeom>
              <a:avLst/>
              <a:gdLst>
                <a:gd name="connsiteX0" fmla="*/ 12859 w 12858"/>
                <a:gd name="connsiteY0" fmla="*/ 0 h 19145"/>
                <a:gd name="connsiteX1" fmla="*/ 0 w 12858"/>
                <a:gd name="connsiteY1" fmla="*/ 19145 h 19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58" h="19145">
                  <a:moveTo>
                    <a:pt x="12859" y="0"/>
                  </a:moveTo>
                  <a:lnTo>
                    <a:pt x="0" y="19145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42" name="Kombinationstegning: figur 41">
              <a:extLst>
                <a:ext uri="{FF2B5EF4-FFF2-40B4-BE49-F238E27FC236}">
                  <a16:creationId xmlns:a16="http://schemas.microsoft.com/office/drawing/2014/main" id="{680E168F-F5D2-1697-9681-F658D1434538}"/>
                </a:ext>
              </a:extLst>
            </p:cNvPr>
            <p:cNvSpPr/>
            <p:nvPr/>
          </p:nvSpPr>
          <p:spPr>
            <a:xfrm>
              <a:off x="9552583" y="5185242"/>
              <a:ext cx="238791" cy="144875"/>
            </a:xfrm>
            <a:custGeom>
              <a:avLst/>
              <a:gdLst>
                <a:gd name="connsiteX0" fmla="*/ 0 w 238791"/>
                <a:gd name="connsiteY0" fmla="*/ 65818 h 144875"/>
                <a:gd name="connsiteX1" fmla="*/ 6953 w 238791"/>
                <a:gd name="connsiteY1" fmla="*/ 65246 h 144875"/>
                <a:gd name="connsiteX2" fmla="*/ 24765 w 238791"/>
                <a:gd name="connsiteY2" fmla="*/ 69628 h 144875"/>
                <a:gd name="connsiteX3" fmla="*/ 96964 w 238791"/>
                <a:gd name="connsiteY3" fmla="*/ 0 h 144875"/>
                <a:gd name="connsiteX4" fmla="*/ 168021 w 238791"/>
                <a:gd name="connsiteY4" fmla="*/ 58388 h 144875"/>
                <a:gd name="connsiteX5" fmla="*/ 192119 w 238791"/>
                <a:gd name="connsiteY5" fmla="*/ 51530 h 144875"/>
                <a:gd name="connsiteX6" fmla="*/ 238792 w 238791"/>
                <a:gd name="connsiteY6" fmla="*/ 98203 h 144875"/>
                <a:gd name="connsiteX7" fmla="*/ 192119 w 238791"/>
                <a:gd name="connsiteY7" fmla="*/ 144875 h 144875"/>
                <a:gd name="connsiteX8" fmla="*/ 27527 w 238791"/>
                <a:gd name="connsiteY8" fmla="*/ 144875 h 14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791" h="144875">
                  <a:moveTo>
                    <a:pt x="0" y="65818"/>
                  </a:moveTo>
                  <a:cubicBezTo>
                    <a:pt x="2286" y="65437"/>
                    <a:pt x="4572" y="65246"/>
                    <a:pt x="6953" y="65246"/>
                  </a:cubicBezTo>
                  <a:cubicBezTo>
                    <a:pt x="13430" y="65246"/>
                    <a:pt x="19431" y="66961"/>
                    <a:pt x="24765" y="69628"/>
                  </a:cubicBezTo>
                  <a:cubicBezTo>
                    <a:pt x="26289" y="30956"/>
                    <a:pt x="57912" y="0"/>
                    <a:pt x="96964" y="0"/>
                  </a:cubicBezTo>
                  <a:cubicBezTo>
                    <a:pt x="132207" y="0"/>
                    <a:pt x="161449" y="25146"/>
                    <a:pt x="168021" y="58388"/>
                  </a:cubicBezTo>
                  <a:cubicBezTo>
                    <a:pt x="175069" y="54102"/>
                    <a:pt x="183261" y="51530"/>
                    <a:pt x="192119" y="51530"/>
                  </a:cubicBezTo>
                  <a:cubicBezTo>
                    <a:pt x="217932" y="51530"/>
                    <a:pt x="238792" y="72390"/>
                    <a:pt x="238792" y="98203"/>
                  </a:cubicBezTo>
                  <a:cubicBezTo>
                    <a:pt x="238792" y="124016"/>
                    <a:pt x="217932" y="144875"/>
                    <a:pt x="192119" y="144875"/>
                  </a:cubicBezTo>
                  <a:lnTo>
                    <a:pt x="27527" y="144875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43" name="Kombinationstegning: figur 42">
              <a:extLst>
                <a:ext uri="{FF2B5EF4-FFF2-40B4-BE49-F238E27FC236}">
                  <a16:creationId xmlns:a16="http://schemas.microsoft.com/office/drawing/2014/main" id="{947D8ABC-9A02-24E5-9C1B-D17BCDF2AAFA}"/>
                </a:ext>
              </a:extLst>
            </p:cNvPr>
            <p:cNvSpPr/>
            <p:nvPr/>
          </p:nvSpPr>
          <p:spPr>
            <a:xfrm>
              <a:off x="9649548" y="5219627"/>
              <a:ext cx="35528" cy="29241"/>
            </a:xfrm>
            <a:custGeom>
              <a:avLst/>
              <a:gdLst>
                <a:gd name="connsiteX0" fmla="*/ 0 w 35528"/>
                <a:gd name="connsiteY0" fmla="*/ 0 h 29241"/>
                <a:gd name="connsiteX1" fmla="*/ 35528 w 35528"/>
                <a:gd name="connsiteY1" fmla="*/ 29242 h 2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528" h="29241">
                  <a:moveTo>
                    <a:pt x="0" y="0"/>
                  </a:moveTo>
                  <a:cubicBezTo>
                    <a:pt x="17240" y="0"/>
                    <a:pt x="32195" y="12287"/>
                    <a:pt x="35528" y="29242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44" name="Kombinationstegning: figur 43">
              <a:extLst>
                <a:ext uri="{FF2B5EF4-FFF2-40B4-BE49-F238E27FC236}">
                  <a16:creationId xmlns:a16="http://schemas.microsoft.com/office/drawing/2014/main" id="{A6D1DA9E-B03D-63A8-2653-9A9816D1BD94}"/>
                </a:ext>
              </a:extLst>
            </p:cNvPr>
            <p:cNvSpPr/>
            <p:nvPr/>
          </p:nvSpPr>
          <p:spPr>
            <a:xfrm>
              <a:off x="9742131" y="5270015"/>
              <a:ext cx="16097" cy="16097"/>
            </a:xfrm>
            <a:custGeom>
              <a:avLst/>
              <a:gdLst>
                <a:gd name="connsiteX0" fmla="*/ 0 w 16097"/>
                <a:gd name="connsiteY0" fmla="*/ 0 h 16097"/>
                <a:gd name="connsiteX1" fmla="*/ 16097 w 16097"/>
                <a:gd name="connsiteY1" fmla="*/ 16097 h 1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097" h="16097">
                  <a:moveTo>
                    <a:pt x="0" y="0"/>
                  </a:moveTo>
                  <a:cubicBezTo>
                    <a:pt x="8858" y="0"/>
                    <a:pt x="16097" y="7239"/>
                    <a:pt x="16097" y="16097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45" name="Kombinationstegning: figur 44">
              <a:extLst>
                <a:ext uri="{FF2B5EF4-FFF2-40B4-BE49-F238E27FC236}">
                  <a16:creationId xmlns:a16="http://schemas.microsoft.com/office/drawing/2014/main" id="{4B1B629D-B94E-C5F8-368D-8594CA2205A5}"/>
                </a:ext>
              </a:extLst>
            </p:cNvPr>
            <p:cNvSpPr/>
            <p:nvPr/>
          </p:nvSpPr>
          <p:spPr>
            <a:xfrm>
              <a:off x="7791601" y="5783983"/>
              <a:ext cx="255079" cy="295275"/>
            </a:xfrm>
            <a:custGeom>
              <a:avLst/>
              <a:gdLst>
                <a:gd name="connsiteX0" fmla="*/ 0 w 255079"/>
                <a:gd name="connsiteY0" fmla="*/ 206121 h 295275"/>
                <a:gd name="connsiteX1" fmla="*/ 72580 w 255079"/>
                <a:gd name="connsiteY1" fmla="*/ 278701 h 295275"/>
                <a:gd name="connsiteX2" fmla="*/ 127540 w 255079"/>
                <a:gd name="connsiteY2" fmla="*/ 257937 h 295275"/>
                <a:gd name="connsiteX3" fmla="*/ 185166 w 255079"/>
                <a:gd name="connsiteY3" fmla="*/ 295275 h 295275"/>
                <a:gd name="connsiteX4" fmla="*/ 255079 w 255079"/>
                <a:gd name="connsiteY4" fmla="*/ 225362 h 295275"/>
                <a:gd name="connsiteX5" fmla="*/ 210217 w 255079"/>
                <a:gd name="connsiteY5" fmla="*/ 160115 h 295275"/>
                <a:gd name="connsiteX6" fmla="*/ 226790 w 255079"/>
                <a:gd name="connsiteY6" fmla="*/ 121158 h 295275"/>
                <a:gd name="connsiteX7" fmla="*/ 172688 w 255079"/>
                <a:gd name="connsiteY7" fmla="*/ 67056 h 295275"/>
                <a:gd name="connsiteX8" fmla="*/ 168878 w 255079"/>
                <a:gd name="connsiteY8" fmla="*/ 67246 h 295275"/>
                <a:gd name="connsiteX9" fmla="*/ 177832 w 255079"/>
                <a:gd name="connsiteY9" fmla="*/ 41529 h 295275"/>
                <a:gd name="connsiteX10" fmla="*/ 136303 w 255079"/>
                <a:gd name="connsiteY10" fmla="*/ 0 h 295275"/>
                <a:gd name="connsiteX11" fmla="*/ 94774 w 255079"/>
                <a:gd name="connsiteY11" fmla="*/ 41529 h 295275"/>
                <a:gd name="connsiteX12" fmla="*/ 97441 w 255079"/>
                <a:gd name="connsiteY12" fmla="*/ 56102 h 295275"/>
                <a:gd name="connsiteX13" fmla="*/ 79629 w 255079"/>
                <a:gd name="connsiteY13" fmla="*/ 52483 h 295275"/>
                <a:gd name="connsiteX14" fmla="*/ 33338 w 255079"/>
                <a:gd name="connsiteY14" fmla="*/ 98774 h 295275"/>
                <a:gd name="connsiteX15" fmla="*/ 52673 w 255079"/>
                <a:gd name="connsiteY15" fmla="*/ 136303 h 295275"/>
                <a:gd name="connsiteX16" fmla="*/ 0 w 255079"/>
                <a:gd name="connsiteY16" fmla="*/ 206121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079" h="295275">
                  <a:moveTo>
                    <a:pt x="0" y="206121"/>
                  </a:moveTo>
                  <a:cubicBezTo>
                    <a:pt x="0" y="246221"/>
                    <a:pt x="32480" y="278701"/>
                    <a:pt x="72580" y="278701"/>
                  </a:cubicBezTo>
                  <a:cubicBezTo>
                    <a:pt x="92392" y="278701"/>
                    <a:pt x="114490" y="270796"/>
                    <a:pt x="127540" y="257937"/>
                  </a:cubicBezTo>
                  <a:cubicBezTo>
                    <a:pt x="139255" y="280130"/>
                    <a:pt x="158305" y="295275"/>
                    <a:pt x="185166" y="295275"/>
                  </a:cubicBezTo>
                  <a:cubicBezTo>
                    <a:pt x="223838" y="295275"/>
                    <a:pt x="255079" y="263938"/>
                    <a:pt x="255079" y="225362"/>
                  </a:cubicBezTo>
                  <a:cubicBezTo>
                    <a:pt x="255079" y="195643"/>
                    <a:pt x="236506" y="170212"/>
                    <a:pt x="210217" y="160115"/>
                  </a:cubicBezTo>
                  <a:cubicBezTo>
                    <a:pt x="220409" y="150304"/>
                    <a:pt x="226790" y="136493"/>
                    <a:pt x="226790" y="121158"/>
                  </a:cubicBezTo>
                  <a:cubicBezTo>
                    <a:pt x="226790" y="91250"/>
                    <a:pt x="202597" y="67056"/>
                    <a:pt x="172688" y="67056"/>
                  </a:cubicBezTo>
                  <a:cubicBezTo>
                    <a:pt x="171355" y="67056"/>
                    <a:pt x="170117" y="67151"/>
                    <a:pt x="168878" y="67246"/>
                  </a:cubicBezTo>
                  <a:cubicBezTo>
                    <a:pt x="174498" y="60198"/>
                    <a:pt x="177832" y="51245"/>
                    <a:pt x="177832" y="41529"/>
                  </a:cubicBezTo>
                  <a:cubicBezTo>
                    <a:pt x="177832" y="18574"/>
                    <a:pt x="159258" y="0"/>
                    <a:pt x="136303" y="0"/>
                  </a:cubicBezTo>
                  <a:cubicBezTo>
                    <a:pt x="113347" y="0"/>
                    <a:pt x="94774" y="18574"/>
                    <a:pt x="94774" y="41529"/>
                  </a:cubicBezTo>
                  <a:cubicBezTo>
                    <a:pt x="94774" y="46672"/>
                    <a:pt x="95726" y="51530"/>
                    <a:pt x="97441" y="56102"/>
                  </a:cubicBezTo>
                  <a:cubicBezTo>
                    <a:pt x="91916" y="53816"/>
                    <a:pt x="85915" y="52483"/>
                    <a:pt x="79629" y="52483"/>
                  </a:cubicBezTo>
                  <a:cubicBezTo>
                    <a:pt x="54102" y="52483"/>
                    <a:pt x="33338" y="73247"/>
                    <a:pt x="33338" y="98774"/>
                  </a:cubicBezTo>
                  <a:cubicBezTo>
                    <a:pt x="33338" y="114300"/>
                    <a:pt x="40957" y="127921"/>
                    <a:pt x="52673" y="136303"/>
                  </a:cubicBezTo>
                  <a:cubicBezTo>
                    <a:pt x="22288" y="144971"/>
                    <a:pt x="0" y="172879"/>
                    <a:pt x="0" y="206121"/>
                  </a:cubicBezTo>
                  <a:close/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46" name="Kombinationstegning: figur 45">
              <a:extLst>
                <a:ext uri="{FF2B5EF4-FFF2-40B4-BE49-F238E27FC236}">
                  <a16:creationId xmlns:a16="http://schemas.microsoft.com/office/drawing/2014/main" id="{29925930-1D76-9A60-AFEB-C5F483050017}"/>
                </a:ext>
              </a:extLst>
            </p:cNvPr>
            <p:cNvSpPr/>
            <p:nvPr/>
          </p:nvSpPr>
          <p:spPr>
            <a:xfrm>
              <a:off x="7919141" y="5965721"/>
              <a:ext cx="61055" cy="30956"/>
            </a:xfrm>
            <a:custGeom>
              <a:avLst/>
              <a:gdLst>
                <a:gd name="connsiteX0" fmla="*/ 0 w 61055"/>
                <a:gd name="connsiteY0" fmla="*/ 30956 h 30956"/>
                <a:gd name="connsiteX1" fmla="*/ 41053 w 61055"/>
                <a:gd name="connsiteY1" fmla="*/ 15526 h 30956"/>
                <a:gd name="connsiteX2" fmla="*/ 61055 w 61055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055" h="30956">
                  <a:moveTo>
                    <a:pt x="0" y="30956"/>
                  </a:moveTo>
                  <a:lnTo>
                    <a:pt x="41053" y="15526"/>
                  </a:lnTo>
                  <a:lnTo>
                    <a:pt x="61055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47" name="Kombinationstegning: figur 46">
              <a:extLst>
                <a:ext uri="{FF2B5EF4-FFF2-40B4-BE49-F238E27FC236}">
                  <a16:creationId xmlns:a16="http://schemas.microsoft.com/office/drawing/2014/main" id="{FAB767D4-E250-405A-F60B-84B920AFCEFF}"/>
                </a:ext>
              </a:extLst>
            </p:cNvPr>
            <p:cNvSpPr/>
            <p:nvPr/>
          </p:nvSpPr>
          <p:spPr>
            <a:xfrm>
              <a:off x="7919141" y="5867804"/>
              <a:ext cx="9525" cy="256413"/>
            </a:xfrm>
            <a:custGeom>
              <a:avLst/>
              <a:gdLst>
                <a:gd name="connsiteX0" fmla="*/ 0 w 9525"/>
                <a:gd name="connsiteY0" fmla="*/ 256413 h 256413"/>
                <a:gd name="connsiteX1" fmla="*/ 0 w 9525"/>
                <a:gd name="connsiteY1" fmla="*/ 0 h 256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56413">
                  <a:moveTo>
                    <a:pt x="0" y="256413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48" name="Kombinationstegning: figur 47">
              <a:extLst>
                <a:ext uri="{FF2B5EF4-FFF2-40B4-BE49-F238E27FC236}">
                  <a16:creationId xmlns:a16="http://schemas.microsoft.com/office/drawing/2014/main" id="{90326F2B-25DA-DFB8-0A8F-19D54969E80B}"/>
                </a:ext>
              </a:extLst>
            </p:cNvPr>
            <p:cNvSpPr/>
            <p:nvPr/>
          </p:nvSpPr>
          <p:spPr>
            <a:xfrm>
              <a:off x="7881327" y="5893997"/>
              <a:ext cx="79724" cy="23621"/>
            </a:xfrm>
            <a:custGeom>
              <a:avLst/>
              <a:gdLst>
                <a:gd name="connsiteX0" fmla="*/ 0 w 79724"/>
                <a:gd name="connsiteY0" fmla="*/ 0 h 23621"/>
                <a:gd name="connsiteX1" fmla="*/ 37814 w 79724"/>
                <a:gd name="connsiteY1" fmla="*/ 23622 h 23621"/>
                <a:gd name="connsiteX2" fmla="*/ 79724 w 79724"/>
                <a:gd name="connsiteY2" fmla="*/ 0 h 23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724" h="23621">
                  <a:moveTo>
                    <a:pt x="0" y="0"/>
                  </a:moveTo>
                  <a:lnTo>
                    <a:pt x="37814" y="23622"/>
                  </a:lnTo>
                  <a:lnTo>
                    <a:pt x="79724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49" name="Kombinationstegning: figur 48">
              <a:extLst>
                <a:ext uri="{FF2B5EF4-FFF2-40B4-BE49-F238E27FC236}">
                  <a16:creationId xmlns:a16="http://schemas.microsoft.com/office/drawing/2014/main" id="{1018E762-59C3-0903-90F6-E58506BE6A05}"/>
                </a:ext>
              </a:extLst>
            </p:cNvPr>
            <p:cNvSpPr/>
            <p:nvPr/>
          </p:nvSpPr>
          <p:spPr>
            <a:xfrm>
              <a:off x="7847513" y="5965721"/>
              <a:ext cx="71628" cy="30956"/>
            </a:xfrm>
            <a:custGeom>
              <a:avLst/>
              <a:gdLst>
                <a:gd name="connsiteX0" fmla="*/ 71628 w 71628"/>
                <a:gd name="connsiteY0" fmla="*/ 30956 h 30956"/>
                <a:gd name="connsiteX1" fmla="*/ 23527 w 71628"/>
                <a:gd name="connsiteY1" fmla="*/ 18097 h 30956"/>
                <a:gd name="connsiteX2" fmla="*/ 0 w 71628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628" h="30956">
                  <a:moveTo>
                    <a:pt x="71628" y="30956"/>
                  </a:moveTo>
                  <a:lnTo>
                    <a:pt x="23527" y="18097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50" name="Kombinationstegning: figur 49">
              <a:extLst>
                <a:ext uri="{FF2B5EF4-FFF2-40B4-BE49-F238E27FC236}">
                  <a16:creationId xmlns:a16="http://schemas.microsoft.com/office/drawing/2014/main" id="{DB2795D9-EDC8-D2AC-652B-8F3BBFB4A2D7}"/>
                </a:ext>
              </a:extLst>
            </p:cNvPr>
            <p:cNvSpPr/>
            <p:nvPr/>
          </p:nvSpPr>
          <p:spPr>
            <a:xfrm>
              <a:off x="7960194" y="5981246"/>
              <a:ext cx="30575" cy="22002"/>
            </a:xfrm>
            <a:custGeom>
              <a:avLst/>
              <a:gdLst>
                <a:gd name="connsiteX0" fmla="*/ 30575 w 30575"/>
                <a:gd name="connsiteY0" fmla="*/ 22003 h 22002"/>
                <a:gd name="connsiteX1" fmla="*/ 0 w 30575"/>
                <a:gd name="connsiteY1" fmla="*/ 0 h 22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575" h="22002">
                  <a:moveTo>
                    <a:pt x="30575" y="22003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51" name="Kombinationstegning: figur 50">
              <a:extLst>
                <a:ext uri="{FF2B5EF4-FFF2-40B4-BE49-F238E27FC236}">
                  <a16:creationId xmlns:a16="http://schemas.microsoft.com/office/drawing/2014/main" id="{8A909E7E-F5F2-C0AE-0380-202F9E5B62E7}"/>
                </a:ext>
              </a:extLst>
            </p:cNvPr>
            <p:cNvSpPr/>
            <p:nvPr/>
          </p:nvSpPr>
          <p:spPr>
            <a:xfrm>
              <a:off x="7857991" y="5984675"/>
              <a:ext cx="12858" cy="19145"/>
            </a:xfrm>
            <a:custGeom>
              <a:avLst/>
              <a:gdLst>
                <a:gd name="connsiteX0" fmla="*/ 12859 w 12858"/>
                <a:gd name="connsiteY0" fmla="*/ 0 h 19145"/>
                <a:gd name="connsiteX1" fmla="*/ 0 w 12858"/>
                <a:gd name="connsiteY1" fmla="*/ 19145 h 19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58" h="19145">
                  <a:moveTo>
                    <a:pt x="12859" y="0"/>
                  </a:moveTo>
                  <a:lnTo>
                    <a:pt x="0" y="19145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52" name="Kombinationstegning: figur 51">
              <a:extLst>
                <a:ext uri="{FF2B5EF4-FFF2-40B4-BE49-F238E27FC236}">
                  <a16:creationId xmlns:a16="http://schemas.microsoft.com/office/drawing/2014/main" id="{BF278359-39F5-DE15-C5EF-473E93B34875}"/>
                </a:ext>
              </a:extLst>
            </p:cNvPr>
            <p:cNvSpPr/>
            <p:nvPr/>
          </p:nvSpPr>
          <p:spPr>
            <a:xfrm>
              <a:off x="9552583" y="5707300"/>
              <a:ext cx="1273396" cy="110878"/>
            </a:xfrm>
            <a:custGeom>
              <a:avLst/>
              <a:gdLst>
                <a:gd name="connsiteX0" fmla="*/ 0 w 1273396"/>
                <a:gd name="connsiteY0" fmla="*/ 110878 h 110878"/>
                <a:gd name="connsiteX1" fmla="*/ 642366 w 1273396"/>
                <a:gd name="connsiteY1" fmla="*/ 2293 h 110878"/>
                <a:gd name="connsiteX2" fmla="*/ 1273397 w 1273396"/>
                <a:gd name="connsiteY2" fmla="*/ 76779 h 11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3396" h="110878">
                  <a:moveTo>
                    <a:pt x="0" y="110878"/>
                  </a:moveTo>
                  <a:cubicBezTo>
                    <a:pt x="0" y="110878"/>
                    <a:pt x="363093" y="-18662"/>
                    <a:pt x="642366" y="2293"/>
                  </a:cubicBezTo>
                  <a:cubicBezTo>
                    <a:pt x="921639" y="23153"/>
                    <a:pt x="1097566" y="140596"/>
                    <a:pt x="1273397" y="76779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53" name="Kombinationstegning: figur 52">
              <a:extLst>
                <a:ext uri="{FF2B5EF4-FFF2-40B4-BE49-F238E27FC236}">
                  <a16:creationId xmlns:a16="http://schemas.microsoft.com/office/drawing/2014/main" id="{2E02F948-51B3-25CF-EE4A-06624D6EB231}"/>
                </a:ext>
              </a:extLst>
            </p:cNvPr>
            <p:cNvSpPr/>
            <p:nvPr/>
          </p:nvSpPr>
          <p:spPr>
            <a:xfrm>
              <a:off x="10363732" y="5667009"/>
              <a:ext cx="924401" cy="44003"/>
            </a:xfrm>
            <a:custGeom>
              <a:avLst/>
              <a:gdLst>
                <a:gd name="connsiteX0" fmla="*/ 924401 w 924401"/>
                <a:gd name="connsiteY0" fmla="*/ 15533 h 44003"/>
                <a:gd name="connsiteX1" fmla="*/ 790289 w 924401"/>
                <a:gd name="connsiteY1" fmla="*/ 26296 h 44003"/>
                <a:gd name="connsiteX2" fmla="*/ 731615 w 924401"/>
                <a:gd name="connsiteY2" fmla="*/ 3341 h 44003"/>
                <a:gd name="connsiteX3" fmla="*/ 650557 w 924401"/>
                <a:gd name="connsiteY3" fmla="*/ 39250 h 44003"/>
                <a:gd name="connsiteX4" fmla="*/ 609219 w 924401"/>
                <a:gd name="connsiteY4" fmla="*/ 42108 h 44003"/>
                <a:gd name="connsiteX5" fmla="*/ 448913 w 924401"/>
                <a:gd name="connsiteY5" fmla="*/ 28582 h 44003"/>
                <a:gd name="connsiteX6" fmla="*/ 351949 w 924401"/>
                <a:gd name="connsiteY6" fmla="*/ 31535 h 44003"/>
                <a:gd name="connsiteX7" fmla="*/ 258223 w 924401"/>
                <a:gd name="connsiteY7" fmla="*/ 9532 h 44003"/>
                <a:gd name="connsiteX8" fmla="*/ 113633 w 924401"/>
                <a:gd name="connsiteY8" fmla="*/ 23058 h 44003"/>
                <a:gd name="connsiteX9" fmla="*/ 79629 w 924401"/>
                <a:gd name="connsiteY9" fmla="*/ 2769 h 44003"/>
                <a:gd name="connsiteX10" fmla="*/ 0 w 924401"/>
                <a:gd name="connsiteY10" fmla="*/ 16200 h 4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4401" h="44003">
                  <a:moveTo>
                    <a:pt x="924401" y="15533"/>
                  </a:moveTo>
                  <a:cubicBezTo>
                    <a:pt x="881253" y="46203"/>
                    <a:pt x="835343" y="55538"/>
                    <a:pt x="790289" y="26296"/>
                  </a:cubicBezTo>
                  <a:cubicBezTo>
                    <a:pt x="772001" y="16200"/>
                    <a:pt x="753237" y="2960"/>
                    <a:pt x="731615" y="3341"/>
                  </a:cubicBezTo>
                  <a:cubicBezTo>
                    <a:pt x="703421" y="3912"/>
                    <a:pt x="680085" y="31440"/>
                    <a:pt x="650557" y="39250"/>
                  </a:cubicBezTo>
                  <a:cubicBezTo>
                    <a:pt x="637222" y="43155"/>
                    <a:pt x="623030" y="44012"/>
                    <a:pt x="609219" y="42108"/>
                  </a:cubicBezTo>
                  <a:cubicBezTo>
                    <a:pt x="530637" y="25058"/>
                    <a:pt x="537400" y="-28282"/>
                    <a:pt x="448913" y="28582"/>
                  </a:cubicBezTo>
                  <a:cubicBezTo>
                    <a:pt x="417290" y="47061"/>
                    <a:pt x="385286" y="49346"/>
                    <a:pt x="351949" y="31535"/>
                  </a:cubicBezTo>
                  <a:cubicBezTo>
                    <a:pt x="322421" y="16485"/>
                    <a:pt x="291846" y="-11042"/>
                    <a:pt x="258223" y="9532"/>
                  </a:cubicBezTo>
                  <a:cubicBezTo>
                    <a:pt x="211264" y="36678"/>
                    <a:pt x="163258" y="57633"/>
                    <a:pt x="113633" y="23058"/>
                  </a:cubicBezTo>
                  <a:cubicBezTo>
                    <a:pt x="102679" y="16009"/>
                    <a:pt x="91535" y="7722"/>
                    <a:pt x="79629" y="2769"/>
                  </a:cubicBezTo>
                  <a:cubicBezTo>
                    <a:pt x="60103" y="-5708"/>
                    <a:pt x="18097" y="7151"/>
                    <a:pt x="0" y="1620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54" name="Kombinationstegning: figur 53">
              <a:extLst>
                <a:ext uri="{FF2B5EF4-FFF2-40B4-BE49-F238E27FC236}">
                  <a16:creationId xmlns:a16="http://schemas.microsoft.com/office/drawing/2014/main" id="{97F9E848-855F-967A-C562-060C0D2584C7}"/>
                </a:ext>
              </a:extLst>
            </p:cNvPr>
            <p:cNvSpPr/>
            <p:nvPr/>
          </p:nvSpPr>
          <p:spPr>
            <a:xfrm>
              <a:off x="10588808" y="5721302"/>
              <a:ext cx="924401" cy="44003"/>
            </a:xfrm>
            <a:custGeom>
              <a:avLst/>
              <a:gdLst>
                <a:gd name="connsiteX0" fmla="*/ 924401 w 924401"/>
                <a:gd name="connsiteY0" fmla="*/ 15533 h 44003"/>
                <a:gd name="connsiteX1" fmla="*/ 790289 w 924401"/>
                <a:gd name="connsiteY1" fmla="*/ 26296 h 44003"/>
                <a:gd name="connsiteX2" fmla="*/ 731615 w 924401"/>
                <a:gd name="connsiteY2" fmla="*/ 3341 h 44003"/>
                <a:gd name="connsiteX3" fmla="*/ 650557 w 924401"/>
                <a:gd name="connsiteY3" fmla="*/ 39250 h 44003"/>
                <a:gd name="connsiteX4" fmla="*/ 609219 w 924401"/>
                <a:gd name="connsiteY4" fmla="*/ 42107 h 44003"/>
                <a:gd name="connsiteX5" fmla="*/ 448913 w 924401"/>
                <a:gd name="connsiteY5" fmla="*/ 28582 h 44003"/>
                <a:gd name="connsiteX6" fmla="*/ 351948 w 924401"/>
                <a:gd name="connsiteY6" fmla="*/ 31535 h 44003"/>
                <a:gd name="connsiteX7" fmla="*/ 258223 w 924401"/>
                <a:gd name="connsiteY7" fmla="*/ 9532 h 44003"/>
                <a:gd name="connsiteX8" fmla="*/ 113633 w 924401"/>
                <a:gd name="connsiteY8" fmla="*/ 23057 h 44003"/>
                <a:gd name="connsiteX9" fmla="*/ 79629 w 924401"/>
                <a:gd name="connsiteY9" fmla="*/ 2769 h 44003"/>
                <a:gd name="connsiteX10" fmla="*/ 0 w 924401"/>
                <a:gd name="connsiteY10" fmla="*/ 16199 h 4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4401" h="44003">
                  <a:moveTo>
                    <a:pt x="924401" y="15533"/>
                  </a:moveTo>
                  <a:cubicBezTo>
                    <a:pt x="881253" y="46203"/>
                    <a:pt x="835342" y="55538"/>
                    <a:pt x="790289" y="26296"/>
                  </a:cubicBezTo>
                  <a:cubicBezTo>
                    <a:pt x="772001" y="16199"/>
                    <a:pt x="753237" y="2960"/>
                    <a:pt x="731615" y="3341"/>
                  </a:cubicBezTo>
                  <a:cubicBezTo>
                    <a:pt x="703421" y="3912"/>
                    <a:pt x="680085" y="31439"/>
                    <a:pt x="650557" y="39250"/>
                  </a:cubicBezTo>
                  <a:cubicBezTo>
                    <a:pt x="637222" y="43155"/>
                    <a:pt x="623030" y="44012"/>
                    <a:pt x="609219" y="42107"/>
                  </a:cubicBezTo>
                  <a:cubicBezTo>
                    <a:pt x="530637" y="25058"/>
                    <a:pt x="537400" y="-28282"/>
                    <a:pt x="448913" y="28582"/>
                  </a:cubicBezTo>
                  <a:cubicBezTo>
                    <a:pt x="417290" y="47060"/>
                    <a:pt x="385286" y="49346"/>
                    <a:pt x="351948" y="31535"/>
                  </a:cubicBezTo>
                  <a:cubicBezTo>
                    <a:pt x="322421" y="16485"/>
                    <a:pt x="291846" y="-11042"/>
                    <a:pt x="258223" y="9532"/>
                  </a:cubicBezTo>
                  <a:cubicBezTo>
                    <a:pt x="211264" y="36678"/>
                    <a:pt x="163258" y="57633"/>
                    <a:pt x="113633" y="23057"/>
                  </a:cubicBezTo>
                  <a:cubicBezTo>
                    <a:pt x="102679" y="16009"/>
                    <a:pt x="91535" y="7722"/>
                    <a:pt x="79629" y="2769"/>
                  </a:cubicBezTo>
                  <a:cubicBezTo>
                    <a:pt x="60103" y="-5708"/>
                    <a:pt x="18097" y="7151"/>
                    <a:pt x="0" y="16199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55" name="Kombinationstegning: figur 54">
              <a:extLst>
                <a:ext uri="{FF2B5EF4-FFF2-40B4-BE49-F238E27FC236}">
                  <a16:creationId xmlns:a16="http://schemas.microsoft.com/office/drawing/2014/main" id="{51D2FA39-8D58-5BC0-E547-C049D8DC8786}"/>
                </a:ext>
              </a:extLst>
            </p:cNvPr>
            <p:cNvSpPr/>
            <p:nvPr/>
          </p:nvSpPr>
          <p:spPr>
            <a:xfrm>
              <a:off x="9908386" y="5287102"/>
              <a:ext cx="180492" cy="426586"/>
            </a:xfrm>
            <a:custGeom>
              <a:avLst/>
              <a:gdLst>
                <a:gd name="connsiteX0" fmla="*/ 88062 w 180492"/>
                <a:gd name="connsiteY0" fmla="*/ 148076 h 426586"/>
                <a:gd name="connsiteX1" fmla="*/ 89777 w 180492"/>
                <a:gd name="connsiteY1" fmla="*/ 149790 h 426586"/>
                <a:gd name="connsiteX2" fmla="*/ 91396 w 180492"/>
                <a:gd name="connsiteY2" fmla="*/ 255994 h 426586"/>
                <a:gd name="connsiteX3" fmla="*/ 87777 w 180492"/>
                <a:gd name="connsiteY3" fmla="*/ 324098 h 426586"/>
                <a:gd name="connsiteX4" fmla="*/ 140640 w 180492"/>
                <a:gd name="connsiteY4" fmla="*/ 296190 h 426586"/>
                <a:gd name="connsiteX5" fmla="*/ 174740 w 180492"/>
                <a:gd name="connsiteY5" fmla="*/ 219227 h 426586"/>
                <a:gd name="connsiteX6" fmla="*/ 168168 w 180492"/>
                <a:gd name="connsiteY6" fmla="*/ 81782 h 426586"/>
                <a:gd name="connsiteX7" fmla="*/ 124734 w 180492"/>
                <a:gd name="connsiteY7" fmla="*/ 12059 h 426586"/>
                <a:gd name="connsiteX8" fmla="*/ 42628 w 180492"/>
                <a:gd name="connsiteY8" fmla="*/ 24060 h 426586"/>
                <a:gd name="connsiteX9" fmla="*/ 1766 w 180492"/>
                <a:gd name="connsiteY9" fmla="*/ 130550 h 426586"/>
                <a:gd name="connsiteX10" fmla="*/ 25483 w 180492"/>
                <a:gd name="connsiteY10" fmla="*/ 275044 h 426586"/>
                <a:gd name="connsiteX11" fmla="*/ 89967 w 180492"/>
                <a:gd name="connsiteY11" fmla="*/ 324002 h 426586"/>
                <a:gd name="connsiteX12" fmla="*/ 89967 w 180492"/>
                <a:gd name="connsiteY12" fmla="*/ 426587 h 42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492" h="426586">
                  <a:moveTo>
                    <a:pt x="88062" y="148076"/>
                  </a:moveTo>
                  <a:cubicBezTo>
                    <a:pt x="88634" y="148647"/>
                    <a:pt x="89682" y="149219"/>
                    <a:pt x="89777" y="149790"/>
                  </a:cubicBezTo>
                  <a:cubicBezTo>
                    <a:pt x="90634" y="185223"/>
                    <a:pt x="91968" y="220942"/>
                    <a:pt x="91396" y="255994"/>
                  </a:cubicBezTo>
                  <a:cubicBezTo>
                    <a:pt x="91015" y="277711"/>
                    <a:pt x="95016" y="300380"/>
                    <a:pt x="87777" y="324098"/>
                  </a:cubicBezTo>
                  <a:cubicBezTo>
                    <a:pt x="112161" y="324002"/>
                    <a:pt x="127210" y="312858"/>
                    <a:pt x="140640" y="296190"/>
                  </a:cubicBezTo>
                  <a:cubicBezTo>
                    <a:pt x="159024" y="273425"/>
                    <a:pt x="169406" y="246945"/>
                    <a:pt x="174740" y="219227"/>
                  </a:cubicBezTo>
                  <a:cubicBezTo>
                    <a:pt x="183598" y="173222"/>
                    <a:pt x="182836" y="126835"/>
                    <a:pt x="168168" y="81782"/>
                  </a:cubicBezTo>
                  <a:cubicBezTo>
                    <a:pt x="159500" y="55112"/>
                    <a:pt x="148165" y="29680"/>
                    <a:pt x="124734" y="12059"/>
                  </a:cubicBezTo>
                  <a:cubicBezTo>
                    <a:pt x="97968" y="-8039"/>
                    <a:pt x="65393" y="-2324"/>
                    <a:pt x="42628" y="24060"/>
                  </a:cubicBezTo>
                  <a:cubicBezTo>
                    <a:pt x="16053" y="54921"/>
                    <a:pt x="5481" y="92164"/>
                    <a:pt x="1766" y="130550"/>
                  </a:cubicBezTo>
                  <a:cubicBezTo>
                    <a:pt x="-2997" y="180175"/>
                    <a:pt x="909" y="229705"/>
                    <a:pt x="25483" y="275044"/>
                  </a:cubicBezTo>
                  <a:cubicBezTo>
                    <a:pt x="43581" y="308382"/>
                    <a:pt x="60059" y="321240"/>
                    <a:pt x="89967" y="324002"/>
                  </a:cubicBezTo>
                  <a:lnTo>
                    <a:pt x="89967" y="426587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56" name="Kombinationstegning: figur 55">
              <a:extLst>
                <a:ext uri="{FF2B5EF4-FFF2-40B4-BE49-F238E27FC236}">
                  <a16:creationId xmlns:a16="http://schemas.microsoft.com/office/drawing/2014/main" id="{292D5EE4-886B-6D81-B6D8-B79BF2734B05}"/>
                </a:ext>
              </a:extLst>
            </p:cNvPr>
            <p:cNvSpPr/>
            <p:nvPr/>
          </p:nvSpPr>
          <p:spPr>
            <a:xfrm>
              <a:off x="9958158" y="5529190"/>
              <a:ext cx="36575" cy="31337"/>
            </a:xfrm>
            <a:custGeom>
              <a:avLst/>
              <a:gdLst>
                <a:gd name="connsiteX0" fmla="*/ 0 w 36575"/>
                <a:gd name="connsiteY0" fmla="*/ 0 h 31337"/>
                <a:gd name="connsiteX1" fmla="*/ 36576 w 36575"/>
                <a:gd name="connsiteY1" fmla="*/ 31337 h 31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75" h="31337">
                  <a:moveTo>
                    <a:pt x="0" y="0"/>
                  </a:moveTo>
                  <a:cubicBezTo>
                    <a:pt x="12763" y="9811"/>
                    <a:pt x="19812" y="26194"/>
                    <a:pt x="36576" y="31337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57" name="Kombinationstegning: figur 56">
              <a:extLst>
                <a:ext uri="{FF2B5EF4-FFF2-40B4-BE49-F238E27FC236}">
                  <a16:creationId xmlns:a16="http://schemas.microsoft.com/office/drawing/2014/main" id="{5D01EF61-5B40-86A9-EA40-D4523E73DB4A}"/>
                </a:ext>
              </a:extLst>
            </p:cNvPr>
            <p:cNvSpPr/>
            <p:nvPr/>
          </p:nvSpPr>
          <p:spPr>
            <a:xfrm>
              <a:off x="10003401" y="5518808"/>
              <a:ext cx="27908" cy="24383"/>
            </a:xfrm>
            <a:custGeom>
              <a:avLst/>
              <a:gdLst>
                <a:gd name="connsiteX0" fmla="*/ 27908 w 27908"/>
                <a:gd name="connsiteY0" fmla="*/ 0 h 24383"/>
                <a:gd name="connsiteX1" fmla="*/ 0 w 27908"/>
                <a:gd name="connsiteY1" fmla="*/ 24384 h 2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908" h="24383">
                  <a:moveTo>
                    <a:pt x="27908" y="0"/>
                  </a:moveTo>
                  <a:cubicBezTo>
                    <a:pt x="18383" y="7906"/>
                    <a:pt x="12097" y="19431"/>
                    <a:pt x="0" y="24384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58" name="Kombinationstegning: figur 57">
              <a:extLst>
                <a:ext uri="{FF2B5EF4-FFF2-40B4-BE49-F238E27FC236}">
                  <a16:creationId xmlns:a16="http://schemas.microsoft.com/office/drawing/2014/main" id="{AC0A7616-5CCE-6460-10A3-CCDA39550DBB}"/>
                </a:ext>
              </a:extLst>
            </p:cNvPr>
            <p:cNvSpPr/>
            <p:nvPr/>
          </p:nvSpPr>
          <p:spPr>
            <a:xfrm>
              <a:off x="10001687" y="5469944"/>
              <a:ext cx="19145" cy="20859"/>
            </a:xfrm>
            <a:custGeom>
              <a:avLst/>
              <a:gdLst>
                <a:gd name="connsiteX0" fmla="*/ 19145 w 19145"/>
                <a:gd name="connsiteY0" fmla="*/ 0 h 20859"/>
                <a:gd name="connsiteX1" fmla="*/ 0 w 19145"/>
                <a:gd name="connsiteY1" fmla="*/ 20860 h 20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145" h="20859">
                  <a:moveTo>
                    <a:pt x="19145" y="0"/>
                  </a:moveTo>
                  <a:cubicBezTo>
                    <a:pt x="19145" y="12859"/>
                    <a:pt x="10478" y="17717"/>
                    <a:pt x="0" y="20860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59" name="Kombinationstegning: figur 58">
              <a:extLst>
                <a:ext uri="{FF2B5EF4-FFF2-40B4-BE49-F238E27FC236}">
                  <a16:creationId xmlns:a16="http://schemas.microsoft.com/office/drawing/2014/main" id="{B218AA82-DEC6-3945-213A-2D49C37B9384}"/>
                </a:ext>
              </a:extLst>
            </p:cNvPr>
            <p:cNvSpPr/>
            <p:nvPr/>
          </p:nvSpPr>
          <p:spPr>
            <a:xfrm>
              <a:off x="9779555" y="5415028"/>
              <a:ext cx="138037" cy="326187"/>
            </a:xfrm>
            <a:custGeom>
              <a:avLst/>
              <a:gdLst>
                <a:gd name="connsiteX0" fmla="*/ 67447 w 138037"/>
                <a:gd name="connsiteY0" fmla="*/ 113019 h 326187"/>
                <a:gd name="connsiteX1" fmla="*/ 68685 w 138037"/>
                <a:gd name="connsiteY1" fmla="*/ 114352 h 326187"/>
                <a:gd name="connsiteX2" fmla="*/ 69923 w 138037"/>
                <a:gd name="connsiteY2" fmla="*/ 195600 h 326187"/>
                <a:gd name="connsiteX3" fmla="*/ 67161 w 138037"/>
                <a:gd name="connsiteY3" fmla="*/ 247702 h 326187"/>
                <a:gd name="connsiteX4" fmla="*/ 107547 w 138037"/>
                <a:gd name="connsiteY4" fmla="*/ 226366 h 326187"/>
                <a:gd name="connsiteX5" fmla="*/ 133645 w 138037"/>
                <a:gd name="connsiteY5" fmla="*/ 167597 h 326187"/>
                <a:gd name="connsiteX6" fmla="*/ 128597 w 138037"/>
                <a:gd name="connsiteY6" fmla="*/ 62536 h 326187"/>
                <a:gd name="connsiteX7" fmla="*/ 95355 w 138037"/>
                <a:gd name="connsiteY7" fmla="*/ 9196 h 326187"/>
                <a:gd name="connsiteX8" fmla="*/ 32585 w 138037"/>
                <a:gd name="connsiteY8" fmla="*/ 18340 h 326187"/>
                <a:gd name="connsiteX9" fmla="*/ 1343 w 138037"/>
                <a:gd name="connsiteY9" fmla="*/ 99779 h 326187"/>
                <a:gd name="connsiteX10" fmla="*/ 19440 w 138037"/>
                <a:gd name="connsiteY10" fmla="*/ 210269 h 326187"/>
                <a:gd name="connsiteX11" fmla="*/ 68685 w 138037"/>
                <a:gd name="connsiteY11" fmla="*/ 247702 h 326187"/>
                <a:gd name="connsiteX12" fmla="*/ 68685 w 138037"/>
                <a:gd name="connsiteY12" fmla="*/ 326188 h 326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8037" h="326187">
                  <a:moveTo>
                    <a:pt x="67447" y="113019"/>
                  </a:moveTo>
                  <a:cubicBezTo>
                    <a:pt x="67447" y="113019"/>
                    <a:pt x="68685" y="113876"/>
                    <a:pt x="68685" y="114352"/>
                  </a:cubicBezTo>
                  <a:cubicBezTo>
                    <a:pt x="69351" y="141403"/>
                    <a:pt x="70304" y="168740"/>
                    <a:pt x="69923" y="195600"/>
                  </a:cubicBezTo>
                  <a:cubicBezTo>
                    <a:pt x="69637" y="212174"/>
                    <a:pt x="72685" y="229509"/>
                    <a:pt x="67161" y="247702"/>
                  </a:cubicBezTo>
                  <a:cubicBezTo>
                    <a:pt x="85830" y="247607"/>
                    <a:pt x="97355" y="239034"/>
                    <a:pt x="107547" y="226366"/>
                  </a:cubicBezTo>
                  <a:cubicBezTo>
                    <a:pt x="121644" y="208935"/>
                    <a:pt x="129549" y="188742"/>
                    <a:pt x="133645" y="167597"/>
                  </a:cubicBezTo>
                  <a:cubicBezTo>
                    <a:pt x="140408" y="132449"/>
                    <a:pt x="139836" y="97016"/>
                    <a:pt x="128597" y="62536"/>
                  </a:cubicBezTo>
                  <a:cubicBezTo>
                    <a:pt x="121929" y="42152"/>
                    <a:pt x="113357" y="22721"/>
                    <a:pt x="95355" y="9196"/>
                  </a:cubicBezTo>
                  <a:cubicBezTo>
                    <a:pt x="74876" y="-6139"/>
                    <a:pt x="49920" y="-1758"/>
                    <a:pt x="32585" y="18340"/>
                  </a:cubicBezTo>
                  <a:cubicBezTo>
                    <a:pt x="12297" y="41962"/>
                    <a:pt x="4105" y="70442"/>
                    <a:pt x="1343" y="99779"/>
                  </a:cubicBezTo>
                  <a:cubicBezTo>
                    <a:pt x="-2276" y="137688"/>
                    <a:pt x="676" y="175598"/>
                    <a:pt x="19440" y="210269"/>
                  </a:cubicBezTo>
                  <a:cubicBezTo>
                    <a:pt x="33252" y="235796"/>
                    <a:pt x="45920" y="245606"/>
                    <a:pt x="68685" y="247702"/>
                  </a:cubicBezTo>
                  <a:lnTo>
                    <a:pt x="68685" y="326188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60" name="Kombinationstegning: figur 59">
              <a:extLst>
                <a:ext uri="{FF2B5EF4-FFF2-40B4-BE49-F238E27FC236}">
                  <a16:creationId xmlns:a16="http://schemas.microsoft.com/office/drawing/2014/main" id="{E606FCE7-F003-1ED0-8252-F718935E81A0}"/>
                </a:ext>
              </a:extLst>
            </p:cNvPr>
            <p:cNvSpPr/>
            <p:nvPr/>
          </p:nvSpPr>
          <p:spPr>
            <a:xfrm>
              <a:off x="9817664" y="5599961"/>
              <a:ext cx="28003" cy="24002"/>
            </a:xfrm>
            <a:custGeom>
              <a:avLst/>
              <a:gdLst>
                <a:gd name="connsiteX0" fmla="*/ 0 w 28003"/>
                <a:gd name="connsiteY0" fmla="*/ 0 h 24002"/>
                <a:gd name="connsiteX1" fmla="*/ 28004 w 28003"/>
                <a:gd name="connsiteY1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003" h="24002">
                  <a:moveTo>
                    <a:pt x="0" y="0"/>
                  </a:moveTo>
                  <a:cubicBezTo>
                    <a:pt x="9715" y="7525"/>
                    <a:pt x="15145" y="20002"/>
                    <a:pt x="28004" y="24003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61" name="Kombinationstegning: figur 60">
              <a:extLst>
                <a:ext uri="{FF2B5EF4-FFF2-40B4-BE49-F238E27FC236}">
                  <a16:creationId xmlns:a16="http://schemas.microsoft.com/office/drawing/2014/main" id="{B5E767FE-B8E9-D104-E21B-BC5969073DDF}"/>
                </a:ext>
              </a:extLst>
            </p:cNvPr>
            <p:cNvSpPr/>
            <p:nvPr/>
          </p:nvSpPr>
          <p:spPr>
            <a:xfrm>
              <a:off x="9852240" y="5591959"/>
              <a:ext cx="21335" cy="18669"/>
            </a:xfrm>
            <a:custGeom>
              <a:avLst/>
              <a:gdLst>
                <a:gd name="connsiteX0" fmla="*/ 21336 w 21335"/>
                <a:gd name="connsiteY0" fmla="*/ 0 h 18669"/>
                <a:gd name="connsiteX1" fmla="*/ 0 w 21335"/>
                <a:gd name="connsiteY1" fmla="*/ 18669 h 18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335" h="18669">
                  <a:moveTo>
                    <a:pt x="21336" y="0"/>
                  </a:moveTo>
                  <a:cubicBezTo>
                    <a:pt x="14097" y="6096"/>
                    <a:pt x="9239" y="14859"/>
                    <a:pt x="0" y="18669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62" name="Kombinationstegning: figur 61">
              <a:extLst>
                <a:ext uri="{FF2B5EF4-FFF2-40B4-BE49-F238E27FC236}">
                  <a16:creationId xmlns:a16="http://schemas.microsoft.com/office/drawing/2014/main" id="{F8FE7FE0-A8F5-220D-8659-201EE2B52559}"/>
                </a:ext>
              </a:extLst>
            </p:cNvPr>
            <p:cNvSpPr/>
            <p:nvPr/>
          </p:nvSpPr>
          <p:spPr>
            <a:xfrm>
              <a:off x="9850906" y="5554621"/>
              <a:ext cx="14668" cy="16002"/>
            </a:xfrm>
            <a:custGeom>
              <a:avLst/>
              <a:gdLst>
                <a:gd name="connsiteX0" fmla="*/ 14669 w 14668"/>
                <a:gd name="connsiteY0" fmla="*/ 0 h 16002"/>
                <a:gd name="connsiteX1" fmla="*/ 0 w 14668"/>
                <a:gd name="connsiteY1" fmla="*/ 16002 h 1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668" h="16002">
                  <a:moveTo>
                    <a:pt x="14669" y="0"/>
                  </a:moveTo>
                  <a:cubicBezTo>
                    <a:pt x="14669" y="9811"/>
                    <a:pt x="8001" y="13525"/>
                    <a:pt x="0" y="16002"/>
                  </a:cubicBezTo>
                </a:path>
              </a:pathLst>
            </a:custGeom>
            <a:solidFill>
              <a:srgbClr val="15003C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63" name="Kombinationstegning: figur 62">
              <a:extLst>
                <a:ext uri="{FF2B5EF4-FFF2-40B4-BE49-F238E27FC236}">
                  <a16:creationId xmlns:a16="http://schemas.microsoft.com/office/drawing/2014/main" id="{EA4FD0CD-7A47-8C15-520C-94B281AABBFA}"/>
                </a:ext>
              </a:extLst>
            </p:cNvPr>
            <p:cNvSpPr/>
            <p:nvPr/>
          </p:nvSpPr>
          <p:spPr>
            <a:xfrm>
              <a:off x="8567801" y="4887471"/>
              <a:ext cx="390078" cy="206749"/>
            </a:xfrm>
            <a:custGeom>
              <a:avLst/>
              <a:gdLst>
                <a:gd name="connsiteX0" fmla="*/ 127152 w 390078"/>
                <a:gd name="connsiteY0" fmla="*/ 62884 h 206749"/>
                <a:gd name="connsiteX1" fmla="*/ 51809 w 390078"/>
                <a:gd name="connsiteY1" fmla="*/ 87459 h 206749"/>
                <a:gd name="connsiteX2" fmla="*/ 27901 w 390078"/>
                <a:gd name="connsiteY2" fmla="*/ 114319 h 206749"/>
                <a:gd name="connsiteX3" fmla="*/ 1612 w 390078"/>
                <a:gd name="connsiteY3" fmla="*/ 168993 h 206749"/>
                <a:gd name="connsiteX4" fmla="*/ 49237 w 390078"/>
                <a:gd name="connsiteY4" fmla="*/ 205759 h 206749"/>
                <a:gd name="connsiteX5" fmla="*/ 139534 w 390078"/>
                <a:gd name="connsiteY5" fmla="*/ 206235 h 206749"/>
                <a:gd name="connsiteX6" fmla="*/ 335845 w 390078"/>
                <a:gd name="connsiteY6" fmla="*/ 206616 h 206749"/>
                <a:gd name="connsiteX7" fmla="*/ 388041 w 390078"/>
                <a:gd name="connsiteY7" fmla="*/ 177851 h 206749"/>
                <a:gd name="connsiteX8" fmla="*/ 363753 w 390078"/>
                <a:gd name="connsiteY8" fmla="*/ 131845 h 206749"/>
                <a:gd name="connsiteX9" fmla="*/ 351846 w 390078"/>
                <a:gd name="connsiteY9" fmla="*/ 109557 h 206749"/>
                <a:gd name="connsiteX10" fmla="*/ 269360 w 390078"/>
                <a:gd name="connsiteY10" fmla="*/ 53740 h 206749"/>
                <a:gd name="connsiteX11" fmla="*/ 204971 w 390078"/>
                <a:gd name="connsiteY11" fmla="*/ 781 h 206749"/>
                <a:gd name="connsiteX12" fmla="*/ 124008 w 390078"/>
                <a:gd name="connsiteY12" fmla="*/ 56693 h 206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0078" h="206749">
                  <a:moveTo>
                    <a:pt x="127152" y="62884"/>
                  </a:moveTo>
                  <a:cubicBezTo>
                    <a:pt x="91147" y="48501"/>
                    <a:pt x="72193" y="55836"/>
                    <a:pt x="51809" y="87459"/>
                  </a:cubicBezTo>
                  <a:cubicBezTo>
                    <a:pt x="45808" y="96698"/>
                    <a:pt x="44856" y="109176"/>
                    <a:pt x="27901" y="114319"/>
                  </a:cubicBezTo>
                  <a:cubicBezTo>
                    <a:pt x="5137" y="121177"/>
                    <a:pt x="-4007" y="141561"/>
                    <a:pt x="1612" y="168993"/>
                  </a:cubicBezTo>
                  <a:cubicBezTo>
                    <a:pt x="7518" y="197568"/>
                    <a:pt x="26663" y="204235"/>
                    <a:pt x="49237" y="205759"/>
                  </a:cubicBezTo>
                  <a:cubicBezTo>
                    <a:pt x="79241" y="207664"/>
                    <a:pt x="109435" y="206235"/>
                    <a:pt x="139534" y="206235"/>
                  </a:cubicBezTo>
                  <a:cubicBezTo>
                    <a:pt x="204971" y="206235"/>
                    <a:pt x="270408" y="205473"/>
                    <a:pt x="335845" y="206616"/>
                  </a:cubicBezTo>
                  <a:cubicBezTo>
                    <a:pt x="360038" y="207093"/>
                    <a:pt x="380231" y="200425"/>
                    <a:pt x="388041" y="177851"/>
                  </a:cubicBezTo>
                  <a:cubicBezTo>
                    <a:pt x="394995" y="157563"/>
                    <a:pt x="383470" y="140132"/>
                    <a:pt x="363753" y="131845"/>
                  </a:cubicBezTo>
                  <a:cubicBezTo>
                    <a:pt x="352323" y="126987"/>
                    <a:pt x="353371" y="117272"/>
                    <a:pt x="351846" y="109557"/>
                  </a:cubicBezTo>
                  <a:cubicBezTo>
                    <a:pt x="342607" y="63456"/>
                    <a:pt x="316413" y="44882"/>
                    <a:pt x="269360" y="53740"/>
                  </a:cubicBezTo>
                  <a:cubicBezTo>
                    <a:pt x="255930" y="26880"/>
                    <a:pt x="236880" y="5258"/>
                    <a:pt x="204971" y="781"/>
                  </a:cubicBezTo>
                  <a:cubicBezTo>
                    <a:pt x="161346" y="-5410"/>
                    <a:pt x="142868" y="26308"/>
                    <a:pt x="124008" y="56693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64" name="Kombinationstegning: figur 63">
              <a:extLst>
                <a:ext uri="{FF2B5EF4-FFF2-40B4-BE49-F238E27FC236}">
                  <a16:creationId xmlns:a16="http://schemas.microsoft.com/office/drawing/2014/main" id="{11CFEB1A-3F26-E0C4-8527-EFA7CE27F83C}"/>
                </a:ext>
              </a:extLst>
            </p:cNvPr>
            <p:cNvSpPr/>
            <p:nvPr/>
          </p:nvSpPr>
          <p:spPr>
            <a:xfrm>
              <a:off x="10465364" y="5574624"/>
              <a:ext cx="36385" cy="17525"/>
            </a:xfrm>
            <a:custGeom>
              <a:avLst/>
              <a:gdLst>
                <a:gd name="connsiteX0" fmla="*/ 36386 w 36385"/>
                <a:gd name="connsiteY0" fmla="*/ 0 h 17525"/>
                <a:gd name="connsiteX1" fmla="*/ 12859 w 36385"/>
                <a:gd name="connsiteY1" fmla="*/ 17526 h 17525"/>
                <a:gd name="connsiteX2" fmla="*/ 0 w 36385"/>
                <a:gd name="connsiteY2" fmla="*/ 1810 h 1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385" h="17525">
                  <a:moveTo>
                    <a:pt x="36386" y="0"/>
                  </a:moveTo>
                  <a:cubicBezTo>
                    <a:pt x="26765" y="1333"/>
                    <a:pt x="22003" y="9906"/>
                    <a:pt x="12859" y="17526"/>
                  </a:cubicBezTo>
                  <a:cubicBezTo>
                    <a:pt x="8192" y="11811"/>
                    <a:pt x="4096" y="6763"/>
                    <a:pt x="0" y="181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65" name="Kombinationstegning: figur 64">
              <a:extLst>
                <a:ext uri="{FF2B5EF4-FFF2-40B4-BE49-F238E27FC236}">
                  <a16:creationId xmlns:a16="http://schemas.microsoft.com/office/drawing/2014/main" id="{5F4C969E-CE2A-7B80-46BC-80133F8A9CC6}"/>
                </a:ext>
              </a:extLst>
            </p:cNvPr>
            <p:cNvSpPr/>
            <p:nvPr/>
          </p:nvSpPr>
          <p:spPr>
            <a:xfrm>
              <a:off x="10382877" y="5495408"/>
              <a:ext cx="57912" cy="22542"/>
            </a:xfrm>
            <a:custGeom>
              <a:avLst/>
              <a:gdLst>
                <a:gd name="connsiteX0" fmla="*/ 57912 w 57912"/>
                <a:gd name="connsiteY0" fmla="*/ 540 h 22542"/>
                <a:gd name="connsiteX1" fmla="*/ 39910 w 57912"/>
                <a:gd name="connsiteY1" fmla="*/ 22542 h 22542"/>
                <a:gd name="connsiteX2" fmla="*/ 0 w 57912"/>
                <a:gd name="connsiteY2" fmla="*/ 540 h 2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912" h="22542">
                  <a:moveTo>
                    <a:pt x="57912" y="540"/>
                  </a:moveTo>
                  <a:cubicBezTo>
                    <a:pt x="51435" y="8541"/>
                    <a:pt x="44863" y="16542"/>
                    <a:pt x="39910" y="22542"/>
                  </a:cubicBezTo>
                  <a:cubicBezTo>
                    <a:pt x="21527" y="16827"/>
                    <a:pt x="17907" y="-3556"/>
                    <a:pt x="0" y="54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66" name="Kombinationstegning: figur 65">
              <a:extLst>
                <a:ext uri="{FF2B5EF4-FFF2-40B4-BE49-F238E27FC236}">
                  <a16:creationId xmlns:a16="http://schemas.microsoft.com/office/drawing/2014/main" id="{9B75FD58-7983-E084-DD7B-AEE526B971BC}"/>
                </a:ext>
              </a:extLst>
            </p:cNvPr>
            <p:cNvSpPr/>
            <p:nvPr/>
          </p:nvSpPr>
          <p:spPr>
            <a:xfrm>
              <a:off x="10532610" y="5478326"/>
              <a:ext cx="29146" cy="10858"/>
            </a:xfrm>
            <a:custGeom>
              <a:avLst/>
              <a:gdLst>
                <a:gd name="connsiteX0" fmla="*/ 0 w 29146"/>
                <a:gd name="connsiteY0" fmla="*/ 0 h 10858"/>
                <a:gd name="connsiteX1" fmla="*/ 14574 w 29146"/>
                <a:gd name="connsiteY1" fmla="*/ 10858 h 10858"/>
                <a:gd name="connsiteX2" fmla="*/ 29146 w 29146"/>
                <a:gd name="connsiteY2" fmla="*/ 0 h 10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146" h="10858">
                  <a:moveTo>
                    <a:pt x="0" y="0"/>
                  </a:moveTo>
                  <a:cubicBezTo>
                    <a:pt x="4858" y="3619"/>
                    <a:pt x="9716" y="7239"/>
                    <a:pt x="14574" y="10858"/>
                  </a:cubicBezTo>
                  <a:cubicBezTo>
                    <a:pt x="19431" y="7239"/>
                    <a:pt x="24289" y="3619"/>
                    <a:pt x="29146" y="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67" name="Kombinationstegning: figur 66">
              <a:extLst>
                <a:ext uri="{FF2B5EF4-FFF2-40B4-BE49-F238E27FC236}">
                  <a16:creationId xmlns:a16="http://schemas.microsoft.com/office/drawing/2014/main" id="{DCB4A32A-B60A-4F2D-285D-9D579795541B}"/>
                </a:ext>
              </a:extLst>
            </p:cNvPr>
            <p:cNvSpPr/>
            <p:nvPr/>
          </p:nvSpPr>
          <p:spPr>
            <a:xfrm>
              <a:off x="10336776" y="5368694"/>
              <a:ext cx="46291" cy="20295"/>
            </a:xfrm>
            <a:custGeom>
              <a:avLst/>
              <a:gdLst>
                <a:gd name="connsiteX0" fmla="*/ 0 w 46291"/>
                <a:gd name="connsiteY0" fmla="*/ 0 h 20295"/>
                <a:gd name="connsiteX1" fmla="*/ 46292 w 46291"/>
                <a:gd name="connsiteY1" fmla="*/ 5810 h 20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291" h="20295">
                  <a:moveTo>
                    <a:pt x="0" y="0"/>
                  </a:moveTo>
                  <a:cubicBezTo>
                    <a:pt x="14002" y="13621"/>
                    <a:pt x="26956" y="34766"/>
                    <a:pt x="46292" y="581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68" name="Kombinationstegning: figur 67">
              <a:extLst>
                <a:ext uri="{FF2B5EF4-FFF2-40B4-BE49-F238E27FC236}">
                  <a16:creationId xmlns:a16="http://schemas.microsoft.com/office/drawing/2014/main" id="{19D4C14D-6AFF-6E98-2BA4-5F0C8342A5C5}"/>
                </a:ext>
              </a:extLst>
            </p:cNvPr>
            <p:cNvSpPr/>
            <p:nvPr/>
          </p:nvSpPr>
          <p:spPr>
            <a:xfrm>
              <a:off x="10264482" y="5559575"/>
              <a:ext cx="43338" cy="18002"/>
            </a:xfrm>
            <a:custGeom>
              <a:avLst/>
              <a:gdLst>
                <a:gd name="connsiteX0" fmla="*/ 0 w 43338"/>
                <a:gd name="connsiteY0" fmla="*/ 0 h 18002"/>
                <a:gd name="connsiteX1" fmla="*/ 24003 w 43338"/>
                <a:gd name="connsiteY1" fmla="*/ 18002 h 18002"/>
                <a:gd name="connsiteX2" fmla="*/ 43339 w 43338"/>
                <a:gd name="connsiteY2" fmla="*/ 0 h 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338" h="18002">
                  <a:moveTo>
                    <a:pt x="0" y="0"/>
                  </a:moveTo>
                  <a:cubicBezTo>
                    <a:pt x="7715" y="5810"/>
                    <a:pt x="15430" y="11525"/>
                    <a:pt x="24003" y="18002"/>
                  </a:cubicBezTo>
                  <a:cubicBezTo>
                    <a:pt x="30385" y="12097"/>
                    <a:pt x="36862" y="6001"/>
                    <a:pt x="43339" y="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69" name="Kombinationstegning: figur 68">
              <a:extLst>
                <a:ext uri="{FF2B5EF4-FFF2-40B4-BE49-F238E27FC236}">
                  <a16:creationId xmlns:a16="http://schemas.microsoft.com/office/drawing/2014/main" id="{E763A721-51B9-F5B3-ED39-480D9B1ACA8A}"/>
                </a:ext>
              </a:extLst>
            </p:cNvPr>
            <p:cNvSpPr/>
            <p:nvPr/>
          </p:nvSpPr>
          <p:spPr>
            <a:xfrm>
              <a:off x="8192128" y="4533065"/>
              <a:ext cx="268223" cy="268223"/>
            </a:xfrm>
            <a:custGeom>
              <a:avLst/>
              <a:gdLst>
                <a:gd name="connsiteX0" fmla="*/ 268224 w 268223"/>
                <a:gd name="connsiteY0" fmla="*/ 134112 h 268223"/>
                <a:gd name="connsiteX1" fmla="*/ 134112 w 268223"/>
                <a:gd name="connsiteY1" fmla="*/ 268224 h 268223"/>
                <a:gd name="connsiteX2" fmla="*/ 0 w 268223"/>
                <a:gd name="connsiteY2" fmla="*/ 134112 h 268223"/>
                <a:gd name="connsiteX3" fmla="*/ 134112 w 268223"/>
                <a:gd name="connsiteY3" fmla="*/ 0 h 268223"/>
                <a:gd name="connsiteX4" fmla="*/ 268224 w 268223"/>
                <a:gd name="connsiteY4" fmla="*/ 134112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8223" h="268223">
                  <a:moveTo>
                    <a:pt x="268224" y="134112"/>
                  </a:moveTo>
                  <a:cubicBezTo>
                    <a:pt x="268224" y="208180"/>
                    <a:pt x="208180" y="268224"/>
                    <a:pt x="134112" y="268224"/>
                  </a:cubicBezTo>
                  <a:cubicBezTo>
                    <a:pt x="60044" y="268224"/>
                    <a:pt x="0" y="208180"/>
                    <a:pt x="0" y="134112"/>
                  </a:cubicBezTo>
                  <a:cubicBezTo>
                    <a:pt x="0" y="60044"/>
                    <a:pt x="60044" y="0"/>
                    <a:pt x="134112" y="0"/>
                  </a:cubicBezTo>
                  <a:cubicBezTo>
                    <a:pt x="208180" y="0"/>
                    <a:pt x="268224" y="60044"/>
                    <a:pt x="268224" y="134112"/>
                  </a:cubicBezTo>
                  <a:close/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grpSp>
          <p:nvGrpSpPr>
            <p:cNvPr id="70" name="Grafik 103">
              <a:extLst>
                <a:ext uri="{FF2B5EF4-FFF2-40B4-BE49-F238E27FC236}">
                  <a16:creationId xmlns:a16="http://schemas.microsoft.com/office/drawing/2014/main" id="{2CE9E61B-AF86-E6E8-8910-FCAAF2B80A0B}"/>
                </a:ext>
              </a:extLst>
            </p:cNvPr>
            <p:cNvGrpSpPr/>
            <p:nvPr/>
          </p:nvGrpSpPr>
          <p:grpSpPr>
            <a:xfrm>
              <a:off x="5659417" y="4707361"/>
              <a:ext cx="921842" cy="1188350"/>
              <a:chOff x="5659417" y="4707361"/>
              <a:chExt cx="921842" cy="1188350"/>
            </a:xfrm>
            <a:noFill/>
          </p:grpSpPr>
          <p:sp>
            <p:nvSpPr>
              <p:cNvPr id="71" name="Kombinationstegning: figur 70">
                <a:extLst>
                  <a:ext uri="{FF2B5EF4-FFF2-40B4-BE49-F238E27FC236}">
                    <a16:creationId xmlns:a16="http://schemas.microsoft.com/office/drawing/2014/main" id="{795F369C-DEEA-4B86-785B-B71D1D44DBAD}"/>
                  </a:ext>
                </a:extLst>
              </p:cNvPr>
              <p:cNvSpPr/>
              <p:nvPr/>
            </p:nvSpPr>
            <p:spPr>
              <a:xfrm>
                <a:off x="5900487" y="5377266"/>
                <a:ext cx="680772" cy="518445"/>
              </a:xfrm>
              <a:custGeom>
                <a:avLst/>
                <a:gdLst>
                  <a:gd name="connsiteX0" fmla="*/ 680773 w 680772"/>
                  <a:gd name="connsiteY0" fmla="*/ 463201 h 518445"/>
                  <a:gd name="connsiteX1" fmla="*/ 680297 w 680772"/>
                  <a:gd name="connsiteY1" fmla="*/ 105823 h 518445"/>
                  <a:gd name="connsiteX2" fmla="*/ 680297 w 680772"/>
                  <a:gd name="connsiteY2" fmla="*/ 67818 h 518445"/>
                  <a:gd name="connsiteX3" fmla="*/ 336063 w 680772"/>
                  <a:gd name="connsiteY3" fmla="*/ 0 h 518445"/>
                  <a:gd name="connsiteX4" fmla="*/ 1259 w 680772"/>
                  <a:gd name="connsiteY4" fmla="*/ 67437 h 518445"/>
                  <a:gd name="connsiteX5" fmla="*/ 211 w 680772"/>
                  <a:gd name="connsiteY5" fmla="*/ 518446 h 518445"/>
                  <a:gd name="connsiteX6" fmla="*/ 211 w 680772"/>
                  <a:gd name="connsiteY6" fmla="*/ 518446 h 518445"/>
                  <a:gd name="connsiteX7" fmla="*/ 413596 w 680772"/>
                  <a:gd name="connsiteY7" fmla="*/ 518446 h 518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0772" h="518445">
                    <a:moveTo>
                      <a:pt x="680773" y="463201"/>
                    </a:moveTo>
                    <a:cubicBezTo>
                      <a:pt x="680582" y="362807"/>
                      <a:pt x="679439" y="165925"/>
                      <a:pt x="680297" y="105823"/>
                    </a:cubicBezTo>
                    <a:cubicBezTo>
                      <a:pt x="680201" y="85058"/>
                      <a:pt x="680297" y="74295"/>
                      <a:pt x="680297" y="67818"/>
                    </a:cubicBezTo>
                    <a:cubicBezTo>
                      <a:pt x="624956" y="48577"/>
                      <a:pt x="480081" y="476"/>
                      <a:pt x="336063" y="0"/>
                    </a:cubicBezTo>
                    <a:cubicBezTo>
                      <a:pt x="224335" y="1619"/>
                      <a:pt x="103177" y="32290"/>
                      <a:pt x="1259" y="67437"/>
                    </a:cubicBezTo>
                    <a:cubicBezTo>
                      <a:pt x="307" y="60388"/>
                      <a:pt x="-360" y="424148"/>
                      <a:pt x="211" y="518446"/>
                    </a:cubicBezTo>
                    <a:lnTo>
                      <a:pt x="211" y="518446"/>
                    </a:lnTo>
                    <a:cubicBezTo>
                      <a:pt x="88699" y="518160"/>
                      <a:pt x="261196" y="518350"/>
                      <a:pt x="413596" y="518446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72" name="Kombinationstegning: figur 71">
                <a:extLst>
                  <a:ext uri="{FF2B5EF4-FFF2-40B4-BE49-F238E27FC236}">
                    <a16:creationId xmlns:a16="http://schemas.microsoft.com/office/drawing/2014/main" id="{7AB0D50C-833C-E605-79CD-C82B9A73A8DD}"/>
                  </a:ext>
                </a:extLst>
              </p:cNvPr>
              <p:cNvSpPr/>
              <p:nvPr/>
            </p:nvSpPr>
            <p:spPr>
              <a:xfrm>
                <a:off x="5659417" y="5317165"/>
                <a:ext cx="654760" cy="578525"/>
              </a:xfrm>
              <a:custGeom>
                <a:avLst/>
                <a:gdLst>
                  <a:gd name="connsiteX0" fmla="*/ 654666 w 654760"/>
                  <a:gd name="connsiteY0" fmla="*/ 578452 h 578525"/>
                  <a:gd name="connsiteX1" fmla="*/ 108 w 654760"/>
                  <a:gd name="connsiteY1" fmla="*/ 578452 h 578525"/>
                  <a:gd name="connsiteX2" fmla="*/ 108 w 654760"/>
                  <a:gd name="connsiteY2" fmla="*/ 220693 h 578525"/>
                  <a:gd name="connsiteX3" fmla="*/ 108 w 654760"/>
                  <a:gd name="connsiteY3" fmla="*/ 94 h 578525"/>
                  <a:gd name="connsiteX4" fmla="*/ 654666 w 654760"/>
                  <a:gd name="connsiteY4" fmla="*/ 94 h 578525"/>
                  <a:gd name="connsiteX5" fmla="*/ 654666 w 654760"/>
                  <a:gd name="connsiteY5" fmla="*/ 63054 h 578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4760" h="578525">
                    <a:moveTo>
                      <a:pt x="654666" y="578452"/>
                    </a:moveTo>
                    <a:cubicBezTo>
                      <a:pt x="523221" y="578071"/>
                      <a:pt x="-5797" y="578738"/>
                      <a:pt x="108" y="578452"/>
                    </a:cubicBezTo>
                    <a:cubicBezTo>
                      <a:pt x="-177" y="516539"/>
                      <a:pt x="204" y="222598"/>
                      <a:pt x="108" y="220693"/>
                    </a:cubicBezTo>
                    <a:cubicBezTo>
                      <a:pt x="108" y="165067"/>
                      <a:pt x="108" y="22859"/>
                      <a:pt x="108" y="94"/>
                    </a:cubicBezTo>
                    <a:cubicBezTo>
                      <a:pt x="141269" y="284"/>
                      <a:pt x="547034" y="-192"/>
                      <a:pt x="654666" y="94"/>
                    </a:cubicBezTo>
                    <a:cubicBezTo>
                      <a:pt x="654952" y="13524"/>
                      <a:pt x="654476" y="61816"/>
                      <a:pt x="654666" y="63054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73" name="Kombinationstegning: figur 72">
                <a:extLst>
                  <a:ext uri="{FF2B5EF4-FFF2-40B4-BE49-F238E27FC236}">
                    <a16:creationId xmlns:a16="http://schemas.microsoft.com/office/drawing/2014/main" id="{E6FABE8D-3BDA-9A61-C453-0A321FC32E06}"/>
                  </a:ext>
                </a:extLst>
              </p:cNvPr>
              <p:cNvSpPr/>
              <p:nvPr/>
            </p:nvSpPr>
            <p:spPr>
              <a:xfrm>
                <a:off x="6134156" y="5895617"/>
                <a:ext cx="160401" cy="9525"/>
              </a:xfrm>
              <a:custGeom>
                <a:avLst/>
                <a:gdLst>
                  <a:gd name="connsiteX0" fmla="*/ 160401 w 160401"/>
                  <a:gd name="connsiteY0" fmla="*/ 0 h 9525"/>
                  <a:gd name="connsiteX1" fmla="*/ 0 w 160401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401" h="9525">
                    <a:moveTo>
                      <a:pt x="160401" y="0"/>
                    </a:moveTo>
                    <a:cubicBezTo>
                      <a:pt x="160401" y="0"/>
                      <a:pt x="95" y="0"/>
                      <a:pt x="0" y="0"/>
                    </a:cubicBezTo>
                  </a:path>
                </a:pathLst>
              </a:custGeom>
              <a:noFill/>
              <a:ln w="9525" cap="sq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74" name="Kombinationstegning: figur 73">
                <a:extLst>
                  <a:ext uri="{FF2B5EF4-FFF2-40B4-BE49-F238E27FC236}">
                    <a16:creationId xmlns:a16="http://schemas.microsoft.com/office/drawing/2014/main" id="{ECAFE9DF-008A-0A6F-C9ED-BDD6F2DE30C0}"/>
                  </a:ext>
                </a:extLst>
              </p:cNvPr>
              <p:cNvSpPr/>
              <p:nvPr/>
            </p:nvSpPr>
            <p:spPr>
              <a:xfrm>
                <a:off x="6152900" y="4707361"/>
                <a:ext cx="210713" cy="677429"/>
              </a:xfrm>
              <a:custGeom>
                <a:avLst/>
                <a:gdLst>
                  <a:gd name="connsiteX0" fmla="*/ 20 w 210713"/>
                  <a:gd name="connsiteY0" fmla="*/ 569035 h 677429"/>
                  <a:gd name="connsiteX1" fmla="*/ 20 w 210713"/>
                  <a:gd name="connsiteY1" fmla="*/ 107 h 677429"/>
                  <a:gd name="connsiteX2" fmla="*/ 20213 w 210713"/>
                  <a:gd name="connsiteY2" fmla="*/ 107 h 677429"/>
                  <a:gd name="connsiteX3" fmla="*/ 210713 w 210713"/>
                  <a:gd name="connsiteY3" fmla="*/ 107 h 677429"/>
                  <a:gd name="connsiteX4" fmla="*/ 210713 w 210713"/>
                  <a:gd name="connsiteY4" fmla="*/ 677430 h 677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713" h="677429">
                    <a:moveTo>
                      <a:pt x="20" y="569035"/>
                    </a:moveTo>
                    <a:cubicBezTo>
                      <a:pt x="211" y="456926"/>
                      <a:pt x="-75" y="-8085"/>
                      <a:pt x="20" y="107"/>
                    </a:cubicBezTo>
                    <a:cubicBezTo>
                      <a:pt x="4021" y="-179"/>
                      <a:pt x="9545" y="297"/>
                      <a:pt x="20213" y="107"/>
                    </a:cubicBezTo>
                    <a:cubicBezTo>
                      <a:pt x="61266" y="-84"/>
                      <a:pt x="165565" y="107"/>
                      <a:pt x="210713" y="107"/>
                    </a:cubicBezTo>
                    <a:cubicBezTo>
                      <a:pt x="210713" y="95452"/>
                      <a:pt x="210713" y="593800"/>
                      <a:pt x="210713" y="677430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75" name="Kombinationstegning: figur 74">
                <a:extLst>
                  <a:ext uri="{FF2B5EF4-FFF2-40B4-BE49-F238E27FC236}">
                    <a16:creationId xmlns:a16="http://schemas.microsoft.com/office/drawing/2014/main" id="{2D58FF45-E882-F0CD-BEED-8B6847C4F790}"/>
                  </a:ext>
                </a:extLst>
              </p:cNvPr>
              <p:cNvSpPr/>
              <p:nvPr/>
            </p:nvSpPr>
            <p:spPr>
              <a:xfrm>
                <a:off x="6173494" y="4766438"/>
                <a:ext cx="169848" cy="612923"/>
              </a:xfrm>
              <a:custGeom>
                <a:avLst/>
                <a:gdLst>
                  <a:gd name="connsiteX0" fmla="*/ 0 w 169848"/>
                  <a:gd name="connsiteY0" fmla="*/ 509958 h 612923"/>
                  <a:gd name="connsiteX1" fmla="*/ 0 w 169848"/>
                  <a:gd name="connsiteY1" fmla="*/ 85 h 612923"/>
                  <a:gd name="connsiteX2" fmla="*/ 14859 w 169848"/>
                  <a:gd name="connsiteY2" fmla="*/ 85 h 612923"/>
                  <a:gd name="connsiteX3" fmla="*/ 169545 w 169848"/>
                  <a:gd name="connsiteY3" fmla="*/ 85 h 612923"/>
                  <a:gd name="connsiteX4" fmla="*/ 169736 w 169848"/>
                  <a:gd name="connsiteY4" fmla="*/ 612923 h 61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848" h="612923">
                    <a:moveTo>
                      <a:pt x="0" y="509958"/>
                    </a:moveTo>
                    <a:cubicBezTo>
                      <a:pt x="0" y="410803"/>
                      <a:pt x="0" y="-6297"/>
                      <a:pt x="0" y="85"/>
                    </a:cubicBezTo>
                    <a:cubicBezTo>
                      <a:pt x="2572" y="-106"/>
                      <a:pt x="6858" y="85"/>
                      <a:pt x="14859" y="85"/>
                    </a:cubicBezTo>
                    <a:cubicBezTo>
                      <a:pt x="47053" y="-11"/>
                      <a:pt x="133064" y="85"/>
                      <a:pt x="169545" y="85"/>
                    </a:cubicBezTo>
                    <a:cubicBezTo>
                      <a:pt x="170212" y="5895"/>
                      <a:pt x="169545" y="612828"/>
                      <a:pt x="169736" y="612923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76" name="Kombinationstegning: figur 75">
                <a:extLst>
                  <a:ext uri="{FF2B5EF4-FFF2-40B4-BE49-F238E27FC236}">
                    <a16:creationId xmlns:a16="http://schemas.microsoft.com/office/drawing/2014/main" id="{39555EE4-603B-A3F7-565B-9F24A74BF461}"/>
                  </a:ext>
                </a:extLst>
              </p:cNvPr>
              <p:cNvSpPr/>
              <p:nvPr/>
            </p:nvSpPr>
            <p:spPr>
              <a:xfrm>
                <a:off x="5659525" y="5276427"/>
                <a:ext cx="654558" cy="40831"/>
              </a:xfrm>
              <a:custGeom>
                <a:avLst/>
                <a:gdLst>
                  <a:gd name="connsiteX0" fmla="*/ 0 w 654558"/>
                  <a:gd name="connsiteY0" fmla="*/ 40832 h 40831"/>
                  <a:gd name="connsiteX1" fmla="*/ 83153 w 654558"/>
                  <a:gd name="connsiteY1" fmla="*/ 255 h 40831"/>
                  <a:gd name="connsiteX2" fmla="*/ 362617 w 654558"/>
                  <a:gd name="connsiteY2" fmla="*/ 65 h 40831"/>
                  <a:gd name="connsiteX3" fmla="*/ 592360 w 654558"/>
                  <a:gd name="connsiteY3" fmla="*/ 350 h 40831"/>
                  <a:gd name="connsiteX4" fmla="*/ 654558 w 654558"/>
                  <a:gd name="connsiteY4" fmla="*/ 40832 h 40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4558" h="40831">
                    <a:moveTo>
                      <a:pt x="0" y="40832"/>
                    </a:moveTo>
                    <a:cubicBezTo>
                      <a:pt x="1905" y="39784"/>
                      <a:pt x="63246" y="10066"/>
                      <a:pt x="83153" y="255"/>
                    </a:cubicBezTo>
                    <a:cubicBezTo>
                      <a:pt x="94107" y="-221"/>
                      <a:pt x="298133" y="255"/>
                      <a:pt x="362617" y="65"/>
                    </a:cubicBezTo>
                    <a:cubicBezTo>
                      <a:pt x="418243" y="350"/>
                      <a:pt x="572643" y="-412"/>
                      <a:pt x="592360" y="350"/>
                    </a:cubicBezTo>
                    <a:cubicBezTo>
                      <a:pt x="607314" y="9971"/>
                      <a:pt x="653320" y="40070"/>
                      <a:pt x="654558" y="40832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77" name="Kombinationstegning: figur 76">
                <a:extLst>
                  <a:ext uri="{FF2B5EF4-FFF2-40B4-BE49-F238E27FC236}">
                    <a16:creationId xmlns:a16="http://schemas.microsoft.com/office/drawing/2014/main" id="{96F742B8-6E3A-593D-3A4C-F227F95A74D0}"/>
                  </a:ext>
                </a:extLst>
              </p:cNvPr>
              <p:cNvSpPr/>
              <p:nvPr/>
            </p:nvSpPr>
            <p:spPr>
              <a:xfrm>
                <a:off x="6195439" y="5061863"/>
                <a:ext cx="125883" cy="124804"/>
              </a:xfrm>
              <a:custGeom>
                <a:avLst/>
                <a:gdLst>
                  <a:gd name="connsiteX0" fmla="*/ 125884 w 125883"/>
                  <a:gd name="connsiteY0" fmla="*/ 62800 h 124804"/>
                  <a:gd name="connsiteX1" fmla="*/ 58 w 125883"/>
                  <a:gd name="connsiteY1" fmla="*/ 57466 h 124804"/>
                  <a:gd name="connsiteX2" fmla="*/ 125884 w 125883"/>
                  <a:gd name="connsiteY2" fmla="*/ 61848 h 124804"/>
                  <a:gd name="connsiteX3" fmla="*/ 125884 w 125883"/>
                  <a:gd name="connsiteY3" fmla="*/ 62800 h 124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883" h="124804">
                    <a:moveTo>
                      <a:pt x="125884" y="62800"/>
                    </a:moveTo>
                    <a:cubicBezTo>
                      <a:pt x="121978" y="148716"/>
                      <a:pt x="-3085" y="143858"/>
                      <a:pt x="58" y="57466"/>
                    </a:cubicBezTo>
                    <a:cubicBezTo>
                      <a:pt x="7774" y="-21877"/>
                      <a:pt x="123693" y="-17781"/>
                      <a:pt x="125884" y="61848"/>
                    </a:cubicBezTo>
                    <a:lnTo>
                      <a:pt x="125884" y="62800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78" name="Kombinationstegning: figur 77">
                <a:extLst>
                  <a:ext uri="{FF2B5EF4-FFF2-40B4-BE49-F238E27FC236}">
                    <a16:creationId xmlns:a16="http://schemas.microsoft.com/office/drawing/2014/main" id="{D5A0C633-2F4D-F1D1-2629-801990339982}"/>
                  </a:ext>
                </a:extLst>
              </p:cNvPr>
              <p:cNvSpPr/>
              <p:nvPr/>
            </p:nvSpPr>
            <p:spPr>
              <a:xfrm>
                <a:off x="6152920" y="4811672"/>
                <a:ext cx="210788" cy="9525"/>
              </a:xfrm>
              <a:custGeom>
                <a:avLst/>
                <a:gdLst>
                  <a:gd name="connsiteX0" fmla="*/ 0 w 210788"/>
                  <a:gd name="connsiteY0" fmla="*/ 0 h 9525"/>
                  <a:gd name="connsiteX1" fmla="*/ 210788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0" y="0"/>
                    </a:moveTo>
                    <a:lnTo>
                      <a:pt x="210788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79" name="Kombinationstegning: figur 78">
                <a:extLst>
                  <a:ext uri="{FF2B5EF4-FFF2-40B4-BE49-F238E27FC236}">
                    <a16:creationId xmlns:a16="http://schemas.microsoft.com/office/drawing/2014/main" id="{06CC6847-E18D-9C6E-354B-CC1D57BB9420}"/>
                  </a:ext>
                </a:extLst>
              </p:cNvPr>
              <p:cNvSpPr/>
              <p:nvPr/>
            </p:nvSpPr>
            <p:spPr>
              <a:xfrm>
                <a:off x="6152920" y="4841866"/>
                <a:ext cx="210788" cy="9525"/>
              </a:xfrm>
              <a:custGeom>
                <a:avLst/>
                <a:gdLst>
                  <a:gd name="connsiteX0" fmla="*/ 210788 w 210788"/>
                  <a:gd name="connsiteY0" fmla="*/ 0 h 9525"/>
                  <a:gd name="connsiteX1" fmla="*/ 0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210788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80" name="Kombinationstegning: figur 79">
                <a:extLst>
                  <a:ext uri="{FF2B5EF4-FFF2-40B4-BE49-F238E27FC236}">
                    <a16:creationId xmlns:a16="http://schemas.microsoft.com/office/drawing/2014/main" id="{BD473BC8-8B14-E780-5A8C-C683F9AF2E3B}"/>
                  </a:ext>
                </a:extLst>
              </p:cNvPr>
              <p:cNvSpPr/>
              <p:nvPr/>
            </p:nvSpPr>
            <p:spPr>
              <a:xfrm>
                <a:off x="6314083" y="5091802"/>
                <a:ext cx="49625" cy="9525"/>
              </a:xfrm>
              <a:custGeom>
                <a:avLst/>
                <a:gdLst>
                  <a:gd name="connsiteX0" fmla="*/ 0 w 49625"/>
                  <a:gd name="connsiteY0" fmla="*/ 0 h 9525"/>
                  <a:gd name="connsiteX1" fmla="*/ 49625 w 49625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625" h="9525">
                    <a:moveTo>
                      <a:pt x="0" y="0"/>
                    </a:moveTo>
                    <a:lnTo>
                      <a:pt x="49625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81" name="Kombinationstegning: figur 80">
                <a:extLst>
                  <a:ext uri="{FF2B5EF4-FFF2-40B4-BE49-F238E27FC236}">
                    <a16:creationId xmlns:a16="http://schemas.microsoft.com/office/drawing/2014/main" id="{B575F188-3584-8E70-4358-778B5EA9485C}"/>
                  </a:ext>
                </a:extLst>
              </p:cNvPr>
              <p:cNvSpPr/>
              <p:nvPr/>
            </p:nvSpPr>
            <p:spPr>
              <a:xfrm>
                <a:off x="6152920" y="5091802"/>
                <a:ext cx="51244" cy="9525"/>
              </a:xfrm>
              <a:custGeom>
                <a:avLst/>
                <a:gdLst>
                  <a:gd name="connsiteX0" fmla="*/ 0 w 51244"/>
                  <a:gd name="connsiteY0" fmla="*/ 0 h 9525"/>
                  <a:gd name="connsiteX1" fmla="*/ 36195 w 51244"/>
                  <a:gd name="connsiteY1" fmla="*/ 0 h 9525"/>
                  <a:gd name="connsiteX2" fmla="*/ 51244 w 51244"/>
                  <a:gd name="connsiteY2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1244" h="9525">
                    <a:moveTo>
                      <a:pt x="0" y="0"/>
                    </a:moveTo>
                    <a:lnTo>
                      <a:pt x="36195" y="0"/>
                    </a:lnTo>
                    <a:lnTo>
                      <a:pt x="51244" y="0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82" name="Kombinationstegning: figur 81">
                <a:extLst>
                  <a:ext uri="{FF2B5EF4-FFF2-40B4-BE49-F238E27FC236}">
                    <a16:creationId xmlns:a16="http://schemas.microsoft.com/office/drawing/2014/main" id="{243AAC85-B7EE-04D8-393E-D2B4A991782E}"/>
                  </a:ext>
                </a:extLst>
              </p:cNvPr>
              <p:cNvSpPr/>
              <p:nvPr/>
            </p:nvSpPr>
            <p:spPr>
              <a:xfrm>
                <a:off x="6152920" y="5121996"/>
                <a:ext cx="42386" cy="9525"/>
              </a:xfrm>
              <a:custGeom>
                <a:avLst/>
                <a:gdLst>
                  <a:gd name="connsiteX0" fmla="*/ 42386 w 42386"/>
                  <a:gd name="connsiteY0" fmla="*/ 0 h 9525"/>
                  <a:gd name="connsiteX1" fmla="*/ 0 w 42386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386" h="9525">
                    <a:moveTo>
                      <a:pt x="42386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83" name="Kombinationstegning: figur 82">
                <a:extLst>
                  <a:ext uri="{FF2B5EF4-FFF2-40B4-BE49-F238E27FC236}">
                    <a16:creationId xmlns:a16="http://schemas.microsoft.com/office/drawing/2014/main" id="{D39FCF73-6299-57D9-25AB-9F69464F9FB1}"/>
                  </a:ext>
                </a:extLst>
              </p:cNvPr>
              <p:cNvSpPr/>
              <p:nvPr/>
            </p:nvSpPr>
            <p:spPr>
              <a:xfrm>
                <a:off x="6321322" y="5121996"/>
                <a:ext cx="42386" cy="9525"/>
              </a:xfrm>
              <a:custGeom>
                <a:avLst/>
                <a:gdLst>
                  <a:gd name="connsiteX0" fmla="*/ 42386 w 42386"/>
                  <a:gd name="connsiteY0" fmla="*/ 0 h 9525"/>
                  <a:gd name="connsiteX1" fmla="*/ 0 w 42386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386" h="9525">
                    <a:moveTo>
                      <a:pt x="42386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grpSp>
            <p:nvGrpSpPr>
              <p:cNvPr id="84" name="Grafik 103">
                <a:extLst>
                  <a:ext uri="{FF2B5EF4-FFF2-40B4-BE49-F238E27FC236}">
                    <a16:creationId xmlns:a16="http://schemas.microsoft.com/office/drawing/2014/main" id="{355720F4-232F-8C75-2125-0CEB284EF9CE}"/>
                  </a:ext>
                </a:extLst>
              </p:cNvPr>
              <p:cNvGrpSpPr/>
              <p:nvPr/>
            </p:nvGrpSpPr>
            <p:grpSpPr>
              <a:xfrm>
                <a:off x="6152920" y="5213912"/>
                <a:ext cx="210788" cy="30194"/>
                <a:chOff x="6152920" y="5213912"/>
                <a:chExt cx="210788" cy="30194"/>
              </a:xfrm>
              <a:noFill/>
            </p:grpSpPr>
            <p:sp>
              <p:nvSpPr>
                <p:cNvPr id="120" name="Kombinationstegning: figur 119">
                  <a:extLst>
                    <a:ext uri="{FF2B5EF4-FFF2-40B4-BE49-F238E27FC236}">
                      <a16:creationId xmlns:a16="http://schemas.microsoft.com/office/drawing/2014/main" id="{0284B5DB-865F-0DB6-2009-880980A546F7}"/>
                    </a:ext>
                  </a:extLst>
                </p:cNvPr>
                <p:cNvSpPr/>
                <p:nvPr/>
              </p:nvSpPr>
              <p:spPr>
                <a:xfrm>
                  <a:off x="6152920" y="5213912"/>
                  <a:ext cx="210788" cy="9525"/>
                </a:xfrm>
                <a:custGeom>
                  <a:avLst/>
                  <a:gdLst>
                    <a:gd name="connsiteX0" fmla="*/ 0 w 210788"/>
                    <a:gd name="connsiteY0" fmla="*/ 0 h 9525"/>
                    <a:gd name="connsiteX1" fmla="*/ 210788 w 210788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0788" h="9525">
                      <a:moveTo>
                        <a:pt x="0" y="0"/>
                      </a:moveTo>
                      <a:cubicBezTo>
                        <a:pt x="0" y="0"/>
                        <a:pt x="210693" y="0"/>
                        <a:pt x="210788" y="0"/>
                      </a:cubicBezTo>
                    </a:path>
                  </a:pathLst>
                </a:custGeom>
                <a:noFill/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121" name="Kombinationstegning: figur 120">
                  <a:extLst>
                    <a:ext uri="{FF2B5EF4-FFF2-40B4-BE49-F238E27FC236}">
                      <a16:creationId xmlns:a16="http://schemas.microsoft.com/office/drawing/2014/main" id="{53C7FD5E-9EC3-5F9B-5196-58E74371F935}"/>
                    </a:ext>
                  </a:extLst>
                </p:cNvPr>
                <p:cNvSpPr/>
                <p:nvPr/>
              </p:nvSpPr>
              <p:spPr>
                <a:xfrm>
                  <a:off x="6152920" y="5244106"/>
                  <a:ext cx="210788" cy="9525"/>
                </a:xfrm>
                <a:custGeom>
                  <a:avLst/>
                  <a:gdLst>
                    <a:gd name="connsiteX0" fmla="*/ 210788 w 210788"/>
                    <a:gd name="connsiteY0" fmla="*/ 0 h 9525"/>
                    <a:gd name="connsiteX1" fmla="*/ 0 w 210788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0788" h="9525">
                      <a:moveTo>
                        <a:pt x="210788" y="0"/>
                      </a:moveTo>
                      <a:cubicBezTo>
                        <a:pt x="210788" y="0"/>
                        <a:pt x="95" y="0"/>
                        <a:pt x="0" y="0"/>
                      </a:cubicBezTo>
                    </a:path>
                  </a:pathLst>
                </a:custGeom>
                <a:noFill/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</p:grpSp>
          <p:sp>
            <p:nvSpPr>
              <p:cNvPr id="85" name="Kombinationstegning: figur 84">
                <a:extLst>
                  <a:ext uri="{FF2B5EF4-FFF2-40B4-BE49-F238E27FC236}">
                    <a16:creationId xmlns:a16="http://schemas.microsoft.com/office/drawing/2014/main" id="{7F6758FF-E528-6325-566C-209596073486}"/>
                  </a:ext>
                </a:extLst>
              </p:cNvPr>
              <p:cNvSpPr/>
              <p:nvPr/>
            </p:nvSpPr>
            <p:spPr>
              <a:xfrm>
                <a:off x="6152920" y="4942069"/>
                <a:ext cx="210788" cy="9525"/>
              </a:xfrm>
              <a:custGeom>
                <a:avLst/>
                <a:gdLst>
                  <a:gd name="connsiteX0" fmla="*/ 0 w 210788"/>
                  <a:gd name="connsiteY0" fmla="*/ 0 h 9525"/>
                  <a:gd name="connsiteX1" fmla="*/ 210788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0" y="0"/>
                    </a:moveTo>
                    <a:lnTo>
                      <a:pt x="210788" y="0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86" name="Kombinationstegning: figur 85">
                <a:extLst>
                  <a:ext uri="{FF2B5EF4-FFF2-40B4-BE49-F238E27FC236}">
                    <a16:creationId xmlns:a16="http://schemas.microsoft.com/office/drawing/2014/main" id="{510D1CF5-3C5B-E220-BE9E-2862F6CAA6AC}"/>
                  </a:ext>
                </a:extLst>
              </p:cNvPr>
              <p:cNvSpPr/>
              <p:nvPr/>
            </p:nvSpPr>
            <p:spPr>
              <a:xfrm>
                <a:off x="6152920" y="4972168"/>
                <a:ext cx="210788" cy="9525"/>
              </a:xfrm>
              <a:custGeom>
                <a:avLst/>
                <a:gdLst>
                  <a:gd name="connsiteX0" fmla="*/ 210788 w 210788"/>
                  <a:gd name="connsiteY0" fmla="*/ 0 h 9525"/>
                  <a:gd name="connsiteX1" fmla="*/ 0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210788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grpSp>
            <p:nvGrpSpPr>
              <p:cNvPr id="87" name="Grafik 103">
                <a:extLst>
                  <a:ext uri="{FF2B5EF4-FFF2-40B4-BE49-F238E27FC236}">
                    <a16:creationId xmlns:a16="http://schemas.microsoft.com/office/drawing/2014/main" id="{C6520468-02A2-3815-A3CB-F622FE94753A}"/>
                  </a:ext>
                </a:extLst>
              </p:cNvPr>
              <p:cNvGrpSpPr/>
              <p:nvPr/>
            </p:nvGrpSpPr>
            <p:grpSpPr>
              <a:xfrm>
                <a:off x="6239217" y="4710040"/>
                <a:ext cx="38195" cy="583977"/>
                <a:chOff x="6239217" y="4710040"/>
                <a:chExt cx="38195" cy="583977"/>
              </a:xfrm>
              <a:noFill/>
            </p:grpSpPr>
            <p:sp>
              <p:nvSpPr>
                <p:cNvPr id="110" name="Kombinationstegning: figur 109">
                  <a:extLst>
                    <a:ext uri="{FF2B5EF4-FFF2-40B4-BE49-F238E27FC236}">
                      <a16:creationId xmlns:a16="http://schemas.microsoft.com/office/drawing/2014/main" id="{8CD92E90-3788-1D93-C6CF-95A461A11978}"/>
                    </a:ext>
                  </a:extLst>
                </p:cNvPr>
                <p:cNvSpPr/>
                <p:nvPr/>
              </p:nvSpPr>
              <p:spPr>
                <a:xfrm>
                  <a:off x="6277412" y="5246583"/>
                  <a:ext cx="9525" cy="47434"/>
                </a:xfrm>
                <a:custGeom>
                  <a:avLst/>
                  <a:gdLst>
                    <a:gd name="connsiteX0" fmla="*/ 0 w 9525"/>
                    <a:gd name="connsiteY0" fmla="*/ 0 h 47434"/>
                    <a:gd name="connsiteX1" fmla="*/ 0 w 9525"/>
                    <a:gd name="connsiteY1" fmla="*/ 47434 h 474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47434">
                      <a:moveTo>
                        <a:pt x="0" y="0"/>
                      </a:moveTo>
                      <a:lnTo>
                        <a:pt x="0" y="47434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111" name="Kombinationstegning: figur 110">
                  <a:extLst>
                    <a:ext uri="{FF2B5EF4-FFF2-40B4-BE49-F238E27FC236}">
                      <a16:creationId xmlns:a16="http://schemas.microsoft.com/office/drawing/2014/main" id="{3A544F5B-DA37-0952-8220-A2EDF75D3BF4}"/>
                    </a:ext>
                  </a:extLst>
                </p:cNvPr>
                <p:cNvSpPr/>
                <p:nvPr/>
              </p:nvSpPr>
              <p:spPr>
                <a:xfrm>
                  <a:off x="6277412" y="5187147"/>
                  <a:ext cx="9525" cy="22097"/>
                </a:xfrm>
                <a:custGeom>
                  <a:avLst/>
                  <a:gdLst>
                    <a:gd name="connsiteX0" fmla="*/ 0 w 9525"/>
                    <a:gd name="connsiteY0" fmla="*/ 0 h 22097"/>
                    <a:gd name="connsiteX1" fmla="*/ 0 w 9525"/>
                    <a:gd name="connsiteY1" fmla="*/ 22098 h 2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2097">
                      <a:moveTo>
                        <a:pt x="0" y="0"/>
                      </a:moveTo>
                      <a:lnTo>
                        <a:pt x="0" y="22098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112" name="Kombinationstegning: figur 111">
                  <a:extLst>
                    <a:ext uri="{FF2B5EF4-FFF2-40B4-BE49-F238E27FC236}">
                      <a16:creationId xmlns:a16="http://schemas.microsoft.com/office/drawing/2014/main" id="{FD009167-D404-E2A1-846B-54749811D599}"/>
                    </a:ext>
                  </a:extLst>
                </p:cNvPr>
                <p:cNvSpPr/>
                <p:nvPr/>
              </p:nvSpPr>
              <p:spPr>
                <a:xfrm>
                  <a:off x="6277412" y="4972168"/>
                  <a:ext cx="9525" cy="92011"/>
                </a:xfrm>
                <a:custGeom>
                  <a:avLst/>
                  <a:gdLst>
                    <a:gd name="connsiteX0" fmla="*/ 0 w 9525"/>
                    <a:gd name="connsiteY0" fmla="*/ 0 h 92011"/>
                    <a:gd name="connsiteX1" fmla="*/ 0 w 9525"/>
                    <a:gd name="connsiteY1" fmla="*/ 92012 h 92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92011">
                      <a:moveTo>
                        <a:pt x="0" y="0"/>
                      </a:moveTo>
                      <a:lnTo>
                        <a:pt x="0" y="92012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113" name="Kombinationstegning: figur 112">
                  <a:extLst>
                    <a:ext uri="{FF2B5EF4-FFF2-40B4-BE49-F238E27FC236}">
                      <a16:creationId xmlns:a16="http://schemas.microsoft.com/office/drawing/2014/main" id="{6A615818-E7DA-E309-8977-A58E01861501}"/>
                    </a:ext>
                  </a:extLst>
                </p:cNvPr>
                <p:cNvSpPr/>
                <p:nvPr/>
              </p:nvSpPr>
              <p:spPr>
                <a:xfrm>
                  <a:off x="6277412" y="4841866"/>
                  <a:ext cx="9525" cy="100202"/>
                </a:xfrm>
                <a:custGeom>
                  <a:avLst/>
                  <a:gdLst>
                    <a:gd name="connsiteX0" fmla="*/ 0 w 9525"/>
                    <a:gd name="connsiteY0" fmla="*/ 0 h 100202"/>
                    <a:gd name="connsiteX1" fmla="*/ 0 w 9525"/>
                    <a:gd name="connsiteY1" fmla="*/ 100203 h 100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00202">
                      <a:moveTo>
                        <a:pt x="0" y="0"/>
                      </a:moveTo>
                      <a:lnTo>
                        <a:pt x="0" y="100203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114" name="Kombinationstegning: figur 113">
                  <a:extLst>
                    <a:ext uri="{FF2B5EF4-FFF2-40B4-BE49-F238E27FC236}">
                      <a16:creationId xmlns:a16="http://schemas.microsoft.com/office/drawing/2014/main" id="{47FE07E3-8006-5028-7627-1855F771BE0B}"/>
                    </a:ext>
                  </a:extLst>
                </p:cNvPr>
                <p:cNvSpPr/>
                <p:nvPr/>
              </p:nvSpPr>
              <p:spPr>
                <a:xfrm>
                  <a:off x="6277412" y="4710040"/>
                  <a:ext cx="9525" cy="101631"/>
                </a:xfrm>
                <a:custGeom>
                  <a:avLst/>
                  <a:gdLst>
                    <a:gd name="connsiteX0" fmla="*/ 0 w 9525"/>
                    <a:gd name="connsiteY0" fmla="*/ 0 h 101631"/>
                    <a:gd name="connsiteX1" fmla="*/ 0 w 9525"/>
                    <a:gd name="connsiteY1" fmla="*/ 83344 h 101631"/>
                    <a:gd name="connsiteX2" fmla="*/ 0 w 9525"/>
                    <a:gd name="connsiteY2" fmla="*/ 101632 h 101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5" h="101631">
                      <a:moveTo>
                        <a:pt x="0" y="0"/>
                      </a:moveTo>
                      <a:lnTo>
                        <a:pt x="0" y="83344"/>
                      </a:lnTo>
                      <a:lnTo>
                        <a:pt x="0" y="101632"/>
                      </a:lnTo>
                    </a:path>
                  </a:pathLst>
                </a:custGeom>
                <a:noFill/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115" name="Kombinationstegning: figur 114">
                  <a:extLst>
                    <a:ext uri="{FF2B5EF4-FFF2-40B4-BE49-F238E27FC236}">
                      <a16:creationId xmlns:a16="http://schemas.microsoft.com/office/drawing/2014/main" id="{593A82F5-9588-9B5C-F3E2-6AABAADA7D91}"/>
                    </a:ext>
                  </a:extLst>
                </p:cNvPr>
                <p:cNvSpPr/>
                <p:nvPr/>
              </p:nvSpPr>
              <p:spPr>
                <a:xfrm>
                  <a:off x="6239217" y="5244107"/>
                  <a:ext cx="9525" cy="32289"/>
                </a:xfrm>
                <a:custGeom>
                  <a:avLst/>
                  <a:gdLst>
                    <a:gd name="connsiteX0" fmla="*/ 0 w 9525"/>
                    <a:gd name="connsiteY0" fmla="*/ 0 h 32289"/>
                    <a:gd name="connsiteX1" fmla="*/ 0 w 9525"/>
                    <a:gd name="connsiteY1" fmla="*/ 32290 h 32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32289">
                      <a:moveTo>
                        <a:pt x="0" y="0"/>
                      </a:moveTo>
                      <a:lnTo>
                        <a:pt x="0" y="32290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116" name="Kombinationstegning: figur 115">
                  <a:extLst>
                    <a:ext uri="{FF2B5EF4-FFF2-40B4-BE49-F238E27FC236}">
                      <a16:creationId xmlns:a16="http://schemas.microsoft.com/office/drawing/2014/main" id="{54018491-9800-CB0A-CCAC-214C0AD02B7D}"/>
                    </a:ext>
                  </a:extLst>
                </p:cNvPr>
                <p:cNvSpPr/>
                <p:nvPr/>
              </p:nvSpPr>
              <p:spPr>
                <a:xfrm>
                  <a:off x="6239217" y="5184194"/>
                  <a:ext cx="9525" cy="25050"/>
                </a:xfrm>
                <a:custGeom>
                  <a:avLst/>
                  <a:gdLst>
                    <a:gd name="connsiteX0" fmla="*/ 0 w 9525"/>
                    <a:gd name="connsiteY0" fmla="*/ 0 h 25050"/>
                    <a:gd name="connsiteX1" fmla="*/ 0 w 9525"/>
                    <a:gd name="connsiteY1" fmla="*/ 25051 h 25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050">
                      <a:moveTo>
                        <a:pt x="0" y="0"/>
                      </a:moveTo>
                      <a:lnTo>
                        <a:pt x="0" y="25051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117" name="Kombinationstegning: figur 116">
                  <a:extLst>
                    <a:ext uri="{FF2B5EF4-FFF2-40B4-BE49-F238E27FC236}">
                      <a16:creationId xmlns:a16="http://schemas.microsoft.com/office/drawing/2014/main" id="{CABE99CF-DC2F-DE20-F682-041468A2C3BE}"/>
                    </a:ext>
                  </a:extLst>
                </p:cNvPr>
                <p:cNvSpPr/>
                <p:nvPr/>
              </p:nvSpPr>
              <p:spPr>
                <a:xfrm>
                  <a:off x="6239217" y="4972168"/>
                  <a:ext cx="9525" cy="92011"/>
                </a:xfrm>
                <a:custGeom>
                  <a:avLst/>
                  <a:gdLst>
                    <a:gd name="connsiteX0" fmla="*/ 0 w 9525"/>
                    <a:gd name="connsiteY0" fmla="*/ 0 h 92011"/>
                    <a:gd name="connsiteX1" fmla="*/ 0 w 9525"/>
                    <a:gd name="connsiteY1" fmla="*/ 92012 h 92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92011">
                      <a:moveTo>
                        <a:pt x="0" y="0"/>
                      </a:moveTo>
                      <a:lnTo>
                        <a:pt x="0" y="92012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118" name="Kombinationstegning: figur 117">
                  <a:extLst>
                    <a:ext uri="{FF2B5EF4-FFF2-40B4-BE49-F238E27FC236}">
                      <a16:creationId xmlns:a16="http://schemas.microsoft.com/office/drawing/2014/main" id="{0C336F06-905D-FCEF-4FCA-9BB7C6485612}"/>
                    </a:ext>
                  </a:extLst>
                </p:cNvPr>
                <p:cNvSpPr/>
                <p:nvPr/>
              </p:nvSpPr>
              <p:spPr>
                <a:xfrm>
                  <a:off x="6239217" y="4841866"/>
                  <a:ext cx="9525" cy="100202"/>
                </a:xfrm>
                <a:custGeom>
                  <a:avLst/>
                  <a:gdLst>
                    <a:gd name="connsiteX0" fmla="*/ 0 w 9525"/>
                    <a:gd name="connsiteY0" fmla="*/ 0 h 100202"/>
                    <a:gd name="connsiteX1" fmla="*/ 0 w 9525"/>
                    <a:gd name="connsiteY1" fmla="*/ 100203 h 100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00202">
                      <a:moveTo>
                        <a:pt x="0" y="0"/>
                      </a:moveTo>
                      <a:lnTo>
                        <a:pt x="0" y="100203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119" name="Kombinationstegning: figur 118">
                  <a:extLst>
                    <a:ext uri="{FF2B5EF4-FFF2-40B4-BE49-F238E27FC236}">
                      <a16:creationId xmlns:a16="http://schemas.microsoft.com/office/drawing/2014/main" id="{FCB17E6A-5A74-46B2-BC40-73E3332ACD8E}"/>
                    </a:ext>
                  </a:extLst>
                </p:cNvPr>
                <p:cNvSpPr/>
                <p:nvPr/>
              </p:nvSpPr>
              <p:spPr>
                <a:xfrm>
                  <a:off x="6239217" y="4710040"/>
                  <a:ext cx="9525" cy="97059"/>
                </a:xfrm>
                <a:custGeom>
                  <a:avLst/>
                  <a:gdLst>
                    <a:gd name="connsiteX0" fmla="*/ 0 w 9525"/>
                    <a:gd name="connsiteY0" fmla="*/ 0 h 97059"/>
                    <a:gd name="connsiteX1" fmla="*/ 0 w 9525"/>
                    <a:gd name="connsiteY1" fmla="*/ 97060 h 97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97059">
                      <a:moveTo>
                        <a:pt x="0" y="0"/>
                      </a:moveTo>
                      <a:lnTo>
                        <a:pt x="0" y="97060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</p:grpSp>
          <p:sp>
            <p:nvSpPr>
              <p:cNvPr id="88" name="Kombinationstegning: figur 87">
                <a:extLst>
                  <a:ext uri="{FF2B5EF4-FFF2-40B4-BE49-F238E27FC236}">
                    <a16:creationId xmlns:a16="http://schemas.microsoft.com/office/drawing/2014/main" id="{14F85230-5902-7C5E-B6E9-CAB1197280BC}"/>
                  </a:ext>
                </a:extLst>
              </p:cNvPr>
              <p:cNvSpPr/>
              <p:nvPr/>
            </p:nvSpPr>
            <p:spPr>
              <a:xfrm>
                <a:off x="6112058" y="5317259"/>
                <a:ext cx="9525" cy="72104"/>
              </a:xfrm>
              <a:custGeom>
                <a:avLst/>
                <a:gdLst>
                  <a:gd name="connsiteX0" fmla="*/ 0 w 9525"/>
                  <a:gd name="connsiteY0" fmla="*/ 0 h 72104"/>
                  <a:gd name="connsiteX1" fmla="*/ 0 w 9525"/>
                  <a:gd name="connsiteY1" fmla="*/ 72104 h 72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72104">
                    <a:moveTo>
                      <a:pt x="0" y="0"/>
                    </a:moveTo>
                    <a:lnTo>
                      <a:pt x="0" y="72104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89" name="Kombinationstegning: figur 88">
                <a:extLst>
                  <a:ext uri="{FF2B5EF4-FFF2-40B4-BE49-F238E27FC236}">
                    <a16:creationId xmlns:a16="http://schemas.microsoft.com/office/drawing/2014/main" id="{775BDD0B-36B4-C370-CE23-463378D6B4D5}"/>
                  </a:ext>
                </a:extLst>
              </p:cNvPr>
              <p:cNvSpPr/>
              <p:nvPr/>
            </p:nvSpPr>
            <p:spPr>
              <a:xfrm>
                <a:off x="5900698" y="5317258"/>
                <a:ext cx="9525" cy="578358"/>
              </a:xfrm>
              <a:custGeom>
                <a:avLst/>
                <a:gdLst>
                  <a:gd name="connsiteX0" fmla="*/ 0 w 9525"/>
                  <a:gd name="connsiteY0" fmla="*/ 0 h 578358"/>
                  <a:gd name="connsiteX1" fmla="*/ 0 w 9525"/>
                  <a:gd name="connsiteY1" fmla="*/ 578358 h 578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78358">
                    <a:moveTo>
                      <a:pt x="0" y="0"/>
                    </a:moveTo>
                    <a:lnTo>
                      <a:pt x="0" y="578358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90" name="Kombinationstegning: figur 89">
                <a:extLst>
                  <a:ext uri="{FF2B5EF4-FFF2-40B4-BE49-F238E27FC236}">
                    <a16:creationId xmlns:a16="http://schemas.microsoft.com/office/drawing/2014/main" id="{CA331CB8-E96C-7B61-AE98-EB5FFEB01614}"/>
                  </a:ext>
                </a:extLst>
              </p:cNvPr>
              <p:cNvSpPr/>
              <p:nvPr/>
            </p:nvSpPr>
            <p:spPr>
              <a:xfrm>
                <a:off x="5953562" y="5317259"/>
                <a:ext cx="9525" cy="110489"/>
              </a:xfrm>
              <a:custGeom>
                <a:avLst/>
                <a:gdLst>
                  <a:gd name="connsiteX0" fmla="*/ 0 w 9525"/>
                  <a:gd name="connsiteY0" fmla="*/ 0 h 110489"/>
                  <a:gd name="connsiteX1" fmla="*/ 0 w 9525"/>
                  <a:gd name="connsiteY1" fmla="*/ 110490 h 110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10489">
                    <a:moveTo>
                      <a:pt x="0" y="0"/>
                    </a:moveTo>
                    <a:lnTo>
                      <a:pt x="0" y="11049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91" name="Kombinationstegning: figur 90">
                <a:extLst>
                  <a:ext uri="{FF2B5EF4-FFF2-40B4-BE49-F238E27FC236}">
                    <a16:creationId xmlns:a16="http://schemas.microsoft.com/office/drawing/2014/main" id="{9F78551F-D3E8-62E4-E857-22126FE3594D}"/>
                  </a:ext>
                </a:extLst>
              </p:cNvPr>
              <p:cNvSpPr/>
              <p:nvPr/>
            </p:nvSpPr>
            <p:spPr>
              <a:xfrm>
                <a:off x="6006331" y="5317259"/>
                <a:ext cx="9525" cy="96202"/>
              </a:xfrm>
              <a:custGeom>
                <a:avLst/>
                <a:gdLst>
                  <a:gd name="connsiteX0" fmla="*/ 0 w 9525"/>
                  <a:gd name="connsiteY0" fmla="*/ 0 h 96202"/>
                  <a:gd name="connsiteX1" fmla="*/ 0 w 9525"/>
                  <a:gd name="connsiteY1" fmla="*/ 96202 h 96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96202">
                    <a:moveTo>
                      <a:pt x="0" y="0"/>
                    </a:moveTo>
                    <a:lnTo>
                      <a:pt x="0" y="96202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92" name="Kombinationstegning: figur 91">
                <a:extLst>
                  <a:ext uri="{FF2B5EF4-FFF2-40B4-BE49-F238E27FC236}">
                    <a16:creationId xmlns:a16="http://schemas.microsoft.com/office/drawing/2014/main" id="{439625B4-0510-A501-2B40-F618F0865F4D}"/>
                  </a:ext>
                </a:extLst>
              </p:cNvPr>
              <p:cNvSpPr/>
              <p:nvPr/>
            </p:nvSpPr>
            <p:spPr>
              <a:xfrm>
                <a:off x="6059194" y="5317259"/>
                <a:ext cx="9525" cy="81819"/>
              </a:xfrm>
              <a:custGeom>
                <a:avLst/>
                <a:gdLst>
                  <a:gd name="connsiteX0" fmla="*/ 0 w 9525"/>
                  <a:gd name="connsiteY0" fmla="*/ 0 h 81819"/>
                  <a:gd name="connsiteX1" fmla="*/ 0 w 9525"/>
                  <a:gd name="connsiteY1" fmla="*/ 8182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81819">
                    <a:moveTo>
                      <a:pt x="0" y="0"/>
                    </a:moveTo>
                    <a:lnTo>
                      <a:pt x="0" y="8182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93" name="Kombinationstegning: figur 92">
                <a:extLst>
                  <a:ext uri="{FF2B5EF4-FFF2-40B4-BE49-F238E27FC236}">
                    <a16:creationId xmlns:a16="http://schemas.microsoft.com/office/drawing/2014/main" id="{D3DFEAF9-0B7C-E807-130B-82D78BE04E1E}"/>
                  </a:ext>
                </a:extLst>
              </p:cNvPr>
              <p:cNvSpPr/>
              <p:nvPr/>
            </p:nvSpPr>
            <p:spPr>
              <a:xfrm>
                <a:off x="5900698" y="5367074"/>
                <a:ext cx="211359" cy="9525"/>
              </a:xfrm>
              <a:custGeom>
                <a:avLst/>
                <a:gdLst>
                  <a:gd name="connsiteX0" fmla="*/ 0 w 211359"/>
                  <a:gd name="connsiteY0" fmla="*/ 0 h 9525"/>
                  <a:gd name="connsiteX1" fmla="*/ 211360 w 211359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1359" h="9525">
                    <a:moveTo>
                      <a:pt x="0" y="0"/>
                    </a:moveTo>
                    <a:cubicBezTo>
                      <a:pt x="0" y="0"/>
                      <a:pt x="211360" y="0"/>
                      <a:pt x="211360" y="0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94" name="Kombinationstegning: figur 93">
                <a:extLst>
                  <a:ext uri="{FF2B5EF4-FFF2-40B4-BE49-F238E27FC236}">
                    <a16:creationId xmlns:a16="http://schemas.microsoft.com/office/drawing/2014/main" id="{C8E2E8A7-09AA-5876-BEC2-9C1B893C3003}"/>
                  </a:ext>
                </a:extLst>
              </p:cNvPr>
              <p:cNvSpPr/>
              <p:nvPr/>
            </p:nvSpPr>
            <p:spPr>
              <a:xfrm>
                <a:off x="5789256" y="5438702"/>
                <a:ext cx="110680" cy="9525"/>
              </a:xfrm>
              <a:custGeom>
                <a:avLst/>
                <a:gdLst>
                  <a:gd name="connsiteX0" fmla="*/ 110681 w 110680"/>
                  <a:gd name="connsiteY0" fmla="*/ 0 h 9525"/>
                  <a:gd name="connsiteX1" fmla="*/ 0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110681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95" name="Kombinationstegning: figur 94">
                <a:extLst>
                  <a:ext uri="{FF2B5EF4-FFF2-40B4-BE49-F238E27FC236}">
                    <a16:creationId xmlns:a16="http://schemas.microsoft.com/office/drawing/2014/main" id="{8F11A888-E799-C851-DE16-63478B392BD9}"/>
                  </a:ext>
                </a:extLst>
              </p:cNvPr>
              <p:cNvSpPr/>
              <p:nvPr/>
            </p:nvSpPr>
            <p:spPr>
              <a:xfrm>
                <a:off x="5789256" y="5559289"/>
                <a:ext cx="110680" cy="9525"/>
              </a:xfrm>
              <a:custGeom>
                <a:avLst/>
                <a:gdLst>
                  <a:gd name="connsiteX0" fmla="*/ 0 w 110680"/>
                  <a:gd name="connsiteY0" fmla="*/ 0 h 9525"/>
                  <a:gd name="connsiteX1" fmla="*/ 110681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0" y="0"/>
                    </a:moveTo>
                    <a:lnTo>
                      <a:pt x="110681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96" name="Kombinationstegning: figur 95">
                <a:extLst>
                  <a:ext uri="{FF2B5EF4-FFF2-40B4-BE49-F238E27FC236}">
                    <a16:creationId xmlns:a16="http://schemas.microsoft.com/office/drawing/2014/main" id="{4699E204-8E3D-EA8E-6522-2233443050C9}"/>
                  </a:ext>
                </a:extLst>
              </p:cNvPr>
              <p:cNvSpPr/>
              <p:nvPr/>
            </p:nvSpPr>
            <p:spPr>
              <a:xfrm>
                <a:off x="5789256" y="5679875"/>
                <a:ext cx="110680" cy="9525"/>
              </a:xfrm>
              <a:custGeom>
                <a:avLst/>
                <a:gdLst>
                  <a:gd name="connsiteX0" fmla="*/ 0 w 110680"/>
                  <a:gd name="connsiteY0" fmla="*/ 0 h 9525"/>
                  <a:gd name="connsiteX1" fmla="*/ 110681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0" y="0"/>
                    </a:moveTo>
                    <a:lnTo>
                      <a:pt x="110681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97" name="Kombinationstegning: figur 96">
                <a:extLst>
                  <a:ext uri="{FF2B5EF4-FFF2-40B4-BE49-F238E27FC236}">
                    <a16:creationId xmlns:a16="http://schemas.microsoft.com/office/drawing/2014/main" id="{22B9A35A-9C16-8BA1-AD1E-7BE1A7ACD1A2}"/>
                  </a:ext>
                </a:extLst>
              </p:cNvPr>
              <p:cNvSpPr/>
              <p:nvPr/>
            </p:nvSpPr>
            <p:spPr>
              <a:xfrm>
                <a:off x="5789256" y="5800462"/>
                <a:ext cx="110680" cy="9525"/>
              </a:xfrm>
              <a:custGeom>
                <a:avLst/>
                <a:gdLst>
                  <a:gd name="connsiteX0" fmla="*/ 0 w 110680"/>
                  <a:gd name="connsiteY0" fmla="*/ 0 h 9525"/>
                  <a:gd name="connsiteX1" fmla="*/ 110681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0" y="0"/>
                    </a:moveTo>
                    <a:lnTo>
                      <a:pt x="110681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98" name="Kombinationstegning: figur 97">
                <a:extLst>
                  <a:ext uri="{FF2B5EF4-FFF2-40B4-BE49-F238E27FC236}">
                    <a16:creationId xmlns:a16="http://schemas.microsoft.com/office/drawing/2014/main" id="{4C0634A7-E96A-2544-28DE-1F8B2341844B}"/>
                  </a:ext>
                </a:extLst>
              </p:cNvPr>
              <p:cNvSpPr/>
              <p:nvPr/>
            </p:nvSpPr>
            <p:spPr>
              <a:xfrm>
                <a:off x="6174161" y="5495238"/>
                <a:ext cx="62103" cy="53287"/>
              </a:xfrm>
              <a:custGeom>
                <a:avLst/>
                <a:gdLst>
                  <a:gd name="connsiteX0" fmla="*/ 62103 w 62103"/>
                  <a:gd name="connsiteY0" fmla="*/ 53287 h 53287"/>
                  <a:gd name="connsiteX1" fmla="*/ 286 w 62103"/>
                  <a:gd name="connsiteY1" fmla="*/ 53287 h 53287"/>
                  <a:gd name="connsiteX2" fmla="*/ 286 w 62103"/>
                  <a:gd name="connsiteY2" fmla="*/ 42 h 53287"/>
                  <a:gd name="connsiteX3" fmla="*/ 61055 w 62103"/>
                  <a:gd name="connsiteY3" fmla="*/ 42 h 53287"/>
                  <a:gd name="connsiteX4" fmla="*/ 62103 w 62103"/>
                  <a:gd name="connsiteY4" fmla="*/ 1185 h 53287"/>
                  <a:gd name="connsiteX5" fmla="*/ 62103 w 62103"/>
                  <a:gd name="connsiteY5" fmla="*/ 53192 h 53287"/>
                  <a:gd name="connsiteX6" fmla="*/ 62103 w 62103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3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99" name="Kombinationstegning: figur 98">
                <a:extLst>
                  <a:ext uri="{FF2B5EF4-FFF2-40B4-BE49-F238E27FC236}">
                    <a16:creationId xmlns:a16="http://schemas.microsoft.com/office/drawing/2014/main" id="{F55228DA-BF71-8226-09F9-F450ECF9539C}"/>
                  </a:ext>
                </a:extLst>
              </p:cNvPr>
              <p:cNvSpPr/>
              <p:nvPr/>
            </p:nvSpPr>
            <p:spPr>
              <a:xfrm>
                <a:off x="6320370" y="5495238"/>
                <a:ext cx="62103" cy="53287"/>
              </a:xfrm>
              <a:custGeom>
                <a:avLst/>
                <a:gdLst>
                  <a:gd name="connsiteX0" fmla="*/ 62103 w 62103"/>
                  <a:gd name="connsiteY0" fmla="*/ 53287 h 53287"/>
                  <a:gd name="connsiteX1" fmla="*/ 286 w 62103"/>
                  <a:gd name="connsiteY1" fmla="*/ 53287 h 53287"/>
                  <a:gd name="connsiteX2" fmla="*/ 286 w 62103"/>
                  <a:gd name="connsiteY2" fmla="*/ 42 h 53287"/>
                  <a:gd name="connsiteX3" fmla="*/ 61055 w 62103"/>
                  <a:gd name="connsiteY3" fmla="*/ 42 h 53287"/>
                  <a:gd name="connsiteX4" fmla="*/ 62103 w 62103"/>
                  <a:gd name="connsiteY4" fmla="*/ 1185 h 53287"/>
                  <a:gd name="connsiteX5" fmla="*/ 62103 w 62103"/>
                  <a:gd name="connsiteY5" fmla="*/ 53192 h 53287"/>
                  <a:gd name="connsiteX6" fmla="*/ 62103 w 62103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3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00" name="Kombinationstegning: figur 99">
                <a:extLst>
                  <a:ext uri="{FF2B5EF4-FFF2-40B4-BE49-F238E27FC236}">
                    <a16:creationId xmlns:a16="http://schemas.microsoft.com/office/drawing/2014/main" id="{379842DF-928C-95B9-9DD0-21DD2E393E19}"/>
                  </a:ext>
                </a:extLst>
              </p:cNvPr>
              <p:cNvSpPr/>
              <p:nvPr/>
            </p:nvSpPr>
            <p:spPr>
              <a:xfrm>
                <a:off x="6466769" y="5495238"/>
                <a:ext cx="62102" cy="53287"/>
              </a:xfrm>
              <a:custGeom>
                <a:avLst/>
                <a:gdLst>
                  <a:gd name="connsiteX0" fmla="*/ 62103 w 62102"/>
                  <a:gd name="connsiteY0" fmla="*/ 53287 h 53287"/>
                  <a:gd name="connsiteX1" fmla="*/ 286 w 62102"/>
                  <a:gd name="connsiteY1" fmla="*/ 53287 h 53287"/>
                  <a:gd name="connsiteX2" fmla="*/ 286 w 62102"/>
                  <a:gd name="connsiteY2" fmla="*/ 42 h 53287"/>
                  <a:gd name="connsiteX3" fmla="*/ 61055 w 62102"/>
                  <a:gd name="connsiteY3" fmla="*/ 42 h 53287"/>
                  <a:gd name="connsiteX4" fmla="*/ 62103 w 62102"/>
                  <a:gd name="connsiteY4" fmla="*/ 1185 h 53287"/>
                  <a:gd name="connsiteX5" fmla="*/ 62103 w 62102"/>
                  <a:gd name="connsiteY5" fmla="*/ 53192 h 53287"/>
                  <a:gd name="connsiteX6" fmla="*/ 62103 w 62102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2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01" name="Kombinationstegning: figur 100">
                <a:extLst>
                  <a:ext uri="{FF2B5EF4-FFF2-40B4-BE49-F238E27FC236}">
                    <a16:creationId xmlns:a16="http://schemas.microsoft.com/office/drawing/2014/main" id="{5AFF874C-D386-36F1-9E81-C388E2E59F23}"/>
                  </a:ext>
                </a:extLst>
              </p:cNvPr>
              <p:cNvSpPr/>
              <p:nvPr/>
            </p:nvSpPr>
            <p:spPr>
              <a:xfrm>
                <a:off x="6311892" y="5765653"/>
                <a:ext cx="62102" cy="53287"/>
              </a:xfrm>
              <a:custGeom>
                <a:avLst/>
                <a:gdLst>
                  <a:gd name="connsiteX0" fmla="*/ 62103 w 62102"/>
                  <a:gd name="connsiteY0" fmla="*/ 53287 h 53287"/>
                  <a:gd name="connsiteX1" fmla="*/ 286 w 62102"/>
                  <a:gd name="connsiteY1" fmla="*/ 53287 h 53287"/>
                  <a:gd name="connsiteX2" fmla="*/ 286 w 62102"/>
                  <a:gd name="connsiteY2" fmla="*/ 42 h 53287"/>
                  <a:gd name="connsiteX3" fmla="*/ 61055 w 62102"/>
                  <a:gd name="connsiteY3" fmla="*/ 42 h 53287"/>
                  <a:gd name="connsiteX4" fmla="*/ 62103 w 62102"/>
                  <a:gd name="connsiteY4" fmla="*/ 1185 h 53287"/>
                  <a:gd name="connsiteX5" fmla="*/ 62103 w 62102"/>
                  <a:gd name="connsiteY5" fmla="*/ 53192 h 53287"/>
                  <a:gd name="connsiteX6" fmla="*/ 62103 w 62102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2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02" name="Kombinationstegning: figur 101">
                <a:extLst>
                  <a:ext uri="{FF2B5EF4-FFF2-40B4-BE49-F238E27FC236}">
                    <a16:creationId xmlns:a16="http://schemas.microsoft.com/office/drawing/2014/main" id="{03D99277-E25D-85EF-D32D-A16AC830D300}"/>
                  </a:ext>
                </a:extLst>
              </p:cNvPr>
              <p:cNvSpPr/>
              <p:nvPr/>
            </p:nvSpPr>
            <p:spPr>
              <a:xfrm>
                <a:off x="6458387" y="5765653"/>
                <a:ext cx="62102" cy="53287"/>
              </a:xfrm>
              <a:custGeom>
                <a:avLst/>
                <a:gdLst>
                  <a:gd name="connsiteX0" fmla="*/ 62103 w 62102"/>
                  <a:gd name="connsiteY0" fmla="*/ 53287 h 53287"/>
                  <a:gd name="connsiteX1" fmla="*/ 286 w 62102"/>
                  <a:gd name="connsiteY1" fmla="*/ 53287 h 53287"/>
                  <a:gd name="connsiteX2" fmla="*/ 286 w 62102"/>
                  <a:gd name="connsiteY2" fmla="*/ 42 h 53287"/>
                  <a:gd name="connsiteX3" fmla="*/ 61055 w 62102"/>
                  <a:gd name="connsiteY3" fmla="*/ 42 h 53287"/>
                  <a:gd name="connsiteX4" fmla="*/ 62103 w 62102"/>
                  <a:gd name="connsiteY4" fmla="*/ 1185 h 53287"/>
                  <a:gd name="connsiteX5" fmla="*/ 62103 w 62102"/>
                  <a:gd name="connsiteY5" fmla="*/ 53192 h 53287"/>
                  <a:gd name="connsiteX6" fmla="*/ 62103 w 62102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2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03" name="Kombinationstegning: figur 102">
                <a:extLst>
                  <a:ext uri="{FF2B5EF4-FFF2-40B4-BE49-F238E27FC236}">
                    <a16:creationId xmlns:a16="http://schemas.microsoft.com/office/drawing/2014/main" id="{0A523708-0F07-3750-DD46-6F3D792C98D2}"/>
                  </a:ext>
                </a:extLst>
              </p:cNvPr>
              <p:cNvSpPr/>
              <p:nvPr/>
            </p:nvSpPr>
            <p:spPr>
              <a:xfrm>
                <a:off x="6142496" y="5594972"/>
                <a:ext cx="125581" cy="129671"/>
              </a:xfrm>
              <a:custGeom>
                <a:avLst/>
                <a:gdLst>
                  <a:gd name="connsiteX0" fmla="*/ 125582 w 125581"/>
                  <a:gd name="connsiteY0" fmla="*/ 129671 h 129671"/>
                  <a:gd name="connsiteX1" fmla="*/ 42 w 125581"/>
                  <a:gd name="connsiteY1" fmla="*/ 129671 h 129671"/>
                  <a:gd name="connsiteX2" fmla="*/ 42 w 125581"/>
                  <a:gd name="connsiteY2" fmla="*/ 16990 h 129671"/>
                  <a:gd name="connsiteX3" fmla="*/ 42 w 125581"/>
                  <a:gd name="connsiteY3" fmla="*/ 131 h 129671"/>
                  <a:gd name="connsiteX4" fmla="*/ 20997 w 125581"/>
                  <a:gd name="connsiteY4" fmla="*/ 131 h 129671"/>
                  <a:gd name="connsiteX5" fmla="*/ 125582 w 125581"/>
                  <a:gd name="connsiteY5" fmla="*/ 417 h 129671"/>
                  <a:gd name="connsiteX6" fmla="*/ 125582 w 125581"/>
                  <a:gd name="connsiteY6" fmla="*/ 129671 h 129671"/>
                  <a:gd name="connsiteX7" fmla="*/ 125582 w 125581"/>
                  <a:gd name="connsiteY7" fmla="*/ 129671 h 1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29671">
                    <a:moveTo>
                      <a:pt x="125582" y="129671"/>
                    </a:moveTo>
                    <a:cubicBezTo>
                      <a:pt x="93864" y="129671"/>
                      <a:pt x="31761" y="129671"/>
                      <a:pt x="42" y="129671"/>
                    </a:cubicBezTo>
                    <a:cubicBezTo>
                      <a:pt x="-53" y="97381"/>
                      <a:pt x="42" y="50042"/>
                      <a:pt x="42" y="16990"/>
                    </a:cubicBezTo>
                    <a:cubicBezTo>
                      <a:pt x="42" y="6703"/>
                      <a:pt x="42" y="131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6993"/>
                      <a:pt x="125582" y="93762"/>
                      <a:pt x="125582" y="129671"/>
                    </a:cubicBezTo>
                    <a:lnTo>
                      <a:pt x="125582" y="129671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04" name="Kombinationstegning: figur 103">
                <a:extLst>
                  <a:ext uri="{FF2B5EF4-FFF2-40B4-BE49-F238E27FC236}">
                    <a16:creationId xmlns:a16="http://schemas.microsoft.com/office/drawing/2014/main" id="{4D23D9E4-F5FE-8F5F-2E53-C1B322C2018B}"/>
                  </a:ext>
                </a:extLst>
              </p:cNvPr>
              <p:cNvSpPr/>
              <p:nvPr/>
            </p:nvSpPr>
            <p:spPr>
              <a:xfrm>
                <a:off x="6142496" y="5765564"/>
                <a:ext cx="125581" cy="130052"/>
              </a:xfrm>
              <a:custGeom>
                <a:avLst/>
                <a:gdLst>
                  <a:gd name="connsiteX0" fmla="*/ 125582 w 125581"/>
                  <a:gd name="connsiteY0" fmla="*/ 130052 h 130052"/>
                  <a:gd name="connsiteX1" fmla="*/ 42 w 125581"/>
                  <a:gd name="connsiteY1" fmla="*/ 130052 h 130052"/>
                  <a:gd name="connsiteX2" fmla="*/ 42 w 125581"/>
                  <a:gd name="connsiteY2" fmla="*/ 17086 h 130052"/>
                  <a:gd name="connsiteX3" fmla="*/ 42 w 125581"/>
                  <a:gd name="connsiteY3" fmla="*/ 131 h 130052"/>
                  <a:gd name="connsiteX4" fmla="*/ 20997 w 125581"/>
                  <a:gd name="connsiteY4" fmla="*/ 131 h 130052"/>
                  <a:gd name="connsiteX5" fmla="*/ 125582 w 125581"/>
                  <a:gd name="connsiteY5" fmla="*/ 417 h 130052"/>
                  <a:gd name="connsiteX6" fmla="*/ 125582 w 125581"/>
                  <a:gd name="connsiteY6" fmla="*/ 130052 h 130052"/>
                  <a:gd name="connsiteX7" fmla="*/ 125582 w 125581"/>
                  <a:gd name="connsiteY7" fmla="*/ 130052 h 130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30052">
                    <a:moveTo>
                      <a:pt x="125582" y="130052"/>
                    </a:moveTo>
                    <a:cubicBezTo>
                      <a:pt x="93864" y="130052"/>
                      <a:pt x="31761" y="130052"/>
                      <a:pt x="42" y="130052"/>
                    </a:cubicBezTo>
                    <a:cubicBezTo>
                      <a:pt x="-53" y="97667"/>
                      <a:pt x="42" y="50233"/>
                      <a:pt x="42" y="17086"/>
                    </a:cubicBezTo>
                    <a:cubicBezTo>
                      <a:pt x="42" y="6799"/>
                      <a:pt x="42" y="226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7088"/>
                      <a:pt x="125582" y="93952"/>
                      <a:pt x="125582" y="130052"/>
                    </a:cubicBezTo>
                    <a:lnTo>
                      <a:pt x="125582" y="13005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05" name="Kombinationstegning: figur 104">
                <a:extLst>
                  <a:ext uri="{FF2B5EF4-FFF2-40B4-BE49-F238E27FC236}">
                    <a16:creationId xmlns:a16="http://schemas.microsoft.com/office/drawing/2014/main" id="{BDA5AF4D-C512-9207-AF1E-DA166F3A049C}"/>
                  </a:ext>
                </a:extLst>
              </p:cNvPr>
              <p:cNvSpPr/>
              <p:nvPr/>
            </p:nvSpPr>
            <p:spPr>
              <a:xfrm>
                <a:off x="6288609" y="5594972"/>
                <a:ext cx="125581" cy="129671"/>
              </a:xfrm>
              <a:custGeom>
                <a:avLst/>
                <a:gdLst>
                  <a:gd name="connsiteX0" fmla="*/ 125582 w 125581"/>
                  <a:gd name="connsiteY0" fmla="*/ 129671 h 129671"/>
                  <a:gd name="connsiteX1" fmla="*/ 42 w 125581"/>
                  <a:gd name="connsiteY1" fmla="*/ 129671 h 129671"/>
                  <a:gd name="connsiteX2" fmla="*/ 42 w 125581"/>
                  <a:gd name="connsiteY2" fmla="*/ 16990 h 129671"/>
                  <a:gd name="connsiteX3" fmla="*/ 42 w 125581"/>
                  <a:gd name="connsiteY3" fmla="*/ 131 h 129671"/>
                  <a:gd name="connsiteX4" fmla="*/ 20997 w 125581"/>
                  <a:gd name="connsiteY4" fmla="*/ 131 h 129671"/>
                  <a:gd name="connsiteX5" fmla="*/ 125582 w 125581"/>
                  <a:gd name="connsiteY5" fmla="*/ 417 h 129671"/>
                  <a:gd name="connsiteX6" fmla="*/ 125582 w 125581"/>
                  <a:gd name="connsiteY6" fmla="*/ 129671 h 129671"/>
                  <a:gd name="connsiteX7" fmla="*/ 125582 w 125581"/>
                  <a:gd name="connsiteY7" fmla="*/ 129671 h 1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29671">
                    <a:moveTo>
                      <a:pt x="125582" y="129671"/>
                    </a:moveTo>
                    <a:cubicBezTo>
                      <a:pt x="93864" y="129671"/>
                      <a:pt x="31761" y="129671"/>
                      <a:pt x="42" y="129671"/>
                    </a:cubicBezTo>
                    <a:cubicBezTo>
                      <a:pt x="-53" y="97381"/>
                      <a:pt x="42" y="50042"/>
                      <a:pt x="42" y="16990"/>
                    </a:cubicBezTo>
                    <a:cubicBezTo>
                      <a:pt x="42" y="6703"/>
                      <a:pt x="42" y="131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6993"/>
                      <a:pt x="125582" y="93762"/>
                      <a:pt x="125582" y="129671"/>
                    </a:cubicBezTo>
                    <a:lnTo>
                      <a:pt x="125582" y="129671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06" name="Kombinationstegning: figur 105">
                <a:extLst>
                  <a:ext uri="{FF2B5EF4-FFF2-40B4-BE49-F238E27FC236}">
                    <a16:creationId xmlns:a16="http://schemas.microsoft.com/office/drawing/2014/main" id="{986A59DF-363C-94E7-BEB4-1A8B793D357C}"/>
                  </a:ext>
                </a:extLst>
              </p:cNvPr>
              <p:cNvSpPr/>
              <p:nvPr/>
            </p:nvSpPr>
            <p:spPr>
              <a:xfrm>
                <a:off x="6435104" y="5594495"/>
                <a:ext cx="125581" cy="129671"/>
              </a:xfrm>
              <a:custGeom>
                <a:avLst/>
                <a:gdLst>
                  <a:gd name="connsiteX0" fmla="*/ 125582 w 125581"/>
                  <a:gd name="connsiteY0" fmla="*/ 129671 h 129671"/>
                  <a:gd name="connsiteX1" fmla="*/ 42 w 125581"/>
                  <a:gd name="connsiteY1" fmla="*/ 129671 h 129671"/>
                  <a:gd name="connsiteX2" fmla="*/ 42 w 125581"/>
                  <a:gd name="connsiteY2" fmla="*/ 16990 h 129671"/>
                  <a:gd name="connsiteX3" fmla="*/ 42 w 125581"/>
                  <a:gd name="connsiteY3" fmla="*/ 131 h 129671"/>
                  <a:gd name="connsiteX4" fmla="*/ 20997 w 125581"/>
                  <a:gd name="connsiteY4" fmla="*/ 131 h 129671"/>
                  <a:gd name="connsiteX5" fmla="*/ 125582 w 125581"/>
                  <a:gd name="connsiteY5" fmla="*/ 417 h 129671"/>
                  <a:gd name="connsiteX6" fmla="*/ 125582 w 125581"/>
                  <a:gd name="connsiteY6" fmla="*/ 129671 h 129671"/>
                  <a:gd name="connsiteX7" fmla="*/ 125582 w 125581"/>
                  <a:gd name="connsiteY7" fmla="*/ 129671 h 1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29671">
                    <a:moveTo>
                      <a:pt x="125582" y="129671"/>
                    </a:moveTo>
                    <a:cubicBezTo>
                      <a:pt x="93864" y="129671"/>
                      <a:pt x="31761" y="129671"/>
                      <a:pt x="42" y="129671"/>
                    </a:cubicBezTo>
                    <a:cubicBezTo>
                      <a:pt x="-53" y="97381"/>
                      <a:pt x="42" y="50042"/>
                      <a:pt x="42" y="16990"/>
                    </a:cubicBezTo>
                    <a:cubicBezTo>
                      <a:pt x="42" y="6703"/>
                      <a:pt x="42" y="131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6993"/>
                      <a:pt x="125582" y="93762"/>
                      <a:pt x="125582" y="129671"/>
                    </a:cubicBezTo>
                    <a:lnTo>
                      <a:pt x="125582" y="129671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grpSp>
            <p:nvGrpSpPr>
              <p:cNvPr id="107" name="Grafik 103">
                <a:extLst>
                  <a:ext uri="{FF2B5EF4-FFF2-40B4-BE49-F238E27FC236}">
                    <a16:creationId xmlns:a16="http://schemas.microsoft.com/office/drawing/2014/main" id="{CDC85688-7A41-FE41-509C-C4544C9B5B6A}"/>
                  </a:ext>
                </a:extLst>
              </p:cNvPr>
              <p:cNvGrpSpPr/>
              <p:nvPr/>
            </p:nvGrpSpPr>
            <p:grpSpPr>
              <a:xfrm>
                <a:off x="6223596" y="5111423"/>
                <a:ext cx="58483" cy="32861"/>
                <a:chOff x="6223596" y="5111423"/>
                <a:chExt cx="58483" cy="32861"/>
              </a:xfrm>
            </p:grpSpPr>
            <p:sp>
              <p:nvSpPr>
                <p:cNvPr id="108" name="Kombinationstegning: figur 107">
                  <a:extLst>
                    <a:ext uri="{FF2B5EF4-FFF2-40B4-BE49-F238E27FC236}">
                      <a16:creationId xmlns:a16="http://schemas.microsoft.com/office/drawing/2014/main" id="{704BD787-86B9-9D13-2533-4521865D0B7A}"/>
                    </a:ext>
                  </a:extLst>
                </p:cNvPr>
                <p:cNvSpPr/>
                <p:nvPr/>
              </p:nvSpPr>
              <p:spPr>
                <a:xfrm>
                  <a:off x="6249123" y="5111423"/>
                  <a:ext cx="32956" cy="32861"/>
                </a:xfrm>
                <a:custGeom>
                  <a:avLst/>
                  <a:gdLst>
                    <a:gd name="connsiteX0" fmla="*/ 0 w 32956"/>
                    <a:gd name="connsiteY0" fmla="*/ 0 h 32861"/>
                    <a:gd name="connsiteX1" fmla="*/ 32957 w 32956"/>
                    <a:gd name="connsiteY1" fmla="*/ 32861 h 32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956" h="32861">
                      <a:moveTo>
                        <a:pt x="0" y="0"/>
                      </a:moveTo>
                      <a:lnTo>
                        <a:pt x="32957" y="32861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109" name="Kombinationstegning: figur 108">
                  <a:extLst>
                    <a:ext uri="{FF2B5EF4-FFF2-40B4-BE49-F238E27FC236}">
                      <a16:creationId xmlns:a16="http://schemas.microsoft.com/office/drawing/2014/main" id="{E5236F93-95A6-9914-E8AE-C86835EB8382}"/>
                    </a:ext>
                  </a:extLst>
                </p:cNvPr>
                <p:cNvSpPr/>
                <p:nvPr/>
              </p:nvSpPr>
              <p:spPr>
                <a:xfrm>
                  <a:off x="6223596" y="5115329"/>
                  <a:ext cx="50768" cy="28956"/>
                </a:xfrm>
                <a:custGeom>
                  <a:avLst/>
                  <a:gdLst>
                    <a:gd name="connsiteX0" fmla="*/ 50768 w 50768"/>
                    <a:gd name="connsiteY0" fmla="*/ 0 h 28956"/>
                    <a:gd name="connsiteX1" fmla="*/ 0 w 50768"/>
                    <a:gd name="connsiteY1" fmla="*/ 28956 h 28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0768" h="28956">
                      <a:moveTo>
                        <a:pt x="50768" y="0"/>
                      </a:moveTo>
                      <a:lnTo>
                        <a:pt x="0" y="28956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8790496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3EB23A-2853-4E14-0878-0E9FB0E23C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873" y="18980"/>
            <a:ext cx="490870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Overskrift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10D7F62C-1434-DEB3-9120-480DED070E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5548127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631609C-F932-CD92-392E-89ADDAF5E54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7873" y="1730376"/>
            <a:ext cx="4908709" cy="4682618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›"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Her står tekst med bullets</a:t>
            </a:r>
          </a:p>
        </p:txBody>
      </p:sp>
      <p:sp>
        <p:nvSpPr>
          <p:cNvPr id="10" name="Pladsholder til slidenummer 5">
            <a:extLst>
              <a:ext uri="{FF2B5EF4-FFF2-40B4-BE49-F238E27FC236}">
                <a16:creationId xmlns:a16="http://schemas.microsoft.com/office/drawing/2014/main" id="{054E79B0-3A24-7E23-1550-991B11A55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4128" y="6412994"/>
            <a:ext cx="54787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06D6DFE-51CA-418D-8FCC-0899EA6F81E7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020006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 sa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3EB23A-2853-4E14-0878-0E9FB0E23C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873" y="18980"/>
            <a:ext cx="490870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Overskrift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10D7F62C-1434-DEB3-9120-480DED070E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5548127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631609C-F932-CD92-392E-89ADDAF5E54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7873" y="1730376"/>
            <a:ext cx="4908709" cy="4682618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›"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Her står tekst med bullets</a:t>
            </a:r>
          </a:p>
        </p:txBody>
      </p:sp>
      <p:sp>
        <p:nvSpPr>
          <p:cNvPr id="10" name="Pladsholder til slidenummer 5">
            <a:extLst>
              <a:ext uri="{FF2B5EF4-FFF2-40B4-BE49-F238E27FC236}">
                <a16:creationId xmlns:a16="http://schemas.microsoft.com/office/drawing/2014/main" id="{054E79B0-3A24-7E23-1550-991B11A55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4128" y="6412994"/>
            <a:ext cx="54787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06D6DFE-51CA-418D-8FCC-0899EA6F81E7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811573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til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3EB23A-2853-4E14-0878-0E9FB0E23C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0"/>
            <a:ext cx="514515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Overskrift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10D7F62C-1434-DEB3-9120-480DED070E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5548127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631609C-F932-CD92-392E-89ADDAF5E54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96001" y="1699590"/>
            <a:ext cx="5145156" cy="4713404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›"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Her står tekst med bullets</a:t>
            </a:r>
          </a:p>
        </p:txBody>
      </p:sp>
      <p:sp>
        <p:nvSpPr>
          <p:cNvPr id="10" name="Pladsholder til slidenummer 5">
            <a:extLst>
              <a:ext uri="{FF2B5EF4-FFF2-40B4-BE49-F238E27FC236}">
                <a16:creationId xmlns:a16="http://schemas.microsoft.com/office/drawing/2014/main" id="{054E79B0-3A24-7E23-1550-991B11A55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4128" y="6412994"/>
            <a:ext cx="54787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06D6DFE-51CA-418D-8FCC-0899EA6F81E7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269937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til venstre sa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3EB23A-2853-4E14-0878-0E9FB0E23C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0"/>
            <a:ext cx="514515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Overskrift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10D7F62C-1434-DEB3-9120-480DED070E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5548127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631609C-F932-CD92-392E-89ADDAF5E54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96001" y="1699590"/>
            <a:ext cx="5145156" cy="4713404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›"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Her står tekst med bullets</a:t>
            </a:r>
          </a:p>
        </p:txBody>
      </p:sp>
      <p:sp>
        <p:nvSpPr>
          <p:cNvPr id="10" name="Pladsholder til slidenummer 5">
            <a:extLst>
              <a:ext uri="{FF2B5EF4-FFF2-40B4-BE49-F238E27FC236}">
                <a16:creationId xmlns:a16="http://schemas.microsoft.com/office/drawing/2014/main" id="{054E79B0-3A24-7E23-1550-991B11A55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4128" y="6412994"/>
            <a:ext cx="54787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06D6DFE-51CA-418D-8FCC-0899EA6F81E7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75491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lede for ov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AD9A6A-B387-44FA-A56D-E3F84F6E5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624559"/>
            <a:ext cx="10515600" cy="1608882"/>
          </a:xfrm>
        </p:spPr>
        <p:txBody>
          <a:bodyPr anchor="ctr"/>
          <a:lstStyle>
            <a:lvl1pPr>
              <a:defRPr sz="54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8DFD23F-125B-53C6-8D23-12E9CB1775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33441"/>
            <a:ext cx="10515600" cy="217955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9" name="Pladsholder til slidenummer 5">
            <a:extLst>
              <a:ext uri="{FF2B5EF4-FFF2-40B4-BE49-F238E27FC236}">
                <a16:creationId xmlns:a16="http://schemas.microsoft.com/office/drawing/2014/main" id="{16A0AA67-935A-A2A8-3658-7B077F3D6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4128" y="6412994"/>
            <a:ext cx="54787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06D6DFE-51CA-418D-8FCC-0899EA6F81E7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12" name="Pladsholder til billede 11">
            <a:extLst>
              <a:ext uri="{FF2B5EF4-FFF2-40B4-BE49-F238E27FC236}">
                <a16:creationId xmlns:a16="http://schemas.microsoft.com/office/drawing/2014/main" id="{B05E54E3-B659-7AEE-3E42-284291F2DE4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908"/>
            <a:ext cx="11644313" cy="25082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/>
              <a:t>Klik på ikonet for at indsætte billede</a:t>
            </a:r>
          </a:p>
        </p:txBody>
      </p:sp>
    </p:spTree>
    <p:extLst>
      <p:ext uri="{BB962C8B-B14F-4D97-AF65-F5344CB8AC3E}">
        <p14:creationId xmlns:p14="http://schemas.microsoft.com/office/powerpoint/2010/main" val="37911363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50213F-1AE8-9DE6-0A50-9714E1583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2926"/>
            <a:ext cx="10515600" cy="1325563"/>
          </a:xfrm>
        </p:spPr>
        <p:txBody>
          <a:bodyPr>
            <a:noAutofit/>
          </a:bodyPr>
          <a:lstStyle>
            <a:lvl1pPr>
              <a:defRPr sz="5400" b="1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6CB6A4C-08AC-1D58-0047-228B6F8BC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9300"/>
            <a:ext cx="10515600" cy="4163018"/>
          </a:xfrm>
        </p:spPr>
        <p:txBody>
          <a:bodyPr/>
          <a:lstStyle>
            <a:lvl1pPr marL="228600" indent="-228600">
              <a:buClr>
                <a:schemeClr val="tx1"/>
              </a:buClr>
              <a:buFont typeface="Arial" panose="020B0604020202020204" pitchFamily="34" charset="0"/>
              <a:buChar char="›"/>
              <a:defRPr sz="2400"/>
            </a:lvl1pPr>
            <a:lvl2pPr marL="685800" indent="-228600">
              <a:buClr>
                <a:schemeClr val="tx1"/>
              </a:buClr>
              <a:buFont typeface="Arial" panose="020B0604020202020204" pitchFamily="34" charset="0"/>
              <a:buChar char="›"/>
              <a:defRPr/>
            </a:lvl2pPr>
            <a:lvl3pPr marL="1143000" indent="-228600">
              <a:buClr>
                <a:schemeClr val="tx1"/>
              </a:buClr>
              <a:buFont typeface="Arial" panose="020B0604020202020204" pitchFamily="34" charset="0"/>
              <a:buChar char="›"/>
              <a:defRPr/>
            </a:lvl3pPr>
            <a:lvl4pPr marL="1600200" indent="-228600">
              <a:buClr>
                <a:schemeClr val="tx1"/>
              </a:buClr>
              <a:buFont typeface="Arial" panose="020B0604020202020204" pitchFamily="34" charset="0"/>
              <a:buChar char="›"/>
              <a:defRPr/>
            </a:lvl4pPr>
            <a:lvl5pPr marL="2057400" indent="-228600">
              <a:buClr>
                <a:schemeClr val="tx1"/>
              </a:buClr>
              <a:buFont typeface="Arial" panose="020B0604020202020204" pitchFamily="34" charset="0"/>
              <a:buChar char="›"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B1709BE-0453-AA4C-90CB-433CE9CF7614}"/>
              </a:ext>
            </a:extLst>
          </p:cNvPr>
          <p:cNvSpPr/>
          <p:nvPr/>
        </p:nvSpPr>
        <p:spPr>
          <a:xfrm>
            <a:off x="11644129" y="0"/>
            <a:ext cx="54787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Pladsholder til slidenummer 5">
            <a:extLst>
              <a:ext uri="{FF2B5EF4-FFF2-40B4-BE49-F238E27FC236}">
                <a16:creationId xmlns:a16="http://schemas.microsoft.com/office/drawing/2014/main" id="{95256B61-5592-9AD7-4498-96F6B31DF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4128" y="6412994"/>
            <a:ext cx="54787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06D6DFE-51CA-418D-8FCC-0899EA6F81E7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445DF5F8-2FBB-BDA8-AD52-165373ECA7ED}"/>
              </a:ext>
            </a:extLst>
          </p:cNvPr>
          <p:cNvSpPr txBox="1"/>
          <p:nvPr userDrawn="1"/>
        </p:nvSpPr>
        <p:spPr>
          <a:xfrm rot="5400000">
            <a:off x="8743543" y="3356719"/>
            <a:ext cx="63490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900">
                <a:solidFill>
                  <a:schemeClr val="tx1"/>
                </a:solidFill>
              </a:rPr>
              <a:t>SUNDHED OG OMSORG		AARHUS KOMMUNE</a:t>
            </a:r>
          </a:p>
        </p:txBody>
      </p:sp>
    </p:spTree>
    <p:extLst>
      <p:ext uri="{BB962C8B-B14F-4D97-AF65-F5344CB8AC3E}">
        <p14:creationId xmlns:p14="http://schemas.microsoft.com/office/powerpoint/2010/main" val="17086469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unktopstilling eller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50213F-1AE8-9DE6-0A50-9714E1583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2926"/>
            <a:ext cx="10515600" cy="1325563"/>
          </a:xfrm>
        </p:spPr>
        <p:txBody>
          <a:bodyPr>
            <a:noAutofit/>
          </a:bodyPr>
          <a:lstStyle>
            <a:lvl1pPr>
              <a:defRPr sz="5400" b="1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6CB6A4C-08AC-1D58-0047-228B6F8BC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9300"/>
            <a:ext cx="10515600" cy="4163018"/>
          </a:xfrm>
        </p:spPr>
        <p:txBody>
          <a:bodyPr/>
          <a:lstStyle>
            <a:lvl1pPr marL="228600" indent="-228600">
              <a:buClr>
                <a:schemeClr val="tx1"/>
              </a:buClr>
              <a:buFont typeface="Arial" panose="020B0604020202020204" pitchFamily="34" charset="0"/>
              <a:buChar char="›"/>
              <a:defRPr sz="2400"/>
            </a:lvl1pPr>
            <a:lvl2pPr marL="685800" indent="-228600">
              <a:buClr>
                <a:schemeClr val="tx1"/>
              </a:buClr>
              <a:buFont typeface="Arial" panose="020B0604020202020204" pitchFamily="34" charset="0"/>
              <a:buChar char="›"/>
              <a:defRPr/>
            </a:lvl2pPr>
            <a:lvl3pPr marL="1143000" indent="-228600">
              <a:buClr>
                <a:schemeClr val="tx1"/>
              </a:buClr>
              <a:buFont typeface="Arial" panose="020B0604020202020204" pitchFamily="34" charset="0"/>
              <a:buChar char="›"/>
              <a:defRPr/>
            </a:lvl3pPr>
            <a:lvl4pPr marL="1600200" indent="-228600">
              <a:buClr>
                <a:schemeClr val="tx1"/>
              </a:buClr>
              <a:buFont typeface="Arial" panose="020B0604020202020204" pitchFamily="34" charset="0"/>
              <a:buChar char="›"/>
              <a:defRPr/>
            </a:lvl4pPr>
            <a:lvl5pPr marL="2057400" indent="-228600">
              <a:buClr>
                <a:schemeClr val="tx1"/>
              </a:buClr>
              <a:buFont typeface="Arial" panose="020B0604020202020204" pitchFamily="34" charset="0"/>
              <a:buChar char="›"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B1709BE-0453-AA4C-90CB-433CE9CF7614}"/>
              </a:ext>
            </a:extLst>
          </p:cNvPr>
          <p:cNvSpPr/>
          <p:nvPr/>
        </p:nvSpPr>
        <p:spPr>
          <a:xfrm>
            <a:off x="11644129" y="0"/>
            <a:ext cx="54787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Pladsholder til slidenummer 5">
            <a:extLst>
              <a:ext uri="{FF2B5EF4-FFF2-40B4-BE49-F238E27FC236}">
                <a16:creationId xmlns:a16="http://schemas.microsoft.com/office/drawing/2014/main" id="{95256B61-5592-9AD7-4498-96F6B31DF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4128" y="6412994"/>
            <a:ext cx="54787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06D6DFE-51CA-418D-8FCC-0899EA6F81E7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445DF5F8-2FBB-BDA8-AD52-165373ECA7ED}"/>
              </a:ext>
            </a:extLst>
          </p:cNvPr>
          <p:cNvSpPr txBox="1"/>
          <p:nvPr userDrawn="1"/>
        </p:nvSpPr>
        <p:spPr>
          <a:xfrm rot="5400000">
            <a:off x="8743543" y="3356719"/>
            <a:ext cx="63490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900">
                <a:solidFill>
                  <a:schemeClr val="tx1"/>
                </a:solidFill>
              </a:rPr>
              <a:t>SUNDHED OG OMSORG		AARHUS KOMMUNE</a:t>
            </a:r>
          </a:p>
        </p:txBody>
      </p:sp>
    </p:spTree>
    <p:extLst>
      <p:ext uri="{BB962C8B-B14F-4D97-AF65-F5344CB8AC3E}">
        <p14:creationId xmlns:p14="http://schemas.microsoft.com/office/powerpoint/2010/main" val="9332120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 - Gu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>
            <a:extLst>
              <a:ext uri="{FF2B5EF4-FFF2-40B4-BE49-F238E27FC236}">
                <a16:creationId xmlns:a16="http://schemas.microsoft.com/office/drawing/2014/main" id="{648E5461-682C-CE87-BDC2-5CE424079F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78641" y="2835261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Undertitel her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CBBBAED-E4CC-1DA3-9082-561CBA1C3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0500" y="6412994"/>
            <a:ext cx="5715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5587DA2E-090D-4F58-A61A-85757DEAB5AA}" type="slidenum">
              <a:rPr lang="da-DK" smtClean="0"/>
              <a:t>‹#›</a:t>
            </a:fld>
            <a:endParaRPr lang="da-DK"/>
          </a:p>
        </p:txBody>
      </p:sp>
      <p:sp>
        <p:nvSpPr>
          <p:cNvPr id="13" name="Pladsholder til tekst 12">
            <a:extLst>
              <a:ext uri="{FF2B5EF4-FFF2-40B4-BE49-F238E27FC236}">
                <a16:creationId xmlns:a16="http://schemas.microsoft.com/office/drawing/2014/main" id="{70DC0C82-C005-4942-0B21-80C157EC71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86750" y="6257419"/>
            <a:ext cx="1752600" cy="365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400" b="1"/>
            </a:lvl1pPr>
          </a:lstStyle>
          <a:p>
            <a:pPr lvl="0"/>
            <a:r>
              <a:rPr lang="da-DK"/>
              <a:t>Navn(e) her</a:t>
            </a:r>
          </a:p>
        </p:txBody>
      </p:sp>
      <p:sp>
        <p:nvSpPr>
          <p:cNvPr id="16" name="Pladsholder til tekst 15">
            <a:extLst>
              <a:ext uri="{FF2B5EF4-FFF2-40B4-BE49-F238E27FC236}">
                <a16:creationId xmlns:a16="http://schemas.microsoft.com/office/drawing/2014/main" id="{146F8535-1D41-12F4-CE5B-B2F400CB59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53650" y="6257925"/>
            <a:ext cx="1352550" cy="365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sz="1400"/>
              <a:t>|    xx/x 2024</a:t>
            </a:r>
            <a:endParaRPr lang="da-DK"/>
          </a:p>
        </p:txBody>
      </p:sp>
      <p:pic>
        <p:nvPicPr>
          <p:cNvPr id="158" name="Billede 157">
            <a:extLst>
              <a:ext uri="{FF2B5EF4-FFF2-40B4-BE49-F238E27FC236}">
                <a16:creationId xmlns:a16="http://schemas.microsoft.com/office/drawing/2014/main" id="{E3ED52BA-42EF-0224-321E-7B2A66093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68" y="0"/>
            <a:ext cx="640135" cy="896190"/>
          </a:xfrm>
          <a:prstGeom prst="rect">
            <a:avLst/>
          </a:prstGeom>
        </p:spPr>
      </p:pic>
      <p:grpSp>
        <p:nvGrpSpPr>
          <p:cNvPr id="252" name="Gruppe 251">
            <a:extLst>
              <a:ext uri="{FF2B5EF4-FFF2-40B4-BE49-F238E27FC236}">
                <a16:creationId xmlns:a16="http://schemas.microsoft.com/office/drawing/2014/main" id="{F93D75DC-8748-B82A-8051-2F75051C1A31}"/>
              </a:ext>
            </a:extLst>
          </p:cNvPr>
          <p:cNvGrpSpPr/>
          <p:nvPr/>
        </p:nvGrpSpPr>
        <p:grpSpPr>
          <a:xfrm>
            <a:off x="5211643" y="4267838"/>
            <a:ext cx="5853792" cy="2057274"/>
            <a:chOff x="5659417" y="4230075"/>
            <a:chExt cx="5853792" cy="2057274"/>
          </a:xfrm>
        </p:grpSpPr>
        <p:sp>
          <p:nvSpPr>
            <p:cNvPr id="253" name="Kombinationstegning: figur 252">
              <a:extLst>
                <a:ext uri="{FF2B5EF4-FFF2-40B4-BE49-F238E27FC236}">
                  <a16:creationId xmlns:a16="http://schemas.microsoft.com/office/drawing/2014/main" id="{E00A4350-5D12-C0E2-8A34-2B5D8C6E51EB}"/>
                </a:ext>
              </a:extLst>
            </p:cNvPr>
            <p:cNvSpPr/>
            <p:nvPr/>
          </p:nvSpPr>
          <p:spPr>
            <a:xfrm>
              <a:off x="7017314" y="5086563"/>
              <a:ext cx="1084421" cy="690086"/>
            </a:xfrm>
            <a:custGeom>
              <a:avLst/>
              <a:gdLst>
                <a:gd name="connsiteX0" fmla="*/ 0 w 1084421"/>
                <a:gd name="connsiteY0" fmla="*/ 690086 h 690086"/>
                <a:gd name="connsiteX1" fmla="*/ 0 w 1084421"/>
                <a:gd name="connsiteY1" fmla="*/ 11525 h 690086"/>
                <a:gd name="connsiteX2" fmla="*/ 11335 w 1084421"/>
                <a:gd name="connsiteY2" fmla="*/ 191 h 690086"/>
                <a:gd name="connsiteX3" fmla="*/ 1074992 w 1084421"/>
                <a:gd name="connsiteY3" fmla="*/ 0 h 690086"/>
                <a:gd name="connsiteX4" fmla="*/ 1084421 w 1084421"/>
                <a:gd name="connsiteY4" fmla="*/ 9430 h 690086"/>
                <a:gd name="connsiteX5" fmla="*/ 1084421 w 1084421"/>
                <a:gd name="connsiteY5" fmla="*/ 584740 h 69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4421" h="690086">
                  <a:moveTo>
                    <a:pt x="0" y="690086"/>
                  </a:moveTo>
                  <a:lnTo>
                    <a:pt x="0" y="11525"/>
                  </a:lnTo>
                  <a:cubicBezTo>
                    <a:pt x="0" y="5239"/>
                    <a:pt x="5048" y="191"/>
                    <a:pt x="11335" y="191"/>
                  </a:cubicBezTo>
                  <a:lnTo>
                    <a:pt x="1074992" y="0"/>
                  </a:lnTo>
                  <a:cubicBezTo>
                    <a:pt x="1080230" y="0"/>
                    <a:pt x="1084421" y="4191"/>
                    <a:pt x="1084421" y="9430"/>
                  </a:cubicBezTo>
                  <a:lnTo>
                    <a:pt x="1084421" y="58474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54" name="Kombinationstegning: figur 253">
              <a:extLst>
                <a:ext uri="{FF2B5EF4-FFF2-40B4-BE49-F238E27FC236}">
                  <a16:creationId xmlns:a16="http://schemas.microsoft.com/office/drawing/2014/main" id="{CC390F25-CC3C-B2FC-FD21-BB952A34C6F9}"/>
                </a:ext>
              </a:extLst>
            </p:cNvPr>
            <p:cNvSpPr/>
            <p:nvPr/>
          </p:nvSpPr>
          <p:spPr>
            <a:xfrm>
              <a:off x="7131043" y="5026224"/>
              <a:ext cx="792194" cy="51195"/>
            </a:xfrm>
            <a:custGeom>
              <a:avLst/>
              <a:gdLst>
                <a:gd name="connsiteX0" fmla="*/ 0 w 792194"/>
                <a:gd name="connsiteY0" fmla="*/ 51100 h 51195"/>
                <a:gd name="connsiteX1" fmla="*/ 76486 w 792194"/>
                <a:gd name="connsiteY1" fmla="*/ 25859 h 51195"/>
                <a:gd name="connsiteX2" fmla="*/ 155543 w 792194"/>
                <a:gd name="connsiteY2" fmla="*/ 13952 h 51195"/>
                <a:gd name="connsiteX3" fmla="*/ 467963 w 792194"/>
                <a:gd name="connsiteY3" fmla="*/ 1284 h 51195"/>
                <a:gd name="connsiteX4" fmla="*/ 792194 w 792194"/>
                <a:gd name="connsiteY4" fmla="*/ 51195 h 5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2194" h="51195">
                  <a:moveTo>
                    <a:pt x="0" y="51100"/>
                  </a:moveTo>
                  <a:cubicBezTo>
                    <a:pt x="24384" y="36812"/>
                    <a:pt x="40862" y="33193"/>
                    <a:pt x="76486" y="25859"/>
                  </a:cubicBezTo>
                  <a:cubicBezTo>
                    <a:pt x="98774" y="21572"/>
                    <a:pt x="125635" y="17477"/>
                    <a:pt x="155543" y="13952"/>
                  </a:cubicBezTo>
                  <a:cubicBezTo>
                    <a:pt x="256413" y="1951"/>
                    <a:pt x="365188" y="-2431"/>
                    <a:pt x="467963" y="1284"/>
                  </a:cubicBezTo>
                  <a:cubicBezTo>
                    <a:pt x="610267" y="9571"/>
                    <a:pt x="723043" y="15191"/>
                    <a:pt x="792194" y="51195"/>
                  </a:cubicBezTo>
                </a:path>
              </a:pathLst>
            </a:custGeom>
            <a:noFill/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55" name="Kombinationstegning: figur 254">
              <a:extLst>
                <a:ext uri="{FF2B5EF4-FFF2-40B4-BE49-F238E27FC236}">
                  <a16:creationId xmlns:a16="http://schemas.microsoft.com/office/drawing/2014/main" id="{9FD0711E-387E-D751-205A-856B6CD44BAB}"/>
                </a:ext>
              </a:extLst>
            </p:cNvPr>
            <p:cNvSpPr/>
            <p:nvPr/>
          </p:nvSpPr>
          <p:spPr>
            <a:xfrm>
              <a:off x="7131043" y="4959059"/>
              <a:ext cx="792194" cy="127694"/>
            </a:xfrm>
            <a:custGeom>
              <a:avLst/>
              <a:gdLst>
                <a:gd name="connsiteX0" fmla="*/ 0 w 792194"/>
                <a:gd name="connsiteY0" fmla="*/ 127695 h 127694"/>
                <a:gd name="connsiteX1" fmla="*/ 12287 w 792194"/>
                <a:gd name="connsiteY1" fmla="*/ 45589 h 127694"/>
                <a:gd name="connsiteX2" fmla="*/ 164021 w 792194"/>
                <a:gd name="connsiteY2" fmla="*/ 11775 h 127694"/>
                <a:gd name="connsiteX3" fmla="*/ 623888 w 792194"/>
                <a:gd name="connsiteY3" fmla="*/ 11585 h 127694"/>
                <a:gd name="connsiteX4" fmla="*/ 779145 w 792194"/>
                <a:gd name="connsiteY4" fmla="*/ 45589 h 127694"/>
                <a:gd name="connsiteX5" fmla="*/ 792194 w 792194"/>
                <a:gd name="connsiteY5" fmla="*/ 127504 h 127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2194" h="127694">
                  <a:moveTo>
                    <a:pt x="0" y="127695"/>
                  </a:moveTo>
                  <a:cubicBezTo>
                    <a:pt x="1238" y="104168"/>
                    <a:pt x="-3334" y="57400"/>
                    <a:pt x="12287" y="45589"/>
                  </a:cubicBezTo>
                  <a:cubicBezTo>
                    <a:pt x="54578" y="25777"/>
                    <a:pt x="115443" y="18634"/>
                    <a:pt x="164021" y="11775"/>
                  </a:cubicBezTo>
                  <a:cubicBezTo>
                    <a:pt x="314992" y="-3845"/>
                    <a:pt x="473202" y="-3941"/>
                    <a:pt x="623888" y="11585"/>
                  </a:cubicBezTo>
                  <a:cubicBezTo>
                    <a:pt x="673418" y="18443"/>
                    <a:pt x="735711" y="25968"/>
                    <a:pt x="779145" y="45589"/>
                  </a:cubicBezTo>
                  <a:cubicBezTo>
                    <a:pt x="795718" y="57210"/>
                    <a:pt x="790766" y="103787"/>
                    <a:pt x="792194" y="127504"/>
                  </a:cubicBezTo>
                </a:path>
              </a:pathLst>
            </a:custGeom>
            <a:noFill/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56" name="Kombinationstegning: figur 255">
              <a:extLst>
                <a:ext uri="{FF2B5EF4-FFF2-40B4-BE49-F238E27FC236}">
                  <a16:creationId xmlns:a16="http://schemas.microsoft.com/office/drawing/2014/main" id="{64525641-1D60-6095-DCFE-20E591C04A08}"/>
                </a:ext>
              </a:extLst>
            </p:cNvPr>
            <p:cNvSpPr/>
            <p:nvPr/>
          </p:nvSpPr>
          <p:spPr>
            <a:xfrm>
              <a:off x="7183144" y="5051797"/>
              <a:ext cx="700087" cy="34766"/>
            </a:xfrm>
            <a:custGeom>
              <a:avLst/>
              <a:gdLst>
                <a:gd name="connsiteX0" fmla="*/ 0 w 700087"/>
                <a:gd name="connsiteY0" fmla="*/ 34766 h 34766"/>
                <a:gd name="connsiteX1" fmla="*/ 344043 w 700087"/>
                <a:gd name="connsiteY1" fmla="*/ 0 h 34766"/>
                <a:gd name="connsiteX2" fmla="*/ 700088 w 700087"/>
                <a:gd name="connsiteY2" fmla="*/ 34766 h 3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0087" h="34766">
                  <a:moveTo>
                    <a:pt x="0" y="34766"/>
                  </a:moveTo>
                  <a:cubicBezTo>
                    <a:pt x="0" y="34766"/>
                    <a:pt x="69533" y="0"/>
                    <a:pt x="344043" y="0"/>
                  </a:cubicBezTo>
                  <a:cubicBezTo>
                    <a:pt x="591407" y="0"/>
                    <a:pt x="700088" y="34766"/>
                    <a:pt x="700088" y="34766"/>
                  </a:cubicBezTo>
                </a:path>
              </a:pathLst>
            </a:custGeom>
            <a:noFill/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57" name="Kombinationstegning: figur 256">
              <a:extLst>
                <a:ext uri="{FF2B5EF4-FFF2-40B4-BE49-F238E27FC236}">
                  <a16:creationId xmlns:a16="http://schemas.microsoft.com/office/drawing/2014/main" id="{45F87DC6-5914-E1A2-7A16-2CFE5CA56823}"/>
                </a:ext>
              </a:extLst>
            </p:cNvPr>
            <p:cNvSpPr/>
            <p:nvPr/>
          </p:nvSpPr>
          <p:spPr>
            <a:xfrm>
              <a:off x="7279823" y="5169907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58" name="Kombinationstegning: figur 257">
              <a:extLst>
                <a:ext uri="{FF2B5EF4-FFF2-40B4-BE49-F238E27FC236}">
                  <a16:creationId xmlns:a16="http://schemas.microsoft.com/office/drawing/2014/main" id="{AD9FA9BA-40EE-3D3C-2496-0DB105097E26}"/>
                </a:ext>
              </a:extLst>
            </p:cNvPr>
            <p:cNvSpPr/>
            <p:nvPr/>
          </p:nvSpPr>
          <p:spPr>
            <a:xfrm>
              <a:off x="7279823" y="5253536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59" name="Kombinationstegning: figur 258">
              <a:extLst>
                <a:ext uri="{FF2B5EF4-FFF2-40B4-BE49-F238E27FC236}">
                  <a16:creationId xmlns:a16="http://schemas.microsoft.com/office/drawing/2014/main" id="{098AFE69-450C-6517-9942-A46A101A789D}"/>
                </a:ext>
              </a:extLst>
            </p:cNvPr>
            <p:cNvSpPr/>
            <p:nvPr/>
          </p:nvSpPr>
          <p:spPr>
            <a:xfrm>
              <a:off x="7279823" y="5337166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60" name="Kombinationstegning: figur 259">
              <a:extLst>
                <a:ext uri="{FF2B5EF4-FFF2-40B4-BE49-F238E27FC236}">
                  <a16:creationId xmlns:a16="http://schemas.microsoft.com/office/drawing/2014/main" id="{6BC42343-635E-90C0-16E5-BDD2B4870768}"/>
                </a:ext>
              </a:extLst>
            </p:cNvPr>
            <p:cNvSpPr/>
            <p:nvPr/>
          </p:nvSpPr>
          <p:spPr>
            <a:xfrm>
              <a:off x="7279823" y="5420891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61" name="Kombinationstegning: figur 260">
              <a:extLst>
                <a:ext uri="{FF2B5EF4-FFF2-40B4-BE49-F238E27FC236}">
                  <a16:creationId xmlns:a16="http://schemas.microsoft.com/office/drawing/2014/main" id="{690E0A09-47D4-AF8A-66D2-E66B7E5AE379}"/>
                </a:ext>
              </a:extLst>
            </p:cNvPr>
            <p:cNvSpPr/>
            <p:nvPr/>
          </p:nvSpPr>
          <p:spPr>
            <a:xfrm>
              <a:off x="7279823" y="5588150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62" name="Kombinationstegning: figur 261">
              <a:extLst>
                <a:ext uri="{FF2B5EF4-FFF2-40B4-BE49-F238E27FC236}">
                  <a16:creationId xmlns:a16="http://schemas.microsoft.com/office/drawing/2014/main" id="{F78B8A99-C4BD-13AB-7F6D-51573F1968CB}"/>
                </a:ext>
              </a:extLst>
            </p:cNvPr>
            <p:cNvSpPr/>
            <p:nvPr/>
          </p:nvSpPr>
          <p:spPr>
            <a:xfrm>
              <a:off x="7279823" y="5504520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63" name="Kombinationstegning: figur 262">
              <a:extLst>
                <a:ext uri="{FF2B5EF4-FFF2-40B4-BE49-F238E27FC236}">
                  <a16:creationId xmlns:a16="http://schemas.microsoft.com/office/drawing/2014/main" id="{1DD39B65-6DA2-E649-FA76-6445CCF5BC33}"/>
                </a:ext>
              </a:extLst>
            </p:cNvPr>
            <p:cNvSpPr/>
            <p:nvPr/>
          </p:nvSpPr>
          <p:spPr>
            <a:xfrm>
              <a:off x="7657204" y="5085706"/>
              <a:ext cx="9525" cy="624935"/>
            </a:xfrm>
            <a:custGeom>
              <a:avLst/>
              <a:gdLst>
                <a:gd name="connsiteX0" fmla="*/ 0 w 9525"/>
                <a:gd name="connsiteY0" fmla="*/ 0 h 624935"/>
                <a:gd name="connsiteX1" fmla="*/ 0 w 9525"/>
                <a:gd name="connsiteY1" fmla="*/ 624935 h 62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24935">
                  <a:moveTo>
                    <a:pt x="0" y="0"/>
                  </a:moveTo>
                  <a:lnTo>
                    <a:pt x="0" y="624935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64" name="Kombinationstegning: figur 263">
              <a:extLst>
                <a:ext uri="{FF2B5EF4-FFF2-40B4-BE49-F238E27FC236}">
                  <a16:creationId xmlns:a16="http://schemas.microsoft.com/office/drawing/2014/main" id="{FB161F3D-1A21-3E81-F082-5369BC259B48}"/>
                </a:ext>
              </a:extLst>
            </p:cNvPr>
            <p:cNvSpPr/>
            <p:nvPr/>
          </p:nvSpPr>
          <p:spPr>
            <a:xfrm>
              <a:off x="7581766" y="5085706"/>
              <a:ext cx="9525" cy="632745"/>
            </a:xfrm>
            <a:custGeom>
              <a:avLst/>
              <a:gdLst>
                <a:gd name="connsiteX0" fmla="*/ 0 w 9525"/>
                <a:gd name="connsiteY0" fmla="*/ 0 h 632745"/>
                <a:gd name="connsiteX1" fmla="*/ 0 w 9525"/>
                <a:gd name="connsiteY1" fmla="*/ 632746 h 63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32745">
                  <a:moveTo>
                    <a:pt x="0" y="0"/>
                  </a:moveTo>
                  <a:lnTo>
                    <a:pt x="0" y="632746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65" name="Kombinationstegning: figur 264">
              <a:extLst>
                <a:ext uri="{FF2B5EF4-FFF2-40B4-BE49-F238E27FC236}">
                  <a16:creationId xmlns:a16="http://schemas.microsoft.com/office/drawing/2014/main" id="{E22B0BB4-45D7-AD29-7612-3CC5625C8178}"/>
                </a:ext>
              </a:extLst>
            </p:cNvPr>
            <p:cNvSpPr/>
            <p:nvPr/>
          </p:nvSpPr>
          <p:spPr>
            <a:xfrm>
              <a:off x="7506232" y="5093421"/>
              <a:ext cx="9525" cy="627507"/>
            </a:xfrm>
            <a:custGeom>
              <a:avLst/>
              <a:gdLst>
                <a:gd name="connsiteX0" fmla="*/ 0 w 9525"/>
                <a:gd name="connsiteY0" fmla="*/ 0 h 627507"/>
                <a:gd name="connsiteX1" fmla="*/ 0 w 9525"/>
                <a:gd name="connsiteY1" fmla="*/ 627507 h 627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27507">
                  <a:moveTo>
                    <a:pt x="0" y="0"/>
                  </a:moveTo>
                  <a:lnTo>
                    <a:pt x="0" y="627507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66" name="Kombinationstegning: figur 265">
              <a:extLst>
                <a:ext uri="{FF2B5EF4-FFF2-40B4-BE49-F238E27FC236}">
                  <a16:creationId xmlns:a16="http://schemas.microsoft.com/office/drawing/2014/main" id="{F82E4F6D-FF94-F526-2A8E-20AD4D169927}"/>
                </a:ext>
              </a:extLst>
            </p:cNvPr>
            <p:cNvSpPr/>
            <p:nvPr/>
          </p:nvSpPr>
          <p:spPr>
            <a:xfrm>
              <a:off x="7430794" y="5085706"/>
              <a:ext cx="9525" cy="635222"/>
            </a:xfrm>
            <a:custGeom>
              <a:avLst/>
              <a:gdLst>
                <a:gd name="connsiteX0" fmla="*/ 0 w 9525"/>
                <a:gd name="connsiteY0" fmla="*/ 0 h 635222"/>
                <a:gd name="connsiteX1" fmla="*/ 0 w 9525"/>
                <a:gd name="connsiteY1" fmla="*/ 635222 h 63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35222">
                  <a:moveTo>
                    <a:pt x="0" y="0"/>
                  </a:moveTo>
                  <a:lnTo>
                    <a:pt x="0" y="635222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67" name="Kombinationstegning: figur 266">
              <a:extLst>
                <a:ext uri="{FF2B5EF4-FFF2-40B4-BE49-F238E27FC236}">
                  <a16:creationId xmlns:a16="http://schemas.microsoft.com/office/drawing/2014/main" id="{E505BDE2-28BB-C719-DCB2-DCB7FC23A90E}"/>
                </a:ext>
              </a:extLst>
            </p:cNvPr>
            <p:cNvSpPr/>
            <p:nvPr/>
          </p:nvSpPr>
          <p:spPr>
            <a:xfrm>
              <a:off x="7355261" y="5085706"/>
              <a:ext cx="9525" cy="646747"/>
            </a:xfrm>
            <a:custGeom>
              <a:avLst/>
              <a:gdLst>
                <a:gd name="connsiteX0" fmla="*/ 0 w 9525"/>
                <a:gd name="connsiteY0" fmla="*/ 0 h 646747"/>
                <a:gd name="connsiteX1" fmla="*/ 0 w 9525"/>
                <a:gd name="connsiteY1" fmla="*/ 646747 h 646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46747">
                  <a:moveTo>
                    <a:pt x="0" y="0"/>
                  </a:moveTo>
                  <a:lnTo>
                    <a:pt x="0" y="646747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68" name="Kombinationstegning: figur 267">
              <a:extLst>
                <a:ext uri="{FF2B5EF4-FFF2-40B4-BE49-F238E27FC236}">
                  <a16:creationId xmlns:a16="http://schemas.microsoft.com/office/drawing/2014/main" id="{74A81D8C-B79A-3EBA-EB5D-F03D4FF72A65}"/>
                </a:ext>
              </a:extLst>
            </p:cNvPr>
            <p:cNvSpPr/>
            <p:nvPr/>
          </p:nvSpPr>
          <p:spPr>
            <a:xfrm>
              <a:off x="7279823" y="5089325"/>
              <a:ext cx="9525" cy="652843"/>
            </a:xfrm>
            <a:custGeom>
              <a:avLst/>
              <a:gdLst>
                <a:gd name="connsiteX0" fmla="*/ 0 w 9525"/>
                <a:gd name="connsiteY0" fmla="*/ 0 h 652843"/>
                <a:gd name="connsiteX1" fmla="*/ 0 w 9525"/>
                <a:gd name="connsiteY1" fmla="*/ 652844 h 652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52843">
                  <a:moveTo>
                    <a:pt x="0" y="0"/>
                  </a:moveTo>
                  <a:lnTo>
                    <a:pt x="0" y="652844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grpSp>
          <p:nvGrpSpPr>
            <p:cNvPr id="269" name="Grafik 103">
              <a:extLst>
                <a:ext uri="{FF2B5EF4-FFF2-40B4-BE49-F238E27FC236}">
                  <a16:creationId xmlns:a16="http://schemas.microsoft.com/office/drawing/2014/main" id="{21EC3F2D-40C0-91F3-4B13-62F4F8BAE81B}"/>
                </a:ext>
              </a:extLst>
            </p:cNvPr>
            <p:cNvGrpSpPr/>
            <p:nvPr/>
          </p:nvGrpSpPr>
          <p:grpSpPr>
            <a:xfrm>
              <a:off x="8769438" y="4230075"/>
              <a:ext cx="783145" cy="1710785"/>
              <a:chOff x="8769438" y="4230075"/>
              <a:chExt cx="783145" cy="1710785"/>
            </a:xfrm>
            <a:noFill/>
          </p:grpSpPr>
          <p:sp>
            <p:nvSpPr>
              <p:cNvPr id="366" name="Kombinationstegning: figur 365">
                <a:extLst>
                  <a:ext uri="{FF2B5EF4-FFF2-40B4-BE49-F238E27FC236}">
                    <a16:creationId xmlns:a16="http://schemas.microsoft.com/office/drawing/2014/main" id="{83DFAE76-2DF7-01A0-B79C-E7F979C2CB0F}"/>
                  </a:ext>
                </a:extLst>
              </p:cNvPr>
              <p:cNvSpPr/>
              <p:nvPr/>
            </p:nvSpPr>
            <p:spPr>
              <a:xfrm>
                <a:off x="9038416" y="4307704"/>
                <a:ext cx="255069" cy="548544"/>
              </a:xfrm>
              <a:custGeom>
                <a:avLst/>
                <a:gdLst>
                  <a:gd name="connsiteX0" fmla="*/ 124976 w 255069"/>
                  <a:gd name="connsiteY0" fmla="*/ 95 h 548544"/>
                  <a:gd name="connsiteX1" fmla="*/ 246896 w 255069"/>
                  <a:gd name="connsiteY1" fmla="*/ 534638 h 548544"/>
                  <a:gd name="connsiteX2" fmla="*/ 252897 w 255069"/>
                  <a:gd name="connsiteY2" fmla="*/ 548545 h 548544"/>
                  <a:gd name="connsiteX3" fmla="*/ 2294 w 255069"/>
                  <a:gd name="connsiteY3" fmla="*/ 548545 h 548544"/>
                  <a:gd name="connsiteX4" fmla="*/ 770 w 255069"/>
                  <a:gd name="connsiteY4" fmla="*/ 545306 h 548544"/>
                  <a:gd name="connsiteX5" fmla="*/ 124595 w 255069"/>
                  <a:gd name="connsiteY5" fmla="*/ 0 h 548544"/>
                  <a:gd name="connsiteX6" fmla="*/ 124976 w 255069"/>
                  <a:gd name="connsiteY6" fmla="*/ 0 h 548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5069" h="548544">
                    <a:moveTo>
                      <a:pt x="124976" y="95"/>
                    </a:moveTo>
                    <a:cubicBezTo>
                      <a:pt x="159361" y="82582"/>
                      <a:pt x="196604" y="458438"/>
                      <a:pt x="246896" y="534638"/>
                    </a:cubicBezTo>
                    <a:cubicBezTo>
                      <a:pt x="249563" y="539591"/>
                      <a:pt x="259374" y="548545"/>
                      <a:pt x="252897" y="548545"/>
                    </a:cubicBezTo>
                    <a:cubicBezTo>
                      <a:pt x="187936" y="548545"/>
                      <a:pt x="76780" y="548545"/>
                      <a:pt x="2294" y="548545"/>
                    </a:cubicBezTo>
                    <a:cubicBezTo>
                      <a:pt x="103" y="548545"/>
                      <a:pt x="-754" y="547688"/>
                      <a:pt x="770" y="545306"/>
                    </a:cubicBezTo>
                    <a:cubicBezTo>
                      <a:pt x="62778" y="462820"/>
                      <a:pt x="81352" y="95441"/>
                      <a:pt x="124595" y="0"/>
                    </a:cubicBezTo>
                    <a:lnTo>
                      <a:pt x="124976" y="0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67" name="Kombinationstegning: figur 366">
                <a:extLst>
                  <a:ext uri="{FF2B5EF4-FFF2-40B4-BE49-F238E27FC236}">
                    <a16:creationId xmlns:a16="http://schemas.microsoft.com/office/drawing/2014/main" id="{9AA59E4F-5060-D189-4008-468F603CCE72}"/>
                  </a:ext>
                </a:extLst>
              </p:cNvPr>
              <p:cNvSpPr/>
              <p:nvPr/>
            </p:nvSpPr>
            <p:spPr>
              <a:xfrm>
                <a:off x="9163106" y="4254840"/>
                <a:ext cx="9525" cy="54483"/>
              </a:xfrm>
              <a:custGeom>
                <a:avLst/>
                <a:gdLst>
                  <a:gd name="connsiteX0" fmla="*/ 0 w 9525"/>
                  <a:gd name="connsiteY0" fmla="*/ 54483 h 54483"/>
                  <a:gd name="connsiteX1" fmla="*/ 0 w 9525"/>
                  <a:gd name="connsiteY1" fmla="*/ 0 h 54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4483">
                    <a:moveTo>
                      <a:pt x="0" y="54483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68" name="Kombinationstegning: figur 367">
                <a:extLst>
                  <a:ext uri="{FF2B5EF4-FFF2-40B4-BE49-F238E27FC236}">
                    <a16:creationId xmlns:a16="http://schemas.microsoft.com/office/drawing/2014/main" id="{FF2D7403-519F-84C2-F0E1-CD3BCAFCA384}"/>
                  </a:ext>
                </a:extLst>
              </p:cNvPr>
              <p:cNvSpPr/>
              <p:nvPr/>
            </p:nvSpPr>
            <p:spPr>
              <a:xfrm>
                <a:off x="9151390" y="4230075"/>
                <a:ext cx="23431" cy="23431"/>
              </a:xfrm>
              <a:custGeom>
                <a:avLst/>
                <a:gdLst>
                  <a:gd name="connsiteX0" fmla="*/ 23432 w 23431"/>
                  <a:gd name="connsiteY0" fmla="*/ 11716 h 23431"/>
                  <a:gd name="connsiteX1" fmla="*/ 11716 w 23431"/>
                  <a:gd name="connsiteY1" fmla="*/ 23432 h 23431"/>
                  <a:gd name="connsiteX2" fmla="*/ 0 w 23431"/>
                  <a:gd name="connsiteY2" fmla="*/ 11716 h 23431"/>
                  <a:gd name="connsiteX3" fmla="*/ 11716 w 23431"/>
                  <a:gd name="connsiteY3" fmla="*/ 0 h 23431"/>
                  <a:gd name="connsiteX4" fmla="*/ 23432 w 23431"/>
                  <a:gd name="connsiteY4" fmla="*/ 11716 h 23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31" h="23431">
                    <a:moveTo>
                      <a:pt x="23432" y="11716"/>
                    </a:moveTo>
                    <a:cubicBezTo>
                      <a:pt x="23432" y="18186"/>
                      <a:pt x="18186" y="23432"/>
                      <a:pt x="11716" y="23432"/>
                    </a:cubicBezTo>
                    <a:cubicBezTo>
                      <a:pt x="5245" y="23432"/>
                      <a:pt x="0" y="18186"/>
                      <a:pt x="0" y="11716"/>
                    </a:cubicBezTo>
                    <a:cubicBezTo>
                      <a:pt x="0" y="5245"/>
                      <a:pt x="5245" y="0"/>
                      <a:pt x="11716" y="0"/>
                    </a:cubicBezTo>
                    <a:cubicBezTo>
                      <a:pt x="18186" y="0"/>
                      <a:pt x="23432" y="5245"/>
                      <a:pt x="23432" y="11716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69" name="Kombinationstegning: figur 368">
                <a:extLst>
                  <a:ext uri="{FF2B5EF4-FFF2-40B4-BE49-F238E27FC236}">
                    <a16:creationId xmlns:a16="http://schemas.microsoft.com/office/drawing/2014/main" id="{4D6A472D-3352-A30A-4DC2-5BFFCCE2CB89}"/>
                  </a:ext>
                </a:extLst>
              </p:cNvPr>
              <p:cNvSpPr/>
              <p:nvPr/>
            </p:nvSpPr>
            <p:spPr>
              <a:xfrm>
                <a:off x="9281026" y="5469849"/>
                <a:ext cx="232981" cy="471011"/>
              </a:xfrm>
              <a:custGeom>
                <a:avLst/>
                <a:gdLst>
                  <a:gd name="connsiteX0" fmla="*/ 0 w 232981"/>
                  <a:gd name="connsiteY0" fmla="*/ 0 h 471011"/>
                  <a:gd name="connsiteX1" fmla="*/ 188023 w 232981"/>
                  <a:gd name="connsiteY1" fmla="*/ 0 h 471011"/>
                  <a:gd name="connsiteX2" fmla="*/ 232981 w 232981"/>
                  <a:gd name="connsiteY2" fmla="*/ 149447 h 471011"/>
                  <a:gd name="connsiteX3" fmla="*/ 232981 w 232981"/>
                  <a:gd name="connsiteY3" fmla="*/ 471011 h 471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2981" h="471011">
                    <a:moveTo>
                      <a:pt x="0" y="0"/>
                    </a:moveTo>
                    <a:lnTo>
                      <a:pt x="188023" y="0"/>
                    </a:lnTo>
                    <a:lnTo>
                      <a:pt x="232981" y="149447"/>
                    </a:lnTo>
                    <a:lnTo>
                      <a:pt x="232981" y="471011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70" name="Kombinationstegning: figur 369">
                <a:extLst>
                  <a:ext uri="{FF2B5EF4-FFF2-40B4-BE49-F238E27FC236}">
                    <a16:creationId xmlns:a16="http://schemas.microsoft.com/office/drawing/2014/main" id="{66BC7E1F-7862-5265-A236-2935BB207FFC}"/>
                  </a:ext>
                </a:extLst>
              </p:cNvPr>
              <p:cNvSpPr/>
              <p:nvPr/>
            </p:nvSpPr>
            <p:spPr>
              <a:xfrm>
                <a:off x="8809157" y="5469849"/>
                <a:ext cx="241934" cy="459295"/>
              </a:xfrm>
              <a:custGeom>
                <a:avLst/>
                <a:gdLst>
                  <a:gd name="connsiteX0" fmla="*/ 0 w 241934"/>
                  <a:gd name="connsiteY0" fmla="*/ 459296 h 459295"/>
                  <a:gd name="connsiteX1" fmla="*/ 0 w 241934"/>
                  <a:gd name="connsiteY1" fmla="*/ 149447 h 459295"/>
                  <a:gd name="connsiteX2" fmla="*/ 56102 w 241934"/>
                  <a:gd name="connsiteY2" fmla="*/ 0 h 459295"/>
                  <a:gd name="connsiteX3" fmla="*/ 241935 w 241934"/>
                  <a:gd name="connsiteY3" fmla="*/ 0 h 459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934" h="459295">
                    <a:moveTo>
                      <a:pt x="0" y="459296"/>
                    </a:moveTo>
                    <a:lnTo>
                      <a:pt x="0" y="149447"/>
                    </a:lnTo>
                    <a:lnTo>
                      <a:pt x="56102" y="0"/>
                    </a:lnTo>
                    <a:lnTo>
                      <a:pt x="241935" y="0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71" name="Kombinationstegning: figur 370">
                <a:extLst>
                  <a:ext uri="{FF2B5EF4-FFF2-40B4-BE49-F238E27FC236}">
                    <a16:creationId xmlns:a16="http://schemas.microsoft.com/office/drawing/2014/main" id="{63C2DD33-3520-7D5D-354B-9D869D412858}"/>
                  </a:ext>
                </a:extLst>
              </p:cNvPr>
              <p:cNvSpPr/>
              <p:nvPr/>
            </p:nvSpPr>
            <p:spPr>
              <a:xfrm>
                <a:off x="9139828" y="4928221"/>
                <a:ext cx="54827" cy="54827"/>
              </a:xfrm>
              <a:custGeom>
                <a:avLst/>
                <a:gdLst>
                  <a:gd name="connsiteX0" fmla="*/ 54520 w 54827"/>
                  <a:gd name="connsiteY0" fmla="*/ 54615 h 54827"/>
                  <a:gd name="connsiteX1" fmla="*/ 322 w 54827"/>
                  <a:gd name="connsiteY1" fmla="*/ 54520 h 54827"/>
                  <a:gd name="connsiteX2" fmla="*/ 322 w 54827"/>
                  <a:gd name="connsiteY2" fmla="*/ 322 h 54827"/>
                  <a:gd name="connsiteX3" fmla="*/ 54520 w 54827"/>
                  <a:gd name="connsiteY3" fmla="*/ 322 h 54827"/>
                  <a:gd name="connsiteX4" fmla="*/ 54615 w 54827"/>
                  <a:gd name="connsiteY4" fmla="*/ 54520 h 54827"/>
                  <a:gd name="connsiteX5" fmla="*/ 54520 w 54827"/>
                  <a:gd name="connsiteY5" fmla="*/ 54520 h 54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827" h="54827">
                    <a:moveTo>
                      <a:pt x="54520" y="54615"/>
                    </a:moveTo>
                    <a:cubicBezTo>
                      <a:pt x="39089" y="54710"/>
                      <a:pt x="15943" y="55091"/>
                      <a:pt x="322" y="54520"/>
                    </a:cubicBezTo>
                    <a:cubicBezTo>
                      <a:pt x="-154" y="39375"/>
                      <a:pt x="-58" y="14800"/>
                      <a:pt x="322" y="322"/>
                    </a:cubicBezTo>
                    <a:cubicBezTo>
                      <a:pt x="14896" y="-59"/>
                      <a:pt x="39375" y="-154"/>
                      <a:pt x="54520" y="322"/>
                    </a:cubicBezTo>
                    <a:cubicBezTo>
                      <a:pt x="55091" y="16039"/>
                      <a:pt x="54710" y="39184"/>
                      <a:pt x="54615" y="54520"/>
                    </a:cubicBezTo>
                    <a:lnTo>
                      <a:pt x="54520" y="54520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72" name="Kombinationstegning: figur 371">
                <a:extLst>
                  <a:ext uri="{FF2B5EF4-FFF2-40B4-BE49-F238E27FC236}">
                    <a16:creationId xmlns:a16="http://schemas.microsoft.com/office/drawing/2014/main" id="{09A1C69D-F89C-ED3E-1A3C-BBB03CB2B571}"/>
                  </a:ext>
                </a:extLst>
              </p:cNvPr>
              <p:cNvSpPr/>
              <p:nvPr/>
            </p:nvSpPr>
            <p:spPr>
              <a:xfrm>
                <a:off x="9217318" y="4936179"/>
                <a:ext cx="42466" cy="42050"/>
              </a:xfrm>
              <a:custGeom>
                <a:avLst/>
                <a:gdLst>
                  <a:gd name="connsiteX0" fmla="*/ 42467 w 42466"/>
                  <a:gd name="connsiteY0" fmla="*/ 21511 h 42050"/>
                  <a:gd name="connsiteX1" fmla="*/ 81 w 42466"/>
                  <a:gd name="connsiteY1" fmla="*/ 23321 h 42050"/>
                  <a:gd name="connsiteX2" fmla="*/ 42467 w 42466"/>
                  <a:gd name="connsiteY2" fmla="*/ 20558 h 42050"/>
                  <a:gd name="connsiteX3" fmla="*/ 42467 w 42466"/>
                  <a:gd name="connsiteY3" fmla="*/ 21511 h 4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466" h="42050">
                    <a:moveTo>
                      <a:pt x="42467" y="21511"/>
                    </a:moveTo>
                    <a:cubicBezTo>
                      <a:pt x="41610" y="47609"/>
                      <a:pt x="3129" y="49515"/>
                      <a:pt x="81" y="23321"/>
                    </a:cubicBezTo>
                    <a:cubicBezTo>
                      <a:pt x="-2110" y="-6016"/>
                      <a:pt x="40943" y="-8493"/>
                      <a:pt x="42467" y="20558"/>
                    </a:cubicBezTo>
                    <a:lnTo>
                      <a:pt x="42467" y="21511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73" name="Kombinationstegning: figur 372">
                <a:extLst>
                  <a:ext uri="{FF2B5EF4-FFF2-40B4-BE49-F238E27FC236}">
                    <a16:creationId xmlns:a16="http://schemas.microsoft.com/office/drawing/2014/main" id="{0AF54C10-CF28-E24B-4987-C27E5BF9A8D7}"/>
                  </a:ext>
                </a:extLst>
              </p:cNvPr>
              <p:cNvSpPr/>
              <p:nvPr/>
            </p:nvSpPr>
            <p:spPr>
              <a:xfrm>
                <a:off x="9073857" y="4935973"/>
                <a:ext cx="42279" cy="42576"/>
              </a:xfrm>
              <a:custGeom>
                <a:avLst/>
                <a:gdLst>
                  <a:gd name="connsiteX0" fmla="*/ 0 w 42279"/>
                  <a:gd name="connsiteY0" fmla="*/ 21241 h 42576"/>
                  <a:gd name="connsiteX1" fmla="*/ 21241 w 42279"/>
                  <a:gd name="connsiteY1" fmla="*/ 0 h 42576"/>
                  <a:gd name="connsiteX2" fmla="*/ 21241 w 42279"/>
                  <a:gd name="connsiteY2" fmla="*/ 42577 h 42576"/>
                  <a:gd name="connsiteX3" fmla="*/ 0 w 42279"/>
                  <a:gd name="connsiteY3" fmla="*/ 21336 h 4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79" h="42576">
                    <a:moveTo>
                      <a:pt x="0" y="21241"/>
                    </a:moveTo>
                    <a:cubicBezTo>
                      <a:pt x="0" y="9525"/>
                      <a:pt x="9525" y="0"/>
                      <a:pt x="21241" y="0"/>
                    </a:cubicBezTo>
                    <a:cubicBezTo>
                      <a:pt x="49244" y="762"/>
                      <a:pt x="49339" y="41815"/>
                      <a:pt x="21241" y="42577"/>
                    </a:cubicBezTo>
                    <a:cubicBezTo>
                      <a:pt x="9525" y="42577"/>
                      <a:pt x="0" y="33052"/>
                      <a:pt x="0" y="21336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74" name="Kombinationstegning: figur 373">
                <a:extLst>
                  <a:ext uri="{FF2B5EF4-FFF2-40B4-BE49-F238E27FC236}">
                    <a16:creationId xmlns:a16="http://schemas.microsoft.com/office/drawing/2014/main" id="{BEC34BFB-3A17-6136-8254-7F189438E4C8}"/>
                  </a:ext>
                </a:extLst>
              </p:cNvPr>
              <p:cNvSpPr/>
              <p:nvPr/>
            </p:nvSpPr>
            <p:spPr>
              <a:xfrm>
                <a:off x="9152857" y="4941300"/>
                <a:ext cx="28918" cy="28669"/>
              </a:xfrm>
              <a:custGeom>
                <a:avLst/>
                <a:gdLst>
                  <a:gd name="connsiteX0" fmla="*/ 28918 w 28918"/>
                  <a:gd name="connsiteY0" fmla="*/ 14676 h 28669"/>
                  <a:gd name="connsiteX1" fmla="*/ 57 w 28918"/>
                  <a:gd name="connsiteY1" fmla="*/ 15914 h 28669"/>
                  <a:gd name="connsiteX2" fmla="*/ 28918 w 28918"/>
                  <a:gd name="connsiteY2" fmla="*/ 14009 h 28669"/>
                  <a:gd name="connsiteX3" fmla="*/ 28918 w 28918"/>
                  <a:gd name="connsiteY3" fmla="*/ 14676 h 28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18" h="28669">
                    <a:moveTo>
                      <a:pt x="28918" y="14676"/>
                    </a:moveTo>
                    <a:cubicBezTo>
                      <a:pt x="28347" y="32487"/>
                      <a:pt x="2153" y="33726"/>
                      <a:pt x="57" y="15914"/>
                    </a:cubicBezTo>
                    <a:cubicBezTo>
                      <a:pt x="-1467" y="-4089"/>
                      <a:pt x="27870" y="-5803"/>
                      <a:pt x="28918" y="14009"/>
                    </a:cubicBezTo>
                    <a:lnTo>
                      <a:pt x="28918" y="14676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75" name="Kombinationstegning: figur 374">
                <a:extLst>
                  <a:ext uri="{FF2B5EF4-FFF2-40B4-BE49-F238E27FC236}">
                    <a16:creationId xmlns:a16="http://schemas.microsoft.com/office/drawing/2014/main" id="{AA8A7B55-0B3A-1270-347D-6600FE6B67E2}"/>
                  </a:ext>
                </a:extLst>
              </p:cNvPr>
              <p:cNvSpPr/>
              <p:nvPr/>
            </p:nvSpPr>
            <p:spPr>
              <a:xfrm>
                <a:off x="9153129" y="5018762"/>
                <a:ext cx="28100" cy="43710"/>
              </a:xfrm>
              <a:custGeom>
                <a:avLst/>
                <a:gdLst>
                  <a:gd name="connsiteX0" fmla="*/ 27789 w 28100"/>
                  <a:gd name="connsiteY0" fmla="*/ 43607 h 43710"/>
                  <a:gd name="connsiteX1" fmla="*/ 262 w 28100"/>
                  <a:gd name="connsiteY1" fmla="*/ 43512 h 43710"/>
                  <a:gd name="connsiteX2" fmla="*/ 71 w 28100"/>
                  <a:gd name="connsiteY2" fmla="*/ 15223 h 43710"/>
                  <a:gd name="connsiteX3" fmla="*/ 19407 w 28100"/>
                  <a:gd name="connsiteY3" fmla="*/ 1126 h 43710"/>
                  <a:gd name="connsiteX4" fmla="*/ 27980 w 28100"/>
                  <a:gd name="connsiteY4" fmla="*/ 20367 h 43710"/>
                  <a:gd name="connsiteX5" fmla="*/ 27980 w 28100"/>
                  <a:gd name="connsiteY5" fmla="*/ 43512 h 43710"/>
                  <a:gd name="connsiteX6" fmla="*/ 27884 w 28100"/>
                  <a:gd name="connsiteY6" fmla="*/ 43512 h 43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100" h="43710">
                    <a:moveTo>
                      <a:pt x="27789" y="43607"/>
                    </a:moveTo>
                    <a:cubicBezTo>
                      <a:pt x="22836" y="43607"/>
                      <a:pt x="71" y="43893"/>
                      <a:pt x="262" y="43512"/>
                    </a:cubicBezTo>
                    <a:cubicBezTo>
                      <a:pt x="-310" y="36654"/>
                      <a:pt x="262" y="20271"/>
                      <a:pt x="71" y="15223"/>
                    </a:cubicBezTo>
                    <a:cubicBezTo>
                      <a:pt x="-595" y="4650"/>
                      <a:pt x="10263" y="-2970"/>
                      <a:pt x="19407" y="1126"/>
                    </a:cubicBezTo>
                    <a:cubicBezTo>
                      <a:pt x="27313" y="4365"/>
                      <a:pt x="28551" y="12461"/>
                      <a:pt x="27980" y="20367"/>
                    </a:cubicBezTo>
                    <a:cubicBezTo>
                      <a:pt x="27980" y="25415"/>
                      <a:pt x="27980" y="40083"/>
                      <a:pt x="27980" y="43512"/>
                    </a:cubicBezTo>
                    <a:lnTo>
                      <a:pt x="27884" y="4351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76" name="Kombinationstegning: figur 375">
                <a:extLst>
                  <a:ext uri="{FF2B5EF4-FFF2-40B4-BE49-F238E27FC236}">
                    <a16:creationId xmlns:a16="http://schemas.microsoft.com/office/drawing/2014/main" id="{A0BF995F-9970-D3B0-4338-C98C24CD9AFD}"/>
                  </a:ext>
                </a:extLst>
              </p:cNvPr>
              <p:cNvSpPr/>
              <p:nvPr/>
            </p:nvSpPr>
            <p:spPr>
              <a:xfrm>
                <a:off x="9156605" y="5227897"/>
                <a:ext cx="19073" cy="29764"/>
              </a:xfrm>
              <a:custGeom>
                <a:avLst/>
                <a:gdLst>
                  <a:gd name="connsiteX0" fmla="*/ 18883 w 19073"/>
                  <a:gd name="connsiteY0" fmla="*/ 29639 h 29764"/>
                  <a:gd name="connsiteX1" fmla="*/ 24 w 19073"/>
                  <a:gd name="connsiteY1" fmla="*/ 29258 h 29764"/>
                  <a:gd name="connsiteX2" fmla="*/ 24 w 19073"/>
                  <a:gd name="connsiteY2" fmla="*/ 17162 h 29764"/>
                  <a:gd name="connsiteX3" fmla="*/ 405 w 19073"/>
                  <a:gd name="connsiteY3" fmla="*/ 7256 h 29764"/>
                  <a:gd name="connsiteX4" fmla="*/ 16216 w 19073"/>
                  <a:gd name="connsiteY4" fmla="*/ 2684 h 29764"/>
                  <a:gd name="connsiteX5" fmla="*/ 19074 w 19073"/>
                  <a:gd name="connsiteY5" fmla="*/ 14209 h 29764"/>
                  <a:gd name="connsiteX6" fmla="*/ 19074 w 19073"/>
                  <a:gd name="connsiteY6" fmla="*/ 29449 h 29764"/>
                  <a:gd name="connsiteX7" fmla="*/ 18978 w 19073"/>
                  <a:gd name="connsiteY7" fmla="*/ 29449 h 29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73" h="29764">
                    <a:moveTo>
                      <a:pt x="18883" y="29639"/>
                    </a:moveTo>
                    <a:cubicBezTo>
                      <a:pt x="15550" y="29354"/>
                      <a:pt x="2595" y="30306"/>
                      <a:pt x="24" y="29258"/>
                    </a:cubicBezTo>
                    <a:cubicBezTo>
                      <a:pt x="24" y="26115"/>
                      <a:pt x="24" y="22019"/>
                      <a:pt x="24" y="17162"/>
                    </a:cubicBezTo>
                    <a:cubicBezTo>
                      <a:pt x="119" y="13352"/>
                      <a:pt x="-262" y="10494"/>
                      <a:pt x="405" y="7256"/>
                    </a:cubicBezTo>
                    <a:cubicBezTo>
                      <a:pt x="2024" y="17"/>
                      <a:pt x="11263" y="-2365"/>
                      <a:pt x="16216" y="2684"/>
                    </a:cubicBezTo>
                    <a:cubicBezTo>
                      <a:pt x="19550" y="6494"/>
                      <a:pt x="18978" y="8684"/>
                      <a:pt x="19074" y="14209"/>
                    </a:cubicBezTo>
                    <a:cubicBezTo>
                      <a:pt x="19074" y="17638"/>
                      <a:pt x="19074" y="27258"/>
                      <a:pt x="19074" y="29449"/>
                    </a:cubicBezTo>
                    <a:lnTo>
                      <a:pt x="18978" y="29449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77" name="Kombinationstegning: figur 376">
                <a:extLst>
                  <a:ext uri="{FF2B5EF4-FFF2-40B4-BE49-F238E27FC236}">
                    <a16:creationId xmlns:a16="http://schemas.microsoft.com/office/drawing/2014/main" id="{DF354EFE-5DE7-66C3-36E2-64A1D7D69C4B}"/>
                  </a:ext>
                </a:extLst>
              </p:cNvPr>
              <p:cNvSpPr/>
              <p:nvPr/>
            </p:nvSpPr>
            <p:spPr>
              <a:xfrm>
                <a:off x="9127578" y="5383814"/>
                <a:ext cx="73914" cy="116789"/>
              </a:xfrm>
              <a:custGeom>
                <a:avLst/>
                <a:gdLst>
                  <a:gd name="connsiteX0" fmla="*/ 0 w 73914"/>
                  <a:gd name="connsiteY0" fmla="*/ 116705 h 116789"/>
                  <a:gd name="connsiteX1" fmla="*/ 0 w 73914"/>
                  <a:gd name="connsiteY1" fmla="*/ 29647 h 116789"/>
                  <a:gd name="connsiteX2" fmla="*/ 73914 w 73914"/>
                  <a:gd name="connsiteY2" fmla="*/ 29647 h 116789"/>
                  <a:gd name="connsiteX3" fmla="*/ 73819 w 73914"/>
                  <a:gd name="connsiteY3" fmla="*/ 116705 h 116789"/>
                  <a:gd name="connsiteX4" fmla="*/ 95 w 73914"/>
                  <a:gd name="connsiteY4" fmla="*/ 116705 h 116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914" h="116789">
                    <a:moveTo>
                      <a:pt x="0" y="116705"/>
                    </a:moveTo>
                    <a:cubicBezTo>
                      <a:pt x="0" y="103751"/>
                      <a:pt x="0" y="47554"/>
                      <a:pt x="0" y="29647"/>
                    </a:cubicBezTo>
                    <a:cubicBezTo>
                      <a:pt x="0" y="-9882"/>
                      <a:pt x="73914" y="-9882"/>
                      <a:pt x="73914" y="29647"/>
                    </a:cubicBezTo>
                    <a:cubicBezTo>
                      <a:pt x="73914" y="36124"/>
                      <a:pt x="73914" y="109752"/>
                      <a:pt x="73819" y="116705"/>
                    </a:cubicBezTo>
                    <a:cubicBezTo>
                      <a:pt x="44291" y="116896"/>
                      <a:pt x="23051" y="116705"/>
                      <a:pt x="95" y="116705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78" name="Kombinationstegning: figur 377">
                <a:extLst>
                  <a:ext uri="{FF2B5EF4-FFF2-40B4-BE49-F238E27FC236}">
                    <a16:creationId xmlns:a16="http://schemas.microsoft.com/office/drawing/2014/main" id="{4B562BCC-EECB-1A96-BF2A-2CFDA5B13FE6}"/>
                  </a:ext>
                </a:extLst>
              </p:cNvPr>
              <p:cNvSpPr/>
              <p:nvPr/>
            </p:nvSpPr>
            <p:spPr>
              <a:xfrm>
                <a:off x="9109194" y="5573100"/>
                <a:ext cx="110670" cy="169050"/>
              </a:xfrm>
              <a:custGeom>
                <a:avLst/>
                <a:gdLst>
                  <a:gd name="connsiteX0" fmla="*/ 110204 w 110670"/>
                  <a:gd name="connsiteY0" fmla="*/ 168688 h 169050"/>
                  <a:gd name="connsiteX1" fmla="*/ 0 w 110670"/>
                  <a:gd name="connsiteY1" fmla="*/ 168974 h 169050"/>
                  <a:gd name="connsiteX2" fmla="*/ 0 w 110670"/>
                  <a:gd name="connsiteY2" fmla="*/ 72485 h 169050"/>
                  <a:gd name="connsiteX3" fmla="*/ 54959 w 110670"/>
                  <a:gd name="connsiteY3" fmla="*/ 0 h 169050"/>
                  <a:gd name="connsiteX4" fmla="*/ 110585 w 110670"/>
                  <a:gd name="connsiteY4" fmla="*/ 72485 h 169050"/>
                  <a:gd name="connsiteX5" fmla="*/ 110395 w 110670"/>
                  <a:gd name="connsiteY5" fmla="*/ 168592 h 169050"/>
                  <a:gd name="connsiteX6" fmla="*/ 110300 w 110670"/>
                  <a:gd name="connsiteY6" fmla="*/ 168592 h 16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0670" h="169050">
                    <a:moveTo>
                      <a:pt x="110204" y="168688"/>
                    </a:moveTo>
                    <a:cubicBezTo>
                      <a:pt x="86773" y="169354"/>
                      <a:pt x="7620" y="168878"/>
                      <a:pt x="0" y="168974"/>
                    </a:cubicBezTo>
                    <a:lnTo>
                      <a:pt x="0" y="72485"/>
                    </a:lnTo>
                    <a:cubicBezTo>
                      <a:pt x="0" y="31242"/>
                      <a:pt x="22955" y="0"/>
                      <a:pt x="54959" y="0"/>
                    </a:cubicBezTo>
                    <a:cubicBezTo>
                      <a:pt x="100870" y="0"/>
                      <a:pt x="110585" y="43815"/>
                      <a:pt x="110585" y="72485"/>
                    </a:cubicBezTo>
                    <a:cubicBezTo>
                      <a:pt x="110585" y="80296"/>
                      <a:pt x="110871" y="155448"/>
                      <a:pt x="110395" y="168592"/>
                    </a:cubicBezTo>
                    <a:lnTo>
                      <a:pt x="110300" y="1685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79" name="Kombinationstegning: figur 378">
                <a:extLst>
                  <a:ext uri="{FF2B5EF4-FFF2-40B4-BE49-F238E27FC236}">
                    <a16:creationId xmlns:a16="http://schemas.microsoft.com/office/drawing/2014/main" id="{2148508C-9BBC-641B-CD67-266AF9DADF2F}"/>
                  </a:ext>
                </a:extLst>
              </p:cNvPr>
              <p:cNvSpPr/>
              <p:nvPr/>
            </p:nvSpPr>
            <p:spPr>
              <a:xfrm>
                <a:off x="8883452" y="5674637"/>
                <a:ext cx="93440" cy="143541"/>
              </a:xfrm>
              <a:custGeom>
                <a:avLst/>
                <a:gdLst>
                  <a:gd name="connsiteX0" fmla="*/ 93345 w 93440"/>
                  <a:gd name="connsiteY0" fmla="*/ 143542 h 143541"/>
                  <a:gd name="connsiteX1" fmla="*/ 0 w 93440"/>
                  <a:gd name="connsiteY1" fmla="*/ 143542 h 143541"/>
                  <a:gd name="connsiteX2" fmla="*/ 0 w 93440"/>
                  <a:gd name="connsiteY2" fmla="*/ 56102 h 143541"/>
                  <a:gd name="connsiteX3" fmla="*/ 44387 w 93440"/>
                  <a:gd name="connsiteY3" fmla="*/ 0 h 143541"/>
                  <a:gd name="connsiteX4" fmla="*/ 49149 w 93440"/>
                  <a:gd name="connsiteY4" fmla="*/ 0 h 143541"/>
                  <a:gd name="connsiteX5" fmla="*/ 93440 w 93440"/>
                  <a:gd name="connsiteY5" fmla="*/ 56007 h 143541"/>
                  <a:gd name="connsiteX6" fmla="*/ 93440 w 93440"/>
                  <a:gd name="connsiteY6" fmla="*/ 143542 h 143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440" h="143541">
                    <a:moveTo>
                      <a:pt x="93345" y="143542"/>
                    </a:moveTo>
                    <a:lnTo>
                      <a:pt x="0" y="143542"/>
                    </a:lnTo>
                    <a:lnTo>
                      <a:pt x="0" y="56102"/>
                    </a:lnTo>
                    <a:cubicBezTo>
                      <a:pt x="0" y="31623"/>
                      <a:pt x="19907" y="0"/>
                      <a:pt x="44387" y="0"/>
                    </a:cubicBezTo>
                    <a:lnTo>
                      <a:pt x="49149" y="0"/>
                    </a:lnTo>
                    <a:cubicBezTo>
                      <a:pt x="73628" y="0"/>
                      <a:pt x="93440" y="31528"/>
                      <a:pt x="93440" y="56007"/>
                    </a:cubicBezTo>
                    <a:lnTo>
                      <a:pt x="93440" y="143542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80" name="Kombinationstegning: figur 379">
                <a:extLst>
                  <a:ext uri="{FF2B5EF4-FFF2-40B4-BE49-F238E27FC236}">
                    <a16:creationId xmlns:a16="http://schemas.microsoft.com/office/drawing/2014/main" id="{1C84870E-9E66-E39C-CE97-5C766D68190E}"/>
                  </a:ext>
                </a:extLst>
              </p:cNvPr>
              <p:cNvSpPr/>
              <p:nvPr/>
            </p:nvSpPr>
            <p:spPr>
              <a:xfrm>
                <a:off x="9350844" y="5674637"/>
                <a:ext cx="93440" cy="143541"/>
              </a:xfrm>
              <a:custGeom>
                <a:avLst/>
                <a:gdLst>
                  <a:gd name="connsiteX0" fmla="*/ 93345 w 93440"/>
                  <a:gd name="connsiteY0" fmla="*/ 143542 h 143541"/>
                  <a:gd name="connsiteX1" fmla="*/ 0 w 93440"/>
                  <a:gd name="connsiteY1" fmla="*/ 143542 h 143541"/>
                  <a:gd name="connsiteX2" fmla="*/ 0 w 93440"/>
                  <a:gd name="connsiteY2" fmla="*/ 56102 h 143541"/>
                  <a:gd name="connsiteX3" fmla="*/ 44387 w 93440"/>
                  <a:gd name="connsiteY3" fmla="*/ 0 h 143541"/>
                  <a:gd name="connsiteX4" fmla="*/ 49149 w 93440"/>
                  <a:gd name="connsiteY4" fmla="*/ 0 h 143541"/>
                  <a:gd name="connsiteX5" fmla="*/ 93440 w 93440"/>
                  <a:gd name="connsiteY5" fmla="*/ 56007 h 143541"/>
                  <a:gd name="connsiteX6" fmla="*/ 93440 w 93440"/>
                  <a:gd name="connsiteY6" fmla="*/ 143542 h 143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440" h="143541">
                    <a:moveTo>
                      <a:pt x="93345" y="143542"/>
                    </a:moveTo>
                    <a:lnTo>
                      <a:pt x="0" y="143542"/>
                    </a:lnTo>
                    <a:lnTo>
                      <a:pt x="0" y="56102"/>
                    </a:lnTo>
                    <a:cubicBezTo>
                      <a:pt x="0" y="31623"/>
                      <a:pt x="19908" y="0"/>
                      <a:pt x="44387" y="0"/>
                    </a:cubicBezTo>
                    <a:lnTo>
                      <a:pt x="49149" y="0"/>
                    </a:lnTo>
                    <a:cubicBezTo>
                      <a:pt x="73628" y="0"/>
                      <a:pt x="93440" y="31528"/>
                      <a:pt x="93440" y="56007"/>
                    </a:cubicBezTo>
                    <a:lnTo>
                      <a:pt x="93440" y="143542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81" name="Kombinationstegning: figur 380">
                <a:extLst>
                  <a:ext uri="{FF2B5EF4-FFF2-40B4-BE49-F238E27FC236}">
                    <a16:creationId xmlns:a16="http://schemas.microsoft.com/office/drawing/2014/main" id="{9190B651-38AB-6891-2629-2D0D33C79992}"/>
                  </a:ext>
                </a:extLst>
              </p:cNvPr>
              <p:cNvSpPr/>
              <p:nvPr/>
            </p:nvSpPr>
            <p:spPr>
              <a:xfrm>
                <a:off x="9116910" y="5803553"/>
                <a:ext cx="98488" cy="115684"/>
              </a:xfrm>
              <a:custGeom>
                <a:avLst/>
                <a:gdLst>
                  <a:gd name="connsiteX0" fmla="*/ 98488 w 98488"/>
                  <a:gd name="connsiteY0" fmla="*/ 115685 h 115684"/>
                  <a:gd name="connsiteX1" fmla="*/ 98488 w 98488"/>
                  <a:gd name="connsiteY1" fmla="*/ 40152 h 115684"/>
                  <a:gd name="connsiteX2" fmla="*/ 0 w 98488"/>
                  <a:gd name="connsiteY2" fmla="*/ 40152 h 115684"/>
                  <a:gd name="connsiteX3" fmla="*/ 0 w 98488"/>
                  <a:gd name="connsiteY3" fmla="*/ 111970 h 115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488" h="115684">
                    <a:moveTo>
                      <a:pt x="98488" y="115685"/>
                    </a:moveTo>
                    <a:lnTo>
                      <a:pt x="98488" y="40152"/>
                    </a:lnTo>
                    <a:cubicBezTo>
                      <a:pt x="92583" y="-12331"/>
                      <a:pt x="7239" y="-14427"/>
                      <a:pt x="0" y="40152"/>
                    </a:cubicBezTo>
                    <a:lnTo>
                      <a:pt x="0" y="111970"/>
                    </a:lnTo>
                  </a:path>
                </a:pathLst>
              </a:custGeom>
              <a:noFill/>
              <a:ln w="9525" cap="flat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82" name="Kombinationstegning: figur 381">
                <a:extLst>
                  <a:ext uri="{FF2B5EF4-FFF2-40B4-BE49-F238E27FC236}">
                    <a16:creationId xmlns:a16="http://schemas.microsoft.com/office/drawing/2014/main" id="{A9EBF8E6-D5D1-6217-EA5B-58E7B45BB52D}"/>
                  </a:ext>
                </a:extLst>
              </p:cNvPr>
              <p:cNvSpPr/>
              <p:nvPr/>
            </p:nvSpPr>
            <p:spPr>
              <a:xfrm>
                <a:off x="9099924" y="5128688"/>
                <a:ext cx="16423" cy="54762"/>
              </a:xfrm>
              <a:custGeom>
                <a:avLst/>
                <a:gdLst>
                  <a:gd name="connsiteX0" fmla="*/ 15939 w 16423"/>
                  <a:gd name="connsiteY0" fmla="*/ 54649 h 54762"/>
                  <a:gd name="connsiteX1" fmla="*/ 127 w 16423"/>
                  <a:gd name="connsiteY1" fmla="*/ 54458 h 54762"/>
                  <a:gd name="connsiteX2" fmla="*/ 127 w 16423"/>
                  <a:gd name="connsiteY2" fmla="*/ 9596 h 54762"/>
                  <a:gd name="connsiteX3" fmla="*/ 11081 w 16423"/>
                  <a:gd name="connsiteY3" fmla="*/ 642 h 54762"/>
                  <a:gd name="connsiteX4" fmla="*/ 16320 w 16423"/>
                  <a:gd name="connsiteY4" fmla="*/ 21121 h 54762"/>
                  <a:gd name="connsiteX5" fmla="*/ 16320 w 16423"/>
                  <a:gd name="connsiteY5" fmla="*/ 54554 h 54762"/>
                  <a:gd name="connsiteX6" fmla="*/ 16129 w 16423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423" h="54762">
                    <a:moveTo>
                      <a:pt x="15939" y="54649"/>
                    </a:moveTo>
                    <a:cubicBezTo>
                      <a:pt x="14796" y="54458"/>
                      <a:pt x="1651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032" y="-1834"/>
                      <a:pt x="11081" y="642"/>
                    </a:cubicBezTo>
                    <a:cubicBezTo>
                      <a:pt x="18701" y="4452"/>
                      <a:pt x="15748" y="13120"/>
                      <a:pt x="16320" y="21121"/>
                    </a:cubicBezTo>
                    <a:cubicBezTo>
                      <a:pt x="16320" y="29693"/>
                      <a:pt x="16415" y="48172"/>
                      <a:pt x="16320" y="54554"/>
                    </a:cubicBezTo>
                    <a:lnTo>
                      <a:pt x="16129" y="5455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83" name="Kombinationstegning: figur 382">
                <a:extLst>
                  <a:ext uri="{FF2B5EF4-FFF2-40B4-BE49-F238E27FC236}">
                    <a16:creationId xmlns:a16="http://schemas.microsoft.com/office/drawing/2014/main" id="{960531CB-9B49-AD40-3DF8-E23A5494BAB3}"/>
                  </a:ext>
                </a:extLst>
              </p:cNvPr>
              <p:cNvSpPr/>
              <p:nvPr/>
            </p:nvSpPr>
            <p:spPr>
              <a:xfrm>
                <a:off x="9131261" y="5128688"/>
                <a:ext cx="17719" cy="54762"/>
              </a:xfrm>
              <a:custGeom>
                <a:avLst/>
                <a:gdLst>
                  <a:gd name="connsiteX0" fmla="*/ 17177 w 17719"/>
                  <a:gd name="connsiteY0" fmla="*/ 54649 h 54762"/>
                  <a:gd name="connsiteX1" fmla="*/ 127 w 17719"/>
                  <a:gd name="connsiteY1" fmla="*/ 54458 h 54762"/>
                  <a:gd name="connsiteX2" fmla="*/ 127 w 17719"/>
                  <a:gd name="connsiteY2" fmla="*/ 9596 h 54762"/>
                  <a:gd name="connsiteX3" fmla="*/ 11938 w 17719"/>
                  <a:gd name="connsiteY3" fmla="*/ 642 h 54762"/>
                  <a:gd name="connsiteX4" fmla="*/ 17558 w 17719"/>
                  <a:gd name="connsiteY4" fmla="*/ 21121 h 54762"/>
                  <a:gd name="connsiteX5" fmla="*/ 17558 w 17719"/>
                  <a:gd name="connsiteY5" fmla="*/ 54554 h 54762"/>
                  <a:gd name="connsiteX6" fmla="*/ 17367 w 17719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9" h="54762">
                    <a:moveTo>
                      <a:pt x="17177" y="54649"/>
                    </a:moveTo>
                    <a:cubicBezTo>
                      <a:pt x="15939" y="54458"/>
                      <a:pt x="1746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509" y="-1834"/>
                      <a:pt x="11938" y="642"/>
                    </a:cubicBezTo>
                    <a:cubicBezTo>
                      <a:pt x="20225" y="4452"/>
                      <a:pt x="16986" y="13120"/>
                      <a:pt x="17558" y="21121"/>
                    </a:cubicBezTo>
                    <a:cubicBezTo>
                      <a:pt x="17558" y="29693"/>
                      <a:pt x="17748" y="48172"/>
                      <a:pt x="17558" y="54554"/>
                    </a:cubicBezTo>
                    <a:lnTo>
                      <a:pt x="17367" y="5455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84" name="Kombinationstegning: figur 383">
                <a:extLst>
                  <a:ext uri="{FF2B5EF4-FFF2-40B4-BE49-F238E27FC236}">
                    <a16:creationId xmlns:a16="http://schemas.microsoft.com/office/drawing/2014/main" id="{8C226540-A8F0-98BA-503F-BBE37629A564}"/>
                  </a:ext>
                </a:extLst>
              </p:cNvPr>
              <p:cNvSpPr/>
              <p:nvPr/>
            </p:nvSpPr>
            <p:spPr>
              <a:xfrm>
                <a:off x="9187077" y="5128688"/>
                <a:ext cx="17719" cy="54762"/>
              </a:xfrm>
              <a:custGeom>
                <a:avLst/>
                <a:gdLst>
                  <a:gd name="connsiteX0" fmla="*/ 17177 w 17719"/>
                  <a:gd name="connsiteY0" fmla="*/ 54649 h 54762"/>
                  <a:gd name="connsiteX1" fmla="*/ 127 w 17719"/>
                  <a:gd name="connsiteY1" fmla="*/ 54458 h 54762"/>
                  <a:gd name="connsiteX2" fmla="*/ 127 w 17719"/>
                  <a:gd name="connsiteY2" fmla="*/ 9596 h 54762"/>
                  <a:gd name="connsiteX3" fmla="*/ 11938 w 17719"/>
                  <a:gd name="connsiteY3" fmla="*/ 642 h 54762"/>
                  <a:gd name="connsiteX4" fmla="*/ 17558 w 17719"/>
                  <a:gd name="connsiteY4" fmla="*/ 21121 h 54762"/>
                  <a:gd name="connsiteX5" fmla="*/ 17558 w 17719"/>
                  <a:gd name="connsiteY5" fmla="*/ 54554 h 54762"/>
                  <a:gd name="connsiteX6" fmla="*/ 17367 w 17719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9" h="54762">
                    <a:moveTo>
                      <a:pt x="17177" y="54649"/>
                    </a:moveTo>
                    <a:cubicBezTo>
                      <a:pt x="15939" y="54458"/>
                      <a:pt x="1746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509" y="-1834"/>
                      <a:pt x="11938" y="642"/>
                    </a:cubicBezTo>
                    <a:cubicBezTo>
                      <a:pt x="20225" y="4452"/>
                      <a:pt x="16986" y="13120"/>
                      <a:pt x="17558" y="21121"/>
                    </a:cubicBezTo>
                    <a:cubicBezTo>
                      <a:pt x="17558" y="29693"/>
                      <a:pt x="17748" y="48172"/>
                      <a:pt x="17558" y="54554"/>
                    </a:cubicBezTo>
                    <a:lnTo>
                      <a:pt x="17367" y="5455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85" name="Kombinationstegning: figur 384">
                <a:extLst>
                  <a:ext uri="{FF2B5EF4-FFF2-40B4-BE49-F238E27FC236}">
                    <a16:creationId xmlns:a16="http://schemas.microsoft.com/office/drawing/2014/main" id="{E3BF15BF-DC18-402E-3126-F5F0B1FAB51D}"/>
                  </a:ext>
                </a:extLst>
              </p:cNvPr>
              <p:cNvSpPr/>
              <p:nvPr/>
            </p:nvSpPr>
            <p:spPr>
              <a:xfrm>
                <a:off x="9219748" y="5128688"/>
                <a:ext cx="17719" cy="54762"/>
              </a:xfrm>
              <a:custGeom>
                <a:avLst/>
                <a:gdLst>
                  <a:gd name="connsiteX0" fmla="*/ 17177 w 17719"/>
                  <a:gd name="connsiteY0" fmla="*/ 54649 h 54762"/>
                  <a:gd name="connsiteX1" fmla="*/ 127 w 17719"/>
                  <a:gd name="connsiteY1" fmla="*/ 54458 h 54762"/>
                  <a:gd name="connsiteX2" fmla="*/ 127 w 17719"/>
                  <a:gd name="connsiteY2" fmla="*/ 9596 h 54762"/>
                  <a:gd name="connsiteX3" fmla="*/ 11938 w 17719"/>
                  <a:gd name="connsiteY3" fmla="*/ 642 h 54762"/>
                  <a:gd name="connsiteX4" fmla="*/ 17558 w 17719"/>
                  <a:gd name="connsiteY4" fmla="*/ 21121 h 54762"/>
                  <a:gd name="connsiteX5" fmla="*/ 17558 w 17719"/>
                  <a:gd name="connsiteY5" fmla="*/ 54554 h 54762"/>
                  <a:gd name="connsiteX6" fmla="*/ 17367 w 17719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9" h="54762">
                    <a:moveTo>
                      <a:pt x="17177" y="54649"/>
                    </a:moveTo>
                    <a:cubicBezTo>
                      <a:pt x="15939" y="54458"/>
                      <a:pt x="1746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509" y="-1834"/>
                      <a:pt x="11938" y="642"/>
                    </a:cubicBezTo>
                    <a:cubicBezTo>
                      <a:pt x="20225" y="4452"/>
                      <a:pt x="16986" y="13120"/>
                      <a:pt x="17558" y="21121"/>
                    </a:cubicBezTo>
                    <a:cubicBezTo>
                      <a:pt x="17558" y="29693"/>
                      <a:pt x="17748" y="48172"/>
                      <a:pt x="17558" y="54554"/>
                    </a:cubicBezTo>
                    <a:lnTo>
                      <a:pt x="17367" y="5455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86" name="Kombinationstegning: figur 385">
                <a:extLst>
                  <a:ext uri="{FF2B5EF4-FFF2-40B4-BE49-F238E27FC236}">
                    <a16:creationId xmlns:a16="http://schemas.microsoft.com/office/drawing/2014/main" id="{3FE5B23F-3335-3A81-8555-AC31F9E17F63}"/>
                  </a:ext>
                </a:extLst>
              </p:cNvPr>
              <p:cNvSpPr/>
              <p:nvPr/>
            </p:nvSpPr>
            <p:spPr>
              <a:xfrm>
                <a:off x="9139960" y="5826060"/>
                <a:ext cx="52482" cy="93845"/>
              </a:xfrm>
              <a:custGeom>
                <a:avLst/>
                <a:gdLst>
                  <a:gd name="connsiteX0" fmla="*/ 52483 w 52482"/>
                  <a:gd name="connsiteY0" fmla="*/ 93178 h 93845"/>
                  <a:gd name="connsiteX1" fmla="*/ 52483 w 52482"/>
                  <a:gd name="connsiteY1" fmla="*/ 31361 h 93845"/>
                  <a:gd name="connsiteX2" fmla="*/ 0 w 52482"/>
                  <a:gd name="connsiteY2" fmla="*/ 31361 h 93845"/>
                  <a:gd name="connsiteX3" fmla="*/ 0 w 52482"/>
                  <a:gd name="connsiteY3" fmla="*/ 93845 h 93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482" h="93845">
                    <a:moveTo>
                      <a:pt x="52483" y="93178"/>
                    </a:moveTo>
                    <a:lnTo>
                      <a:pt x="52483" y="31361"/>
                    </a:lnTo>
                    <a:cubicBezTo>
                      <a:pt x="49054" y="-10454"/>
                      <a:pt x="3429" y="-10454"/>
                      <a:pt x="0" y="31361"/>
                    </a:cubicBezTo>
                    <a:lnTo>
                      <a:pt x="0" y="93845"/>
                    </a:lnTo>
                  </a:path>
                </a:pathLst>
              </a:custGeom>
              <a:noFill/>
              <a:ln w="9525" cap="flat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87" name="Kombinationstegning: figur 386">
                <a:extLst>
                  <a:ext uri="{FF2B5EF4-FFF2-40B4-BE49-F238E27FC236}">
                    <a16:creationId xmlns:a16="http://schemas.microsoft.com/office/drawing/2014/main" id="{2D6815A7-5F5F-A2BE-7BEC-7F7A9A918E01}"/>
                  </a:ext>
                </a:extLst>
              </p:cNvPr>
              <p:cNvSpPr/>
              <p:nvPr/>
            </p:nvSpPr>
            <p:spPr>
              <a:xfrm>
                <a:off x="9209507" y="5295173"/>
                <a:ext cx="42467" cy="42053"/>
              </a:xfrm>
              <a:custGeom>
                <a:avLst/>
                <a:gdLst>
                  <a:gd name="connsiteX0" fmla="*/ 42467 w 42467"/>
                  <a:gd name="connsiteY0" fmla="*/ 21514 h 42053"/>
                  <a:gd name="connsiteX1" fmla="*/ 81 w 42467"/>
                  <a:gd name="connsiteY1" fmla="*/ 23324 h 42053"/>
                  <a:gd name="connsiteX2" fmla="*/ 42467 w 42467"/>
                  <a:gd name="connsiteY2" fmla="*/ 20562 h 42053"/>
                  <a:gd name="connsiteX3" fmla="*/ 42467 w 42467"/>
                  <a:gd name="connsiteY3" fmla="*/ 21514 h 4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467" h="42053">
                    <a:moveTo>
                      <a:pt x="42467" y="21514"/>
                    </a:moveTo>
                    <a:cubicBezTo>
                      <a:pt x="41610" y="47613"/>
                      <a:pt x="3129" y="49518"/>
                      <a:pt x="81" y="23324"/>
                    </a:cubicBezTo>
                    <a:cubicBezTo>
                      <a:pt x="-2110" y="-5918"/>
                      <a:pt x="40943" y="-8585"/>
                      <a:pt x="42467" y="20562"/>
                    </a:cubicBezTo>
                    <a:lnTo>
                      <a:pt x="42467" y="2151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88" name="Kombinationstegning: figur 387">
                <a:extLst>
                  <a:ext uri="{FF2B5EF4-FFF2-40B4-BE49-F238E27FC236}">
                    <a16:creationId xmlns:a16="http://schemas.microsoft.com/office/drawing/2014/main" id="{0B4CA20D-7860-C78B-9962-824C89E85D89}"/>
                  </a:ext>
                </a:extLst>
              </p:cNvPr>
              <p:cNvSpPr/>
              <p:nvPr/>
            </p:nvSpPr>
            <p:spPr>
              <a:xfrm>
                <a:off x="9081667" y="5294970"/>
                <a:ext cx="42278" cy="42576"/>
              </a:xfrm>
              <a:custGeom>
                <a:avLst/>
                <a:gdLst>
                  <a:gd name="connsiteX0" fmla="*/ 0 w 42278"/>
                  <a:gd name="connsiteY0" fmla="*/ 21241 h 42576"/>
                  <a:gd name="connsiteX1" fmla="*/ 21241 w 42278"/>
                  <a:gd name="connsiteY1" fmla="*/ 0 h 42576"/>
                  <a:gd name="connsiteX2" fmla="*/ 21241 w 42278"/>
                  <a:gd name="connsiteY2" fmla="*/ 42577 h 42576"/>
                  <a:gd name="connsiteX3" fmla="*/ 0 w 42278"/>
                  <a:gd name="connsiteY3" fmla="*/ 21336 h 4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78" h="42576">
                    <a:moveTo>
                      <a:pt x="0" y="21241"/>
                    </a:moveTo>
                    <a:cubicBezTo>
                      <a:pt x="0" y="9525"/>
                      <a:pt x="9525" y="0"/>
                      <a:pt x="21241" y="0"/>
                    </a:cubicBezTo>
                    <a:cubicBezTo>
                      <a:pt x="49244" y="762"/>
                      <a:pt x="49339" y="41815"/>
                      <a:pt x="21241" y="42577"/>
                    </a:cubicBezTo>
                    <a:cubicBezTo>
                      <a:pt x="9525" y="42577"/>
                      <a:pt x="0" y="33052"/>
                      <a:pt x="0" y="21336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89" name="Kombinationstegning: figur 388">
                <a:extLst>
                  <a:ext uri="{FF2B5EF4-FFF2-40B4-BE49-F238E27FC236}">
                    <a16:creationId xmlns:a16="http://schemas.microsoft.com/office/drawing/2014/main" id="{052EE08F-2087-753A-2925-393A562E64C0}"/>
                  </a:ext>
                </a:extLst>
              </p:cNvPr>
              <p:cNvSpPr/>
              <p:nvPr/>
            </p:nvSpPr>
            <p:spPr>
              <a:xfrm>
                <a:off x="9155111" y="5303450"/>
                <a:ext cx="25616" cy="25298"/>
              </a:xfrm>
              <a:custGeom>
                <a:avLst/>
                <a:gdLst>
                  <a:gd name="connsiteX0" fmla="*/ 25617 w 25616"/>
                  <a:gd name="connsiteY0" fmla="*/ 13142 h 25298"/>
                  <a:gd name="connsiteX1" fmla="*/ 185 w 25616"/>
                  <a:gd name="connsiteY1" fmla="*/ 10380 h 25298"/>
                  <a:gd name="connsiteX2" fmla="*/ 25617 w 25616"/>
                  <a:gd name="connsiteY2" fmla="*/ 12285 h 25298"/>
                  <a:gd name="connsiteX3" fmla="*/ 25617 w 25616"/>
                  <a:gd name="connsiteY3" fmla="*/ 13142 h 25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16" h="25298">
                    <a:moveTo>
                      <a:pt x="25617" y="13142"/>
                    </a:moveTo>
                    <a:cubicBezTo>
                      <a:pt x="24569" y="30954"/>
                      <a:pt x="-2482" y="28477"/>
                      <a:pt x="185" y="10380"/>
                    </a:cubicBezTo>
                    <a:cubicBezTo>
                      <a:pt x="3043" y="-4670"/>
                      <a:pt x="25045" y="-2765"/>
                      <a:pt x="25617" y="12285"/>
                    </a:cubicBezTo>
                    <a:lnTo>
                      <a:pt x="25617" y="1314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90" name="Kombinationstegning: figur 389">
                <a:extLst>
                  <a:ext uri="{FF2B5EF4-FFF2-40B4-BE49-F238E27FC236}">
                    <a16:creationId xmlns:a16="http://schemas.microsoft.com/office/drawing/2014/main" id="{844EB457-1F28-9797-37B3-9A71DF24C0B7}"/>
                  </a:ext>
                </a:extLst>
              </p:cNvPr>
              <p:cNvSpPr/>
              <p:nvPr/>
            </p:nvSpPr>
            <p:spPr>
              <a:xfrm>
                <a:off x="8809157" y="5619296"/>
                <a:ext cx="241934" cy="9525"/>
              </a:xfrm>
              <a:custGeom>
                <a:avLst/>
                <a:gdLst>
                  <a:gd name="connsiteX0" fmla="*/ 0 w 241934"/>
                  <a:gd name="connsiteY0" fmla="*/ 0 h 9525"/>
                  <a:gd name="connsiteX1" fmla="*/ 241935 w 241934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1934" h="9525">
                    <a:moveTo>
                      <a:pt x="0" y="0"/>
                    </a:moveTo>
                    <a:lnTo>
                      <a:pt x="241935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91" name="Kombinationstegning: figur 390">
                <a:extLst>
                  <a:ext uri="{FF2B5EF4-FFF2-40B4-BE49-F238E27FC236}">
                    <a16:creationId xmlns:a16="http://schemas.microsoft.com/office/drawing/2014/main" id="{4F93627B-A82B-B67A-32F7-E69C66855C9B}"/>
                  </a:ext>
                </a:extLst>
              </p:cNvPr>
              <p:cNvSpPr/>
              <p:nvPr/>
            </p:nvSpPr>
            <p:spPr>
              <a:xfrm>
                <a:off x="9281026" y="5619296"/>
                <a:ext cx="232981" cy="9525"/>
              </a:xfrm>
              <a:custGeom>
                <a:avLst/>
                <a:gdLst>
                  <a:gd name="connsiteX0" fmla="*/ 232981 w 232981"/>
                  <a:gd name="connsiteY0" fmla="*/ 0 h 9525"/>
                  <a:gd name="connsiteX1" fmla="*/ 0 w 232981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2981" h="9525">
                    <a:moveTo>
                      <a:pt x="232981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92" name="Kombinationstegning: figur 391">
                <a:extLst>
                  <a:ext uri="{FF2B5EF4-FFF2-40B4-BE49-F238E27FC236}">
                    <a16:creationId xmlns:a16="http://schemas.microsoft.com/office/drawing/2014/main" id="{7ED920C5-1FFC-7C6D-FF10-E7D2EA5E96E3}"/>
                  </a:ext>
                </a:extLst>
              </p:cNvPr>
              <p:cNvSpPr/>
              <p:nvPr/>
            </p:nvSpPr>
            <p:spPr>
              <a:xfrm>
                <a:off x="9281026" y="5268997"/>
                <a:ext cx="270986" cy="177039"/>
              </a:xfrm>
              <a:custGeom>
                <a:avLst/>
                <a:gdLst>
                  <a:gd name="connsiteX0" fmla="*/ 270986 w 270986"/>
                  <a:gd name="connsiteY0" fmla="*/ 177039 h 177039"/>
                  <a:gd name="connsiteX1" fmla="*/ 235839 w 270986"/>
                  <a:gd name="connsiteY1" fmla="*/ 13780 h 177039"/>
                  <a:gd name="connsiteX2" fmla="*/ 217646 w 270986"/>
                  <a:gd name="connsiteY2" fmla="*/ 65 h 177039"/>
                  <a:gd name="connsiteX3" fmla="*/ 0 w 270986"/>
                  <a:gd name="connsiteY3" fmla="*/ 65 h 177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986" h="177039">
                    <a:moveTo>
                      <a:pt x="270986" y="177039"/>
                    </a:moveTo>
                    <a:cubicBezTo>
                      <a:pt x="260509" y="127509"/>
                      <a:pt x="246888" y="65215"/>
                      <a:pt x="235839" y="13780"/>
                    </a:cubicBezTo>
                    <a:cubicBezTo>
                      <a:pt x="233267" y="-2126"/>
                      <a:pt x="230219" y="160"/>
                      <a:pt x="217646" y="65"/>
                    </a:cubicBezTo>
                    <a:cubicBezTo>
                      <a:pt x="149543" y="65"/>
                      <a:pt x="65437" y="65"/>
                      <a:pt x="0" y="65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93" name="Kombinationstegning: figur 392">
                <a:extLst>
                  <a:ext uri="{FF2B5EF4-FFF2-40B4-BE49-F238E27FC236}">
                    <a16:creationId xmlns:a16="http://schemas.microsoft.com/office/drawing/2014/main" id="{B6EB123C-D7C0-5A7C-82F2-641CC36872CE}"/>
                  </a:ext>
                </a:extLst>
              </p:cNvPr>
              <p:cNvSpPr/>
              <p:nvPr/>
            </p:nvSpPr>
            <p:spPr>
              <a:xfrm>
                <a:off x="9281026" y="5448227"/>
                <a:ext cx="271557" cy="483393"/>
              </a:xfrm>
              <a:custGeom>
                <a:avLst/>
                <a:gdLst>
                  <a:gd name="connsiteX0" fmla="*/ 0 w 271557"/>
                  <a:gd name="connsiteY0" fmla="*/ 0 h 483393"/>
                  <a:gd name="connsiteX1" fmla="*/ 271558 w 271557"/>
                  <a:gd name="connsiteY1" fmla="*/ 0 h 483393"/>
                  <a:gd name="connsiteX2" fmla="*/ 271558 w 271557"/>
                  <a:gd name="connsiteY2" fmla="*/ 483394 h 483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1557" h="483393">
                    <a:moveTo>
                      <a:pt x="0" y="0"/>
                    </a:moveTo>
                    <a:lnTo>
                      <a:pt x="271558" y="0"/>
                    </a:lnTo>
                    <a:lnTo>
                      <a:pt x="271558" y="483394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94" name="Kombinationstegning: figur 393">
                <a:extLst>
                  <a:ext uri="{FF2B5EF4-FFF2-40B4-BE49-F238E27FC236}">
                    <a16:creationId xmlns:a16="http://schemas.microsoft.com/office/drawing/2014/main" id="{EA318E11-8C09-A5A3-C580-1313754DC9BA}"/>
                  </a:ext>
                </a:extLst>
              </p:cNvPr>
              <p:cNvSpPr/>
              <p:nvPr/>
            </p:nvSpPr>
            <p:spPr>
              <a:xfrm>
                <a:off x="8769914" y="5268966"/>
                <a:ext cx="282225" cy="177356"/>
              </a:xfrm>
              <a:custGeom>
                <a:avLst/>
                <a:gdLst>
                  <a:gd name="connsiteX0" fmla="*/ 0 w 282225"/>
                  <a:gd name="connsiteY0" fmla="*/ 177357 h 177356"/>
                  <a:gd name="connsiteX1" fmla="*/ 35147 w 282225"/>
                  <a:gd name="connsiteY1" fmla="*/ 13717 h 177356"/>
                  <a:gd name="connsiteX2" fmla="*/ 49816 w 282225"/>
                  <a:gd name="connsiteY2" fmla="*/ 1 h 177356"/>
                  <a:gd name="connsiteX3" fmla="*/ 282226 w 282225"/>
                  <a:gd name="connsiteY3" fmla="*/ 1 h 177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2225" h="177356">
                    <a:moveTo>
                      <a:pt x="0" y="177357"/>
                    </a:moveTo>
                    <a:cubicBezTo>
                      <a:pt x="10382" y="128017"/>
                      <a:pt x="24194" y="65152"/>
                      <a:pt x="35147" y="13717"/>
                    </a:cubicBezTo>
                    <a:cubicBezTo>
                      <a:pt x="38195" y="-380"/>
                      <a:pt x="37910" y="1"/>
                      <a:pt x="49816" y="1"/>
                    </a:cubicBezTo>
                    <a:cubicBezTo>
                      <a:pt x="122396" y="1"/>
                      <a:pt x="212407" y="1"/>
                      <a:pt x="282226" y="1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95" name="Kombinationstegning: figur 394">
                <a:extLst>
                  <a:ext uri="{FF2B5EF4-FFF2-40B4-BE49-F238E27FC236}">
                    <a16:creationId xmlns:a16="http://schemas.microsoft.com/office/drawing/2014/main" id="{87997083-807A-3413-19A4-5B9C1381AB02}"/>
                  </a:ext>
                </a:extLst>
              </p:cNvPr>
              <p:cNvSpPr/>
              <p:nvPr/>
            </p:nvSpPr>
            <p:spPr>
              <a:xfrm>
                <a:off x="8769438" y="5448227"/>
                <a:ext cx="282701" cy="480917"/>
              </a:xfrm>
              <a:custGeom>
                <a:avLst/>
                <a:gdLst>
                  <a:gd name="connsiteX0" fmla="*/ 282702 w 282701"/>
                  <a:gd name="connsiteY0" fmla="*/ 0 h 480917"/>
                  <a:gd name="connsiteX1" fmla="*/ 0 w 282701"/>
                  <a:gd name="connsiteY1" fmla="*/ 0 h 480917"/>
                  <a:gd name="connsiteX2" fmla="*/ 0 w 282701"/>
                  <a:gd name="connsiteY2" fmla="*/ 480917 h 480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2701" h="480917">
                    <a:moveTo>
                      <a:pt x="282702" y="0"/>
                    </a:moveTo>
                    <a:lnTo>
                      <a:pt x="0" y="0"/>
                    </a:lnTo>
                    <a:lnTo>
                      <a:pt x="0" y="480917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96" name="Kombinationstegning: figur 395">
                <a:extLst>
                  <a:ext uri="{FF2B5EF4-FFF2-40B4-BE49-F238E27FC236}">
                    <a16:creationId xmlns:a16="http://schemas.microsoft.com/office/drawing/2014/main" id="{D7061319-CC4E-63EF-2CA2-236EC115EC59}"/>
                  </a:ext>
                </a:extLst>
              </p:cNvPr>
              <p:cNvSpPr/>
              <p:nvPr/>
            </p:nvSpPr>
            <p:spPr>
              <a:xfrm>
                <a:off x="9281026" y="4856344"/>
                <a:ext cx="9525" cy="1062894"/>
              </a:xfrm>
              <a:custGeom>
                <a:avLst/>
                <a:gdLst>
                  <a:gd name="connsiteX0" fmla="*/ 0 w 9525"/>
                  <a:gd name="connsiteY0" fmla="*/ 0 h 1062894"/>
                  <a:gd name="connsiteX1" fmla="*/ 0 w 9525"/>
                  <a:gd name="connsiteY1" fmla="*/ 1062895 h 1062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062894">
                    <a:moveTo>
                      <a:pt x="0" y="0"/>
                    </a:moveTo>
                    <a:lnTo>
                      <a:pt x="0" y="1062895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97" name="Kombinationstegning: figur 396">
                <a:extLst>
                  <a:ext uri="{FF2B5EF4-FFF2-40B4-BE49-F238E27FC236}">
                    <a16:creationId xmlns:a16="http://schemas.microsoft.com/office/drawing/2014/main" id="{1FB0154F-E504-BB75-ECAD-7DCD9D351630}"/>
                  </a:ext>
                </a:extLst>
              </p:cNvPr>
              <p:cNvSpPr/>
              <p:nvPr/>
            </p:nvSpPr>
            <p:spPr>
              <a:xfrm>
                <a:off x="9051092" y="4856344"/>
                <a:ext cx="9525" cy="1062894"/>
              </a:xfrm>
              <a:custGeom>
                <a:avLst/>
                <a:gdLst>
                  <a:gd name="connsiteX0" fmla="*/ 0 w 9525"/>
                  <a:gd name="connsiteY0" fmla="*/ 0 h 1062894"/>
                  <a:gd name="connsiteX1" fmla="*/ 0 w 9525"/>
                  <a:gd name="connsiteY1" fmla="*/ 1062895 h 1062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062894">
                    <a:moveTo>
                      <a:pt x="0" y="0"/>
                    </a:moveTo>
                    <a:lnTo>
                      <a:pt x="0" y="1062895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</p:grpSp>
        <p:sp>
          <p:nvSpPr>
            <p:cNvPr id="270" name="Kombinationstegning: figur 269">
              <a:extLst>
                <a:ext uri="{FF2B5EF4-FFF2-40B4-BE49-F238E27FC236}">
                  <a16:creationId xmlns:a16="http://schemas.microsoft.com/office/drawing/2014/main" id="{596108A2-FAA8-2B68-0A11-F467796CBF78}"/>
                </a:ext>
              </a:extLst>
            </p:cNvPr>
            <p:cNvSpPr/>
            <p:nvPr/>
          </p:nvSpPr>
          <p:spPr>
            <a:xfrm>
              <a:off x="7372692" y="5892158"/>
              <a:ext cx="2780442" cy="395191"/>
            </a:xfrm>
            <a:custGeom>
              <a:avLst/>
              <a:gdLst>
                <a:gd name="connsiteX0" fmla="*/ 0 w 2780442"/>
                <a:gd name="connsiteY0" fmla="*/ 395126 h 395191"/>
                <a:gd name="connsiteX1" fmla="*/ 1701260 w 2780442"/>
                <a:gd name="connsiteY1" fmla="*/ 26985 h 395191"/>
                <a:gd name="connsiteX2" fmla="*/ 2341340 w 2780442"/>
                <a:gd name="connsiteY2" fmla="*/ 17079 h 395191"/>
                <a:gd name="connsiteX3" fmla="*/ 2780443 w 2780442"/>
                <a:gd name="connsiteY3" fmla="*/ 48035 h 39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0442" h="395191">
                  <a:moveTo>
                    <a:pt x="0" y="395126"/>
                  </a:moveTo>
                  <a:cubicBezTo>
                    <a:pt x="243935" y="400842"/>
                    <a:pt x="750380" y="26985"/>
                    <a:pt x="1701260" y="26985"/>
                  </a:cubicBezTo>
                  <a:cubicBezTo>
                    <a:pt x="2071592" y="26985"/>
                    <a:pt x="1963388" y="95946"/>
                    <a:pt x="2341340" y="17079"/>
                  </a:cubicBezTo>
                  <a:cubicBezTo>
                    <a:pt x="2646140" y="-27403"/>
                    <a:pt x="2741486" y="26604"/>
                    <a:pt x="2780443" y="48035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71" name="Kombinationstegning: figur 270">
              <a:extLst>
                <a:ext uri="{FF2B5EF4-FFF2-40B4-BE49-F238E27FC236}">
                  <a16:creationId xmlns:a16="http://schemas.microsoft.com/office/drawing/2014/main" id="{95EDFFE9-92CA-487B-AE26-63A0381BDFE7}"/>
                </a:ext>
              </a:extLst>
            </p:cNvPr>
            <p:cNvSpPr/>
            <p:nvPr/>
          </p:nvSpPr>
          <p:spPr>
            <a:xfrm>
              <a:off x="5834690" y="5669785"/>
              <a:ext cx="2936843" cy="334035"/>
            </a:xfrm>
            <a:custGeom>
              <a:avLst/>
              <a:gdLst>
                <a:gd name="connsiteX0" fmla="*/ 2936843 w 2936843"/>
                <a:gd name="connsiteY0" fmla="*/ 2470 h 334035"/>
                <a:gd name="connsiteX1" fmla="*/ 0 w 2936843"/>
                <a:gd name="connsiteY1" fmla="*/ 334035 h 334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6843" h="334035">
                  <a:moveTo>
                    <a:pt x="2936843" y="2470"/>
                  </a:moveTo>
                  <a:cubicBezTo>
                    <a:pt x="2936843" y="2470"/>
                    <a:pt x="1468565" y="-50489"/>
                    <a:pt x="0" y="334035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72" name="Kombinationstegning: figur 271">
              <a:extLst>
                <a:ext uri="{FF2B5EF4-FFF2-40B4-BE49-F238E27FC236}">
                  <a16:creationId xmlns:a16="http://schemas.microsoft.com/office/drawing/2014/main" id="{7209560C-147B-2BD6-A08F-36711975789F}"/>
                </a:ext>
              </a:extLst>
            </p:cNvPr>
            <p:cNvSpPr/>
            <p:nvPr/>
          </p:nvSpPr>
          <p:spPr>
            <a:xfrm>
              <a:off x="8101735" y="5158858"/>
              <a:ext cx="379475" cy="476631"/>
            </a:xfrm>
            <a:custGeom>
              <a:avLst/>
              <a:gdLst>
                <a:gd name="connsiteX0" fmla="*/ 379476 w 379475"/>
                <a:gd name="connsiteY0" fmla="*/ 251841 h 476631"/>
                <a:gd name="connsiteX1" fmla="*/ 326707 w 379475"/>
                <a:gd name="connsiteY1" fmla="*/ 219932 h 476631"/>
                <a:gd name="connsiteX2" fmla="*/ 357854 w 379475"/>
                <a:gd name="connsiteY2" fmla="*/ 159353 h 476631"/>
                <a:gd name="connsiteX3" fmla="*/ 283178 w 379475"/>
                <a:gd name="connsiteY3" fmla="*/ 84677 h 476631"/>
                <a:gd name="connsiteX4" fmla="*/ 254413 w 379475"/>
                <a:gd name="connsiteY4" fmla="*/ 90488 h 476631"/>
                <a:gd name="connsiteX5" fmla="*/ 258699 w 379475"/>
                <a:gd name="connsiteY5" fmla="*/ 67056 h 476631"/>
                <a:gd name="connsiteX6" fmla="*/ 191643 w 379475"/>
                <a:gd name="connsiteY6" fmla="*/ 0 h 476631"/>
                <a:gd name="connsiteX7" fmla="*/ 124587 w 379475"/>
                <a:gd name="connsiteY7" fmla="*/ 67056 h 476631"/>
                <a:gd name="connsiteX8" fmla="*/ 139065 w 379475"/>
                <a:gd name="connsiteY8" fmla="*/ 108585 h 476631"/>
                <a:gd name="connsiteX9" fmla="*/ 132874 w 379475"/>
                <a:gd name="connsiteY9" fmla="*/ 108299 h 476631"/>
                <a:gd name="connsiteX10" fmla="*/ 45529 w 379475"/>
                <a:gd name="connsiteY10" fmla="*/ 195644 h 476631"/>
                <a:gd name="connsiteX11" fmla="*/ 72295 w 379475"/>
                <a:gd name="connsiteY11" fmla="*/ 258509 h 476631"/>
                <a:gd name="connsiteX12" fmla="*/ 0 w 379475"/>
                <a:gd name="connsiteY12" fmla="*/ 363760 h 476631"/>
                <a:gd name="connsiteX13" fmla="*/ 112871 w 379475"/>
                <a:gd name="connsiteY13" fmla="*/ 476631 h 476631"/>
                <a:gd name="connsiteX14" fmla="*/ 205930 w 379475"/>
                <a:gd name="connsiteY14" fmla="*/ 416433 h 476631"/>
                <a:gd name="connsiteX15" fmla="*/ 294608 w 379475"/>
                <a:gd name="connsiteY15" fmla="*/ 449866 h 476631"/>
                <a:gd name="connsiteX16" fmla="*/ 317278 w 379475"/>
                <a:gd name="connsiteY16" fmla="*/ 447675 h 476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79475" h="476631">
                  <a:moveTo>
                    <a:pt x="379476" y="251841"/>
                  </a:moveTo>
                  <a:cubicBezTo>
                    <a:pt x="365284" y="236887"/>
                    <a:pt x="347091" y="225742"/>
                    <a:pt x="326707" y="219932"/>
                  </a:cubicBezTo>
                  <a:cubicBezTo>
                    <a:pt x="345567" y="206407"/>
                    <a:pt x="357854" y="184309"/>
                    <a:pt x="357854" y="159353"/>
                  </a:cubicBezTo>
                  <a:cubicBezTo>
                    <a:pt x="357854" y="118110"/>
                    <a:pt x="324421" y="84677"/>
                    <a:pt x="283178" y="84677"/>
                  </a:cubicBezTo>
                  <a:cubicBezTo>
                    <a:pt x="272987" y="84677"/>
                    <a:pt x="263271" y="86773"/>
                    <a:pt x="254413" y="90488"/>
                  </a:cubicBezTo>
                  <a:cubicBezTo>
                    <a:pt x="257175" y="83153"/>
                    <a:pt x="258699" y="75343"/>
                    <a:pt x="258699" y="67056"/>
                  </a:cubicBezTo>
                  <a:cubicBezTo>
                    <a:pt x="258699" y="30004"/>
                    <a:pt x="228695" y="0"/>
                    <a:pt x="191643" y="0"/>
                  </a:cubicBezTo>
                  <a:cubicBezTo>
                    <a:pt x="154591" y="0"/>
                    <a:pt x="124587" y="30004"/>
                    <a:pt x="124587" y="67056"/>
                  </a:cubicBezTo>
                  <a:cubicBezTo>
                    <a:pt x="124587" y="82772"/>
                    <a:pt x="130016" y="97155"/>
                    <a:pt x="139065" y="108585"/>
                  </a:cubicBezTo>
                  <a:cubicBezTo>
                    <a:pt x="136970" y="108394"/>
                    <a:pt x="134969" y="108299"/>
                    <a:pt x="132874" y="108299"/>
                  </a:cubicBezTo>
                  <a:cubicBezTo>
                    <a:pt x="84677" y="108299"/>
                    <a:pt x="45529" y="147447"/>
                    <a:pt x="45529" y="195644"/>
                  </a:cubicBezTo>
                  <a:cubicBezTo>
                    <a:pt x="45529" y="220313"/>
                    <a:pt x="55816" y="242602"/>
                    <a:pt x="72295" y="258509"/>
                  </a:cubicBezTo>
                  <a:cubicBezTo>
                    <a:pt x="30004" y="274796"/>
                    <a:pt x="0" y="315754"/>
                    <a:pt x="0" y="363760"/>
                  </a:cubicBezTo>
                  <a:cubicBezTo>
                    <a:pt x="0" y="426053"/>
                    <a:pt x="50578" y="476631"/>
                    <a:pt x="112871" y="476631"/>
                  </a:cubicBezTo>
                  <a:cubicBezTo>
                    <a:pt x="156210" y="476631"/>
                    <a:pt x="186976" y="452247"/>
                    <a:pt x="205930" y="416433"/>
                  </a:cubicBezTo>
                  <a:cubicBezTo>
                    <a:pt x="227076" y="437102"/>
                    <a:pt x="262699" y="449866"/>
                    <a:pt x="294608" y="449866"/>
                  </a:cubicBezTo>
                  <a:cubicBezTo>
                    <a:pt x="302419" y="449866"/>
                    <a:pt x="309944" y="449104"/>
                    <a:pt x="317278" y="447675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73" name="Kombinationstegning: figur 272">
              <a:extLst>
                <a:ext uri="{FF2B5EF4-FFF2-40B4-BE49-F238E27FC236}">
                  <a16:creationId xmlns:a16="http://schemas.microsoft.com/office/drawing/2014/main" id="{4478CFDD-7F79-5B52-80CE-0658779D3170}"/>
                </a:ext>
              </a:extLst>
            </p:cNvPr>
            <p:cNvSpPr/>
            <p:nvPr/>
          </p:nvSpPr>
          <p:spPr>
            <a:xfrm>
              <a:off x="8209082" y="5452037"/>
              <a:ext cx="98583" cy="50006"/>
            </a:xfrm>
            <a:custGeom>
              <a:avLst/>
              <a:gdLst>
                <a:gd name="connsiteX0" fmla="*/ 98584 w 98583"/>
                <a:gd name="connsiteY0" fmla="*/ 50006 h 50006"/>
                <a:gd name="connsiteX1" fmla="*/ 32385 w 98583"/>
                <a:gd name="connsiteY1" fmla="*/ 24956 h 50006"/>
                <a:gd name="connsiteX2" fmla="*/ 0 w 98583"/>
                <a:gd name="connsiteY2" fmla="*/ 0 h 5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83" h="50006">
                  <a:moveTo>
                    <a:pt x="98584" y="50006"/>
                  </a:moveTo>
                  <a:lnTo>
                    <a:pt x="32385" y="24956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74" name="Kombinationstegning: figur 273">
              <a:extLst>
                <a:ext uri="{FF2B5EF4-FFF2-40B4-BE49-F238E27FC236}">
                  <a16:creationId xmlns:a16="http://schemas.microsoft.com/office/drawing/2014/main" id="{E8FB307A-EB42-9548-A5A4-255AC07D558C}"/>
                </a:ext>
              </a:extLst>
            </p:cNvPr>
            <p:cNvSpPr/>
            <p:nvPr/>
          </p:nvSpPr>
          <p:spPr>
            <a:xfrm>
              <a:off x="8307666" y="5294113"/>
              <a:ext cx="9525" cy="376618"/>
            </a:xfrm>
            <a:custGeom>
              <a:avLst/>
              <a:gdLst>
                <a:gd name="connsiteX0" fmla="*/ 0 w 9525"/>
                <a:gd name="connsiteY0" fmla="*/ 376619 h 376618"/>
                <a:gd name="connsiteX1" fmla="*/ 0 w 9525"/>
                <a:gd name="connsiteY1" fmla="*/ 0 h 376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376618">
                  <a:moveTo>
                    <a:pt x="0" y="376619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75" name="Kombinationstegning: figur 274">
              <a:extLst>
                <a:ext uri="{FF2B5EF4-FFF2-40B4-BE49-F238E27FC236}">
                  <a16:creationId xmlns:a16="http://schemas.microsoft.com/office/drawing/2014/main" id="{F9381B9B-89A6-6E8B-1E7B-71383A96945F}"/>
                </a:ext>
              </a:extLst>
            </p:cNvPr>
            <p:cNvSpPr/>
            <p:nvPr/>
          </p:nvSpPr>
          <p:spPr>
            <a:xfrm>
              <a:off x="8240134" y="5336404"/>
              <a:ext cx="128587" cy="38004"/>
            </a:xfrm>
            <a:custGeom>
              <a:avLst/>
              <a:gdLst>
                <a:gd name="connsiteX0" fmla="*/ 128588 w 128587"/>
                <a:gd name="connsiteY0" fmla="*/ 0 h 38004"/>
                <a:gd name="connsiteX1" fmla="*/ 67532 w 128587"/>
                <a:gd name="connsiteY1" fmla="*/ 38005 h 38004"/>
                <a:gd name="connsiteX2" fmla="*/ 0 w 128587"/>
                <a:gd name="connsiteY2" fmla="*/ 0 h 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587" h="38004">
                  <a:moveTo>
                    <a:pt x="128588" y="0"/>
                  </a:moveTo>
                  <a:lnTo>
                    <a:pt x="67532" y="38005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76" name="Kombinationstegning: figur 275">
              <a:extLst>
                <a:ext uri="{FF2B5EF4-FFF2-40B4-BE49-F238E27FC236}">
                  <a16:creationId xmlns:a16="http://schemas.microsoft.com/office/drawing/2014/main" id="{89317B80-B9E7-9597-D401-9A7D56E4BED0}"/>
                </a:ext>
              </a:extLst>
            </p:cNvPr>
            <p:cNvSpPr/>
            <p:nvPr/>
          </p:nvSpPr>
          <p:spPr>
            <a:xfrm>
              <a:off x="8307666" y="5452037"/>
              <a:ext cx="115538" cy="50006"/>
            </a:xfrm>
            <a:custGeom>
              <a:avLst/>
              <a:gdLst>
                <a:gd name="connsiteX0" fmla="*/ 0 w 115538"/>
                <a:gd name="connsiteY0" fmla="*/ 50006 h 50006"/>
                <a:gd name="connsiteX1" fmla="*/ 77629 w 115538"/>
                <a:gd name="connsiteY1" fmla="*/ 29242 h 50006"/>
                <a:gd name="connsiteX2" fmla="*/ 115538 w 115538"/>
                <a:gd name="connsiteY2" fmla="*/ 0 h 5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538" h="50006">
                  <a:moveTo>
                    <a:pt x="0" y="50006"/>
                  </a:moveTo>
                  <a:lnTo>
                    <a:pt x="77629" y="29242"/>
                  </a:lnTo>
                  <a:lnTo>
                    <a:pt x="115538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77" name="Kombinationstegning: figur 276">
              <a:extLst>
                <a:ext uri="{FF2B5EF4-FFF2-40B4-BE49-F238E27FC236}">
                  <a16:creationId xmlns:a16="http://schemas.microsoft.com/office/drawing/2014/main" id="{EA232AE2-F949-3032-1FC0-41225237C40A}"/>
                </a:ext>
              </a:extLst>
            </p:cNvPr>
            <p:cNvSpPr/>
            <p:nvPr/>
          </p:nvSpPr>
          <p:spPr>
            <a:xfrm>
              <a:off x="8192223" y="5476993"/>
              <a:ext cx="49244" cy="35528"/>
            </a:xfrm>
            <a:custGeom>
              <a:avLst/>
              <a:gdLst>
                <a:gd name="connsiteX0" fmla="*/ 0 w 49244"/>
                <a:gd name="connsiteY0" fmla="*/ 35528 h 35528"/>
                <a:gd name="connsiteX1" fmla="*/ 49244 w 49244"/>
                <a:gd name="connsiteY1" fmla="*/ 0 h 3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244" h="35528">
                  <a:moveTo>
                    <a:pt x="0" y="35528"/>
                  </a:moveTo>
                  <a:lnTo>
                    <a:pt x="49244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78" name="Kombinationstegning: figur 277">
              <a:extLst>
                <a:ext uri="{FF2B5EF4-FFF2-40B4-BE49-F238E27FC236}">
                  <a16:creationId xmlns:a16="http://schemas.microsoft.com/office/drawing/2014/main" id="{7032BE07-7DC8-1A28-2502-EA8C09DB37F8}"/>
                </a:ext>
              </a:extLst>
            </p:cNvPr>
            <p:cNvSpPr/>
            <p:nvPr/>
          </p:nvSpPr>
          <p:spPr>
            <a:xfrm>
              <a:off x="8385676" y="5459372"/>
              <a:ext cx="20764" cy="30765"/>
            </a:xfrm>
            <a:custGeom>
              <a:avLst/>
              <a:gdLst>
                <a:gd name="connsiteX0" fmla="*/ 0 w 20764"/>
                <a:gd name="connsiteY0" fmla="*/ 0 h 30765"/>
                <a:gd name="connsiteX1" fmla="*/ 20764 w 20764"/>
                <a:gd name="connsiteY1" fmla="*/ 30766 h 30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764" h="30765">
                  <a:moveTo>
                    <a:pt x="0" y="0"/>
                  </a:moveTo>
                  <a:lnTo>
                    <a:pt x="20764" y="30766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79" name="Kombinationstegning: figur 278">
              <a:extLst>
                <a:ext uri="{FF2B5EF4-FFF2-40B4-BE49-F238E27FC236}">
                  <a16:creationId xmlns:a16="http://schemas.microsoft.com/office/drawing/2014/main" id="{F9A2CC1F-145A-A86F-9DAA-DA658B306297}"/>
                </a:ext>
              </a:extLst>
            </p:cNvPr>
            <p:cNvSpPr/>
            <p:nvPr/>
          </p:nvSpPr>
          <p:spPr>
            <a:xfrm>
              <a:off x="8447874" y="5346119"/>
              <a:ext cx="255079" cy="295275"/>
            </a:xfrm>
            <a:custGeom>
              <a:avLst/>
              <a:gdLst>
                <a:gd name="connsiteX0" fmla="*/ 0 w 255079"/>
                <a:gd name="connsiteY0" fmla="*/ 206121 h 295275"/>
                <a:gd name="connsiteX1" fmla="*/ 72580 w 255079"/>
                <a:gd name="connsiteY1" fmla="*/ 278701 h 295275"/>
                <a:gd name="connsiteX2" fmla="*/ 127540 w 255079"/>
                <a:gd name="connsiteY2" fmla="*/ 257937 h 295275"/>
                <a:gd name="connsiteX3" fmla="*/ 185166 w 255079"/>
                <a:gd name="connsiteY3" fmla="*/ 295275 h 295275"/>
                <a:gd name="connsiteX4" fmla="*/ 255079 w 255079"/>
                <a:gd name="connsiteY4" fmla="*/ 225362 h 295275"/>
                <a:gd name="connsiteX5" fmla="*/ 210217 w 255079"/>
                <a:gd name="connsiteY5" fmla="*/ 160115 h 295275"/>
                <a:gd name="connsiteX6" fmla="*/ 226790 w 255079"/>
                <a:gd name="connsiteY6" fmla="*/ 121158 h 295275"/>
                <a:gd name="connsiteX7" fmla="*/ 172688 w 255079"/>
                <a:gd name="connsiteY7" fmla="*/ 67056 h 295275"/>
                <a:gd name="connsiteX8" fmla="*/ 168878 w 255079"/>
                <a:gd name="connsiteY8" fmla="*/ 67247 h 295275"/>
                <a:gd name="connsiteX9" fmla="*/ 177832 w 255079"/>
                <a:gd name="connsiteY9" fmla="*/ 41529 h 295275"/>
                <a:gd name="connsiteX10" fmla="*/ 136303 w 255079"/>
                <a:gd name="connsiteY10" fmla="*/ 0 h 295275"/>
                <a:gd name="connsiteX11" fmla="*/ 94774 w 255079"/>
                <a:gd name="connsiteY11" fmla="*/ 41529 h 295275"/>
                <a:gd name="connsiteX12" fmla="*/ 97441 w 255079"/>
                <a:gd name="connsiteY12" fmla="*/ 56102 h 295275"/>
                <a:gd name="connsiteX13" fmla="*/ 79629 w 255079"/>
                <a:gd name="connsiteY13" fmla="*/ 52483 h 295275"/>
                <a:gd name="connsiteX14" fmla="*/ 33338 w 255079"/>
                <a:gd name="connsiteY14" fmla="*/ 98774 h 295275"/>
                <a:gd name="connsiteX15" fmla="*/ 52673 w 255079"/>
                <a:gd name="connsiteY15" fmla="*/ 136303 h 295275"/>
                <a:gd name="connsiteX16" fmla="*/ 0 w 255079"/>
                <a:gd name="connsiteY16" fmla="*/ 206121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079" h="295275">
                  <a:moveTo>
                    <a:pt x="0" y="206121"/>
                  </a:moveTo>
                  <a:cubicBezTo>
                    <a:pt x="0" y="246221"/>
                    <a:pt x="32480" y="278701"/>
                    <a:pt x="72580" y="278701"/>
                  </a:cubicBezTo>
                  <a:cubicBezTo>
                    <a:pt x="92393" y="278701"/>
                    <a:pt x="114490" y="270796"/>
                    <a:pt x="127540" y="257937"/>
                  </a:cubicBezTo>
                  <a:cubicBezTo>
                    <a:pt x="139255" y="280130"/>
                    <a:pt x="158305" y="295275"/>
                    <a:pt x="185166" y="295275"/>
                  </a:cubicBezTo>
                  <a:cubicBezTo>
                    <a:pt x="223838" y="295275"/>
                    <a:pt x="255079" y="263938"/>
                    <a:pt x="255079" y="225362"/>
                  </a:cubicBezTo>
                  <a:cubicBezTo>
                    <a:pt x="255079" y="195644"/>
                    <a:pt x="236506" y="170212"/>
                    <a:pt x="210217" y="160115"/>
                  </a:cubicBezTo>
                  <a:cubicBezTo>
                    <a:pt x="220409" y="150304"/>
                    <a:pt x="226790" y="136493"/>
                    <a:pt x="226790" y="121158"/>
                  </a:cubicBezTo>
                  <a:cubicBezTo>
                    <a:pt x="226790" y="91250"/>
                    <a:pt x="202597" y="67056"/>
                    <a:pt x="172688" y="67056"/>
                  </a:cubicBezTo>
                  <a:cubicBezTo>
                    <a:pt x="171355" y="67056"/>
                    <a:pt x="170116" y="67151"/>
                    <a:pt x="168878" y="67247"/>
                  </a:cubicBezTo>
                  <a:cubicBezTo>
                    <a:pt x="174498" y="60198"/>
                    <a:pt x="177832" y="51245"/>
                    <a:pt x="177832" y="41529"/>
                  </a:cubicBezTo>
                  <a:cubicBezTo>
                    <a:pt x="177832" y="18574"/>
                    <a:pt x="159258" y="0"/>
                    <a:pt x="136303" y="0"/>
                  </a:cubicBezTo>
                  <a:cubicBezTo>
                    <a:pt x="113347" y="0"/>
                    <a:pt x="94774" y="18574"/>
                    <a:pt x="94774" y="41529"/>
                  </a:cubicBezTo>
                  <a:cubicBezTo>
                    <a:pt x="94774" y="46673"/>
                    <a:pt x="95726" y="51530"/>
                    <a:pt x="97441" y="56102"/>
                  </a:cubicBezTo>
                  <a:cubicBezTo>
                    <a:pt x="91916" y="53816"/>
                    <a:pt x="85915" y="52483"/>
                    <a:pt x="79629" y="52483"/>
                  </a:cubicBezTo>
                  <a:cubicBezTo>
                    <a:pt x="54102" y="52483"/>
                    <a:pt x="33338" y="73247"/>
                    <a:pt x="33338" y="98774"/>
                  </a:cubicBezTo>
                  <a:cubicBezTo>
                    <a:pt x="33338" y="114300"/>
                    <a:pt x="40957" y="127921"/>
                    <a:pt x="52673" y="136303"/>
                  </a:cubicBezTo>
                  <a:cubicBezTo>
                    <a:pt x="22288" y="144971"/>
                    <a:pt x="0" y="172879"/>
                    <a:pt x="0" y="206121"/>
                  </a:cubicBezTo>
                  <a:close/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80" name="Kombinationstegning: figur 279">
              <a:extLst>
                <a:ext uri="{FF2B5EF4-FFF2-40B4-BE49-F238E27FC236}">
                  <a16:creationId xmlns:a16="http://schemas.microsoft.com/office/drawing/2014/main" id="{89EF9F7A-B0CC-CCAF-C1D3-25AD244D4D86}"/>
                </a:ext>
              </a:extLst>
            </p:cNvPr>
            <p:cNvSpPr/>
            <p:nvPr/>
          </p:nvSpPr>
          <p:spPr>
            <a:xfrm>
              <a:off x="8575509" y="5535571"/>
              <a:ext cx="61055" cy="30956"/>
            </a:xfrm>
            <a:custGeom>
              <a:avLst/>
              <a:gdLst>
                <a:gd name="connsiteX0" fmla="*/ 0 w 61055"/>
                <a:gd name="connsiteY0" fmla="*/ 30956 h 30956"/>
                <a:gd name="connsiteX1" fmla="*/ 40958 w 61055"/>
                <a:gd name="connsiteY1" fmla="*/ 15526 h 30956"/>
                <a:gd name="connsiteX2" fmla="*/ 61055 w 61055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055" h="30956">
                  <a:moveTo>
                    <a:pt x="0" y="30956"/>
                  </a:moveTo>
                  <a:lnTo>
                    <a:pt x="40958" y="15526"/>
                  </a:lnTo>
                  <a:lnTo>
                    <a:pt x="61055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81" name="Kombinationstegning: figur 280">
              <a:extLst>
                <a:ext uri="{FF2B5EF4-FFF2-40B4-BE49-F238E27FC236}">
                  <a16:creationId xmlns:a16="http://schemas.microsoft.com/office/drawing/2014/main" id="{A4673C35-AE27-0934-71A2-3E851E635BB6}"/>
                </a:ext>
              </a:extLst>
            </p:cNvPr>
            <p:cNvSpPr/>
            <p:nvPr/>
          </p:nvSpPr>
          <p:spPr>
            <a:xfrm>
              <a:off x="8575509" y="5437655"/>
              <a:ext cx="9525" cy="233076"/>
            </a:xfrm>
            <a:custGeom>
              <a:avLst/>
              <a:gdLst>
                <a:gd name="connsiteX0" fmla="*/ 0 w 9525"/>
                <a:gd name="connsiteY0" fmla="*/ 233077 h 233076"/>
                <a:gd name="connsiteX1" fmla="*/ 0 w 9525"/>
                <a:gd name="connsiteY1" fmla="*/ 0 h 233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33076">
                  <a:moveTo>
                    <a:pt x="0" y="233077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82" name="Kombinationstegning: figur 281">
              <a:extLst>
                <a:ext uri="{FF2B5EF4-FFF2-40B4-BE49-F238E27FC236}">
                  <a16:creationId xmlns:a16="http://schemas.microsoft.com/office/drawing/2014/main" id="{B8BCBC4D-BF78-DF14-E85C-3B59CA62AEB8}"/>
                </a:ext>
              </a:extLst>
            </p:cNvPr>
            <p:cNvSpPr/>
            <p:nvPr/>
          </p:nvSpPr>
          <p:spPr>
            <a:xfrm>
              <a:off x="8537599" y="5463848"/>
              <a:ext cx="79724" cy="23621"/>
            </a:xfrm>
            <a:custGeom>
              <a:avLst/>
              <a:gdLst>
                <a:gd name="connsiteX0" fmla="*/ 0 w 79724"/>
                <a:gd name="connsiteY0" fmla="*/ 0 h 23621"/>
                <a:gd name="connsiteX1" fmla="*/ 37909 w 79724"/>
                <a:gd name="connsiteY1" fmla="*/ 23622 h 23621"/>
                <a:gd name="connsiteX2" fmla="*/ 79724 w 79724"/>
                <a:gd name="connsiteY2" fmla="*/ 0 h 23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724" h="23621">
                  <a:moveTo>
                    <a:pt x="0" y="0"/>
                  </a:moveTo>
                  <a:lnTo>
                    <a:pt x="37909" y="23622"/>
                  </a:lnTo>
                  <a:lnTo>
                    <a:pt x="79724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83" name="Kombinationstegning: figur 282">
              <a:extLst>
                <a:ext uri="{FF2B5EF4-FFF2-40B4-BE49-F238E27FC236}">
                  <a16:creationId xmlns:a16="http://schemas.microsoft.com/office/drawing/2014/main" id="{3E4FC46F-3BF2-82ED-5C3C-AD9C5B3795A1}"/>
                </a:ext>
              </a:extLst>
            </p:cNvPr>
            <p:cNvSpPr/>
            <p:nvPr/>
          </p:nvSpPr>
          <p:spPr>
            <a:xfrm>
              <a:off x="8503881" y="5535571"/>
              <a:ext cx="71627" cy="30956"/>
            </a:xfrm>
            <a:custGeom>
              <a:avLst/>
              <a:gdLst>
                <a:gd name="connsiteX0" fmla="*/ 71628 w 71627"/>
                <a:gd name="connsiteY0" fmla="*/ 30956 h 30956"/>
                <a:gd name="connsiteX1" fmla="*/ 23431 w 71627"/>
                <a:gd name="connsiteY1" fmla="*/ 18098 h 30956"/>
                <a:gd name="connsiteX2" fmla="*/ 0 w 71627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627" h="30956">
                  <a:moveTo>
                    <a:pt x="71628" y="30956"/>
                  </a:moveTo>
                  <a:lnTo>
                    <a:pt x="23431" y="18098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84" name="Kombinationstegning: figur 283">
              <a:extLst>
                <a:ext uri="{FF2B5EF4-FFF2-40B4-BE49-F238E27FC236}">
                  <a16:creationId xmlns:a16="http://schemas.microsoft.com/office/drawing/2014/main" id="{B8EBD530-133D-2B0A-D549-F3F35F287A26}"/>
                </a:ext>
              </a:extLst>
            </p:cNvPr>
            <p:cNvSpPr/>
            <p:nvPr/>
          </p:nvSpPr>
          <p:spPr>
            <a:xfrm>
              <a:off x="8616466" y="5551097"/>
              <a:ext cx="30575" cy="22002"/>
            </a:xfrm>
            <a:custGeom>
              <a:avLst/>
              <a:gdLst>
                <a:gd name="connsiteX0" fmla="*/ 30575 w 30575"/>
                <a:gd name="connsiteY0" fmla="*/ 22003 h 22002"/>
                <a:gd name="connsiteX1" fmla="*/ 0 w 30575"/>
                <a:gd name="connsiteY1" fmla="*/ 0 h 22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575" h="22002">
                  <a:moveTo>
                    <a:pt x="30575" y="22003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85" name="Kombinationstegning: figur 284">
              <a:extLst>
                <a:ext uri="{FF2B5EF4-FFF2-40B4-BE49-F238E27FC236}">
                  <a16:creationId xmlns:a16="http://schemas.microsoft.com/office/drawing/2014/main" id="{0B08E3B9-3D30-5631-C371-6274EF704B20}"/>
                </a:ext>
              </a:extLst>
            </p:cNvPr>
            <p:cNvSpPr/>
            <p:nvPr/>
          </p:nvSpPr>
          <p:spPr>
            <a:xfrm>
              <a:off x="8514263" y="5554526"/>
              <a:ext cx="12858" cy="19145"/>
            </a:xfrm>
            <a:custGeom>
              <a:avLst/>
              <a:gdLst>
                <a:gd name="connsiteX0" fmla="*/ 12859 w 12858"/>
                <a:gd name="connsiteY0" fmla="*/ 0 h 19145"/>
                <a:gd name="connsiteX1" fmla="*/ 0 w 12858"/>
                <a:gd name="connsiteY1" fmla="*/ 19145 h 19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58" h="19145">
                  <a:moveTo>
                    <a:pt x="12859" y="0"/>
                  </a:moveTo>
                  <a:lnTo>
                    <a:pt x="0" y="19145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86" name="Kombinationstegning: figur 285">
              <a:extLst>
                <a:ext uri="{FF2B5EF4-FFF2-40B4-BE49-F238E27FC236}">
                  <a16:creationId xmlns:a16="http://schemas.microsoft.com/office/drawing/2014/main" id="{D9AF1E17-FC27-ED1A-FA87-A22037E0AA16}"/>
                </a:ext>
              </a:extLst>
            </p:cNvPr>
            <p:cNvSpPr/>
            <p:nvPr/>
          </p:nvSpPr>
          <p:spPr>
            <a:xfrm>
              <a:off x="9552583" y="5185242"/>
              <a:ext cx="238791" cy="144875"/>
            </a:xfrm>
            <a:custGeom>
              <a:avLst/>
              <a:gdLst>
                <a:gd name="connsiteX0" fmla="*/ 0 w 238791"/>
                <a:gd name="connsiteY0" fmla="*/ 65818 h 144875"/>
                <a:gd name="connsiteX1" fmla="*/ 6953 w 238791"/>
                <a:gd name="connsiteY1" fmla="*/ 65246 h 144875"/>
                <a:gd name="connsiteX2" fmla="*/ 24765 w 238791"/>
                <a:gd name="connsiteY2" fmla="*/ 69628 h 144875"/>
                <a:gd name="connsiteX3" fmla="*/ 96964 w 238791"/>
                <a:gd name="connsiteY3" fmla="*/ 0 h 144875"/>
                <a:gd name="connsiteX4" fmla="*/ 168021 w 238791"/>
                <a:gd name="connsiteY4" fmla="*/ 58388 h 144875"/>
                <a:gd name="connsiteX5" fmla="*/ 192119 w 238791"/>
                <a:gd name="connsiteY5" fmla="*/ 51530 h 144875"/>
                <a:gd name="connsiteX6" fmla="*/ 238792 w 238791"/>
                <a:gd name="connsiteY6" fmla="*/ 98203 h 144875"/>
                <a:gd name="connsiteX7" fmla="*/ 192119 w 238791"/>
                <a:gd name="connsiteY7" fmla="*/ 144875 h 144875"/>
                <a:gd name="connsiteX8" fmla="*/ 27527 w 238791"/>
                <a:gd name="connsiteY8" fmla="*/ 144875 h 14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791" h="144875">
                  <a:moveTo>
                    <a:pt x="0" y="65818"/>
                  </a:moveTo>
                  <a:cubicBezTo>
                    <a:pt x="2286" y="65437"/>
                    <a:pt x="4572" y="65246"/>
                    <a:pt x="6953" y="65246"/>
                  </a:cubicBezTo>
                  <a:cubicBezTo>
                    <a:pt x="13430" y="65246"/>
                    <a:pt x="19431" y="66961"/>
                    <a:pt x="24765" y="69628"/>
                  </a:cubicBezTo>
                  <a:cubicBezTo>
                    <a:pt x="26289" y="30956"/>
                    <a:pt x="57912" y="0"/>
                    <a:pt x="96964" y="0"/>
                  </a:cubicBezTo>
                  <a:cubicBezTo>
                    <a:pt x="132207" y="0"/>
                    <a:pt x="161449" y="25146"/>
                    <a:pt x="168021" y="58388"/>
                  </a:cubicBezTo>
                  <a:cubicBezTo>
                    <a:pt x="175069" y="54102"/>
                    <a:pt x="183261" y="51530"/>
                    <a:pt x="192119" y="51530"/>
                  </a:cubicBezTo>
                  <a:cubicBezTo>
                    <a:pt x="217932" y="51530"/>
                    <a:pt x="238792" y="72390"/>
                    <a:pt x="238792" y="98203"/>
                  </a:cubicBezTo>
                  <a:cubicBezTo>
                    <a:pt x="238792" y="124016"/>
                    <a:pt x="217932" y="144875"/>
                    <a:pt x="192119" y="144875"/>
                  </a:cubicBezTo>
                  <a:lnTo>
                    <a:pt x="27527" y="144875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87" name="Kombinationstegning: figur 286">
              <a:extLst>
                <a:ext uri="{FF2B5EF4-FFF2-40B4-BE49-F238E27FC236}">
                  <a16:creationId xmlns:a16="http://schemas.microsoft.com/office/drawing/2014/main" id="{A4F79446-A5C5-0862-652C-2EA5DEA514ED}"/>
                </a:ext>
              </a:extLst>
            </p:cNvPr>
            <p:cNvSpPr/>
            <p:nvPr/>
          </p:nvSpPr>
          <p:spPr>
            <a:xfrm>
              <a:off x="9649548" y="5219627"/>
              <a:ext cx="35528" cy="29241"/>
            </a:xfrm>
            <a:custGeom>
              <a:avLst/>
              <a:gdLst>
                <a:gd name="connsiteX0" fmla="*/ 0 w 35528"/>
                <a:gd name="connsiteY0" fmla="*/ 0 h 29241"/>
                <a:gd name="connsiteX1" fmla="*/ 35528 w 35528"/>
                <a:gd name="connsiteY1" fmla="*/ 29242 h 2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528" h="29241">
                  <a:moveTo>
                    <a:pt x="0" y="0"/>
                  </a:moveTo>
                  <a:cubicBezTo>
                    <a:pt x="17240" y="0"/>
                    <a:pt x="32195" y="12287"/>
                    <a:pt x="35528" y="29242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88" name="Kombinationstegning: figur 287">
              <a:extLst>
                <a:ext uri="{FF2B5EF4-FFF2-40B4-BE49-F238E27FC236}">
                  <a16:creationId xmlns:a16="http://schemas.microsoft.com/office/drawing/2014/main" id="{1D8CAD08-925C-6E2D-32D6-DFEC84131680}"/>
                </a:ext>
              </a:extLst>
            </p:cNvPr>
            <p:cNvSpPr/>
            <p:nvPr/>
          </p:nvSpPr>
          <p:spPr>
            <a:xfrm>
              <a:off x="9742131" y="5270015"/>
              <a:ext cx="16097" cy="16097"/>
            </a:xfrm>
            <a:custGeom>
              <a:avLst/>
              <a:gdLst>
                <a:gd name="connsiteX0" fmla="*/ 0 w 16097"/>
                <a:gd name="connsiteY0" fmla="*/ 0 h 16097"/>
                <a:gd name="connsiteX1" fmla="*/ 16097 w 16097"/>
                <a:gd name="connsiteY1" fmla="*/ 16097 h 1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097" h="16097">
                  <a:moveTo>
                    <a:pt x="0" y="0"/>
                  </a:moveTo>
                  <a:cubicBezTo>
                    <a:pt x="8858" y="0"/>
                    <a:pt x="16097" y="7239"/>
                    <a:pt x="16097" y="16097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89" name="Kombinationstegning: figur 288">
              <a:extLst>
                <a:ext uri="{FF2B5EF4-FFF2-40B4-BE49-F238E27FC236}">
                  <a16:creationId xmlns:a16="http://schemas.microsoft.com/office/drawing/2014/main" id="{A91DF4B7-8CE1-1D0D-EF4A-BA2B41AEA1F3}"/>
                </a:ext>
              </a:extLst>
            </p:cNvPr>
            <p:cNvSpPr/>
            <p:nvPr/>
          </p:nvSpPr>
          <p:spPr>
            <a:xfrm>
              <a:off x="7791601" y="5783983"/>
              <a:ext cx="255079" cy="295275"/>
            </a:xfrm>
            <a:custGeom>
              <a:avLst/>
              <a:gdLst>
                <a:gd name="connsiteX0" fmla="*/ 0 w 255079"/>
                <a:gd name="connsiteY0" fmla="*/ 206121 h 295275"/>
                <a:gd name="connsiteX1" fmla="*/ 72580 w 255079"/>
                <a:gd name="connsiteY1" fmla="*/ 278701 h 295275"/>
                <a:gd name="connsiteX2" fmla="*/ 127540 w 255079"/>
                <a:gd name="connsiteY2" fmla="*/ 257937 h 295275"/>
                <a:gd name="connsiteX3" fmla="*/ 185166 w 255079"/>
                <a:gd name="connsiteY3" fmla="*/ 295275 h 295275"/>
                <a:gd name="connsiteX4" fmla="*/ 255079 w 255079"/>
                <a:gd name="connsiteY4" fmla="*/ 225362 h 295275"/>
                <a:gd name="connsiteX5" fmla="*/ 210217 w 255079"/>
                <a:gd name="connsiteY5" fmla="*/ 160115 h 295275"/>
                <a:gd name="connsiteX6" fmla="*/ 226790 w 255079"/>
                <a:gd name="connsiteY6" fmla="*/ 121158 h 295275"/>
                <a:gd name="connsiteX7" fmla="*/ 172688 w 255079"/>
                <a:gd name="connsiteY7" fmla="*/ 67056 h 295275"/>
                <a:gd name="connsiteX8" fmla="*/ 168878 w 255079"/>
                <a:gd name="connsiteY8" fmla="*/ 67246 h 295275"/>
                <a:gd name="connsiteX9" fmla="*/ 177832 w 255079"/>
                <a:gd name="connsiteY9" fmla="*/ 41529 h 295275"/>
                <a:gd name="connsiteX10" fmla="*/ 136303 w 255079"/>
                <a:gd name="connsiteY10" fmla="*/ 0 h 295275"/>
                <a:gd name="connsiteX11" fmla="*/ 94774 w 255079"/>
                <a:gd name="connsiteY11" fmla="*/ 41529 h 295275"/>
                <a:gd name="connsiteX12" fmla="*/ 97441 w 255079"/>
                <a:gd name="connsiteY12" fmla="*/ 56102 h 295275"/>
                <a:gd name="connsiteX13" fmla="*/ 79629 w 255079"/>
                <a:gd name="connsiteY13" fmla="*/ 52483 h 295275"/>
                <a:gd name="connsiteX14" fmla="*/ 33338 w 255079"/>
                <a:gd name="connsiteY14" fmla="*/ 98774 h 295275"/>
                <a:gd name="connsiteX15" fmla="*/ 52673 w 255079"/>
                <a:gd name="connsiteY15" fmla="*/ 136303 h 295275"/>
                <a:gd name="connsiteX16" fmla="*/ 0 w 255079"/>
                <a:gd name="connsiteY16" fmla="*/ 206121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079" h="295275">
                  <a:moveTo>
                    <a:pt x="0" y="206121"/>
                  </a:moveTo>
                  <a:cubicBezTo>
                    <a:pt x="0" y="246221"/>
                    <a:pt x="32480" y="278701"/>
                    <a:pt x="72580" y="278701"/>
                  </a:cubicBezTo>
                  <a:cubicBezTo>
                    <a:pt x="92392" y="278701"/>
                    <a:pt x="114490" y="270796"/>
                    <a:pt x="127540" y="257937"/>
                  </a:cubicBezTo>
                  <a:cubicBezTo>
                    <a:pt x="139255" y="280130"/>
                    <a:pt x="158305" y="295275"/>
                    <a:pt x="185166" y="295275"/>
                  </a:cubicBezTo>
                  <a:cubicBezTo>
                    <a:pt x="223838" y="295275"/>
                    <a:pt x="255079" y="263938"/>
                    <a:pt x="255079" y="225362"/>
                  </a:cubicBezTo>
                  <a:cubicBezTo>
                    <a:pt x="255079" y="195643"/>
                    <a:pt x="236506" y="170212"/>
                    <a:pt x="210217" y="160115"/>
                  </a:cubicBezTo>
                  <a:cubicBezTo>
                    <a:pt x="220409" y="150304"/>
                    <a:pt x="226790" y="136493"/>
                    <a:pt x="226790" y="121158"/>
                  </a:cubicBezTo>
                  <a:cubicBezTo>
                    <a:pt x="226790" y="91250"/>
                    <a:pt x="202597" y="67056"/>
                    <a:pt x="172688" y="67056"/>
                  </a:cubicBezTo>
                  <a:cubicBezTo>
                    <a:pt x="171355" y="67056"/>
                    <a:pt x="170117" y="67151"/>
                    <a:pt x="168878" y="67246"/>
                  </a:cubicBezTo>
                  <a:cubicBezTo>
                    <a:pt x="174498" y="60198"/>
                    <a:pt x="177832" y="51245"/>
                    <a:pt x="177832" y="41529"/>
                  </a:cubicBezTo>
                  <a:cubicBezTo>
                    <a:pt x="177832" y="18574"/>
                    <a:pt x="159258" y="0"/>
                    <a:pt x="136303" y="0"/>
                  </a:cubicBezTo>
                  <a:cubicBezTo>
                    <a:pt x="113347" y="0"/>
                    <a:pt x="94774" y="18574"/>
                    <a:pt x="94774" y="41529"/>
                  </a:cubicBezTo>
                  <a:cubicBezTo>
                    <a:pt x="94774" y="46672"/>
                    <a:pt x="95726" y="51530"/>
                    <a:pt x="97441" y="56102"/>
                  </a:cubicBezTo>
                  <a:cubicBezTo>
                    <a:pt x="91916" y="53816"/>
                    <a:pt x="85915" y="52483"/>
                    <a:pt x="79629" y="52483"/>
                  </a:cubicBezTo>
                  <a:cubicBezTo>
                    <a:pt x="54102" y="52483"/>
                    <a:pt x="33338" y="73247"/>
                    <a:pt x="33338" y="98774"/>
                  </a:cubicBezTo>
                  <a:cubicBezTo>
                    <a:pt x="33338" y="114300"/>
                    <a:pt x="40957" y="127921"/>
                    <a:pt x="52673" y="136303"/>
                  </a:cubicBezTo>
                  <a:cubicBezTo>
                    <a:pt x="22288" y="144971"/>
                    <a:pt x="0" y="172879"/>
                    <a:pt x="0" y="206121"/>
                  </a:cubicBezTo>
                  <a:close/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90" name="Kombinationstegning: figur 289">
              <a:extLst>
                <a:ext uri="{FF2B5EF4-FFF2-40B4-BE49-F238E27FC236}">
                  <a16:creationId xmlns:a16="http://schemas.microsoft.com/office/drawing/2014/main" id="{9B5394FF-2AEA-E800-7AC5-7048392D35B3}"/>
                </a:ext>
              </a:extLst>
            </p:cNvPr>
            <p:cNvSpPr/>
            <p:nvPr/>
          </p:nvSpPr>
          <p:spPr>
            <a:xfrm>
              <a:off x="7919141" y="5965721"/>
              <a:ext cx="61055" cy="30956"/>
            </a:xfrm>
            <a:custGeom>
              <a:avLst/>
              <a:gdLst>
                <a:gd name="connsiteX0" fmla="*/ 0 w 61055"/>
                <a:gd name="connsiteY0" fmla="*/ 30956 h 30956"/>
                <a:gd name="connsiteX1" fmla="*/ 41053 w 61055"/>
                <a:gd name="connsiteY1" fmla="*/ 15526 h 30956"/>
                <a:gd name="connsiteX2" fmla="*/ 61055 w 61055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055" h="30956">
                  <a:moveTo>
                    <a:pt x="0" y="30956"/>
                  </a:moveTo>
                  <a:lnTo>
                    <a:pt x="41053" y="15526"/>
                  </a:lnTo>
                  <a:lnTo>
                    <a:pt x="61055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91" name="Kombinationstegning: figur 290">
              <a:extLst>
                <a:ext uri="{FF2B5EF4-FFF2-40B4-BE49-F238E27FC236}">
                  <a16:creationId xmlns:a16="http://schemas.microsoft.com/office/drawing/2014/main" id="{096CCBB2-C48D-3822-0F9D-CCD1333D7E00}"/>
                </a:ext>
              </a:extLst>
            </p:cNvPr>
            <p:cNvSpPr/>
            <p:nvPr/>
          </p:nvSpPr>
          <p:spPr>
            <a:xfrm>
              <a:off x="7919141" y="5867804"/>
              <a:ext cx="9525" cy="256413"/>
            </a:xfrm>
            <a:custGeom>
              <a:avLst/>
              <a:gdLst>
                <a:gd name="connsiteX0" fmla="*/ 0 w 9525"/>
                <a:gd name="connsiteY0" fmla="*/ 256413 h 256413"/>
                <a:gd name="connsiteX1" fmla="*/ 0 w 9525"/>
                <a:gd name="connsiteY1" fmla="*/ 0 h 256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56413">
                  <a:moveTo>
                    <a:pt x="0" y="256413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92" name="Kombinationstegning: figur 291">
              <a:extLst>
                <a:ext uri="{FF2B5EF4-FFF2-40B4-BE49-F238E27FC236}">
                  <a16:creationId xmlns:a16="http://schemas.microsoft.com/office/drawing/2014/main" id="{DA622562-1760-3BDD-994B-556547E7230E}"/>
                </a:ext>
              </a:extLst>
            </p:cNvPr>
            <p:cNvSpPr/>
            <p:nvPr/>
          </p:nvSpPr>
          <p:spPr>
            <a:xfrm>
              <a:off x="7881327" y="5893997"/>
              <a:ext cx="79724" cy="23621"/>
            </a:xfrm>
            <a:custGeom>
              <a:avLst/>
              <a:gdLst>
                <a:gd name="connsiteX0" fmla="*/ 0 w 79724"/>
                <a:gd name="connsiteY0" fmla="*/ 0 h 23621"/>
                <a:gd name="connsiteX1" fmla="*/ 37814 w 79724"/>
                <a:gd name="connsiteY1" fmla="*/ 23622 h 23621"/>
                <a:gd name="connsiteX2" fmla="*/ 79724 w 79724"/>
                <a:gd name="connsiteY2" fmla="*/ 0 h 23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724" h="23621">
                  <a:moveTo>
                    <a:pt x="0" y="0"/>
                  </a:moveTo>
                  <a:lnTo>
                    <a:pt x="37814" y="23622"/>
                  </a:lnTo>
                  <a:lnTo>
                    <a:pt x="79724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93" name="Kombinationstegning: figur 292">
              <a:extLst>
                <a:ext uri="{FF2B5EF4-FFF2-40B4-BE49-F238E27FC236}">
                  <a16:creationId xmlns:a16="http://schemas.microsoft.com/office/drawing/2014/main" id="{3BA84942-405E-457A-0405-42ED30B449D5}"/>
                </a:ext>
              </a:extLst>
            </p:cNvPr>
            <p:cNvSpPr/>
            <p:nvPr/>
          </p:nvSpPr>
          <p:spPr>
            <a:xfrm>
              <a:off x="7847513" y="5965721"/>
              <a:ext cx="71628" cy="30956"/>
            </a:xfrm>
            <a:custGeom>
              <a:avLst/>
              <a:gdLst>
                <a:gd name="connsiteX0" fmla="*/ 71628 w 71628"/>
                <a:gd name="connsiteY0" fmla="*/ 30956 h 30956"/>
                <a:gd name="connsiteX1" fmla="*/ 23527 w 71628"/>
                <a:gd name="connsiteY1" fmla="*/ 18097 h 30956"/>
                <a:gd name="connsiteX2" fmla="*/ 0 w 71628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628" h="30956">
                  <a:moveTo>
                    <a:pt x="71628" y="30956"/>
                  </a:moveTo>
                  <a:lnTo>
                    <a:pt x="23527" y="18097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94" name="Kombinationstegning: figur 293">
              <a:extLst>
                <a:ext uri="{FF2B5EF4-FFF2-40B4-BE49-F238E27FC236}">
                  <a16:creationId xmlns:a16="http://schemas.microsoft.com/office/drawing/2014/main" id="{9C3907AC-B882-6813-76A2-7875894AB927}"/>
                </a:ext>
              </a:extLst>
            </p:cNvPr>
            <p:cNvSpPr/>
            <p:nvPr/>
          </p:nvSpPr>
          <p:spPr>
            <a:xfrm>
              <a:off x="7960194" y="5981246"/>
              <a:ext cx="30575" cy="22002"/>
            </a:xfrm>
            <a:custGeom>
              <a:avLst/>
              <a:gdLst>
                <a:gd name="connsiteX0" fmla="*/ 30575 w 30575"/>
                <a:gd name="connsiteY0" fmla="*/ 22003 h 22002"/>
                <a:gd name="connsiteX1" fmla="*/ 0 w 30575"/>
                <a:gd name="connsiteY1" fmla="*/ 0 h 22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575" h="22002">
                  <a:moveTo>
                    <a:pt x="30575" y="22003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95" name="Kombinationstegning: figur 294">
              <a:extLst>
                <a:ext uri="{FF2B5EF4-FFF2-40B4-BE49-F238E27FC236}">
                  <a16:creationId xmlns:a16="http://schemas.microsoft.com/office/drawing/2014/main" id="{192D12CC-5986-FA81-36D9-700F82ED6D95}"/>
                </a:ext>
              </a:extLst>
            </p:cNvPr>
            <p:cNvSpPr/>
            <p:nvPr/>
          </p:nvSpPr>
          <p:spPr>
            <a:xfrm>
              <a:off x="7857991" y="5984675"/>
              <a:ext cx="12858" cy="19145"/>
            </a:xfrm>
            <a:custGeom>
              <a:avLst/>
              <a:gdLst>
                <a:gd name="connsiteX0" fmla="*/ 12859 w 12858"/>
                <a:gd name="connsiteY0" fmla="*/ 0 h 19145"/>
                <a:gd name="connsiteX1" fmla="*/ 0 w 12858"/>
                <a:gd name="connsiteY1" fmla="*/ 19145 h 19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58" h="19145">
                  <a:moveTo>
                    <a:pt x="12859" y="0"/>
                  </a:moveTo>
                  <a:lnTo>
                    <a:pt x="0" y="19145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96" name="Kombinationstegning: figur 295">
              <a:extLst>
                <a:ext uri="{FF2B5EF4-FFF2-40B4-BE49-F238E27FC236}">
                  <a16:creationId xmlns:a16="http://schemas.microsoft.com/office/drawing/2014/main" id="{9E948D05-1EC5-3F71-8ABC-09E7E44B2914}"/>
                </a:ext>
              </a:extLst>
            </p:cNvPr>
            <p:cNvSpPr/>
            <p:nvPr/>
          </p:nvSpPr>
          <p:spPr>
            <a:xfrm>
              <a:off x="9552583" y="5707300"/>
              <a:ext cx="1273396" cy="110878"/>
            </a:xfrm>
            <a:custGeom>
              <a:avLst/>
              <a:gdLst>
                <a:gd name="connsiteX0" fmla="*/ 0 w 1273396"/>
                <a:gd name="connsiteY0" fmla="*/ 110878 h 110878"/>
                <a:gd name="connsiteX1" fmla="*/ 642366 w 1273396"/>
                <a:gd name="connsiteY1" fmla="*/ 2293 h 110878"/>
                <a:gd name="connsiteX2" fmla="*/ 1273397 w 1273396"/>
                <a:gd name="connsiteY2" fmla="*/ 76779 h 11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3396" h="110878">
                  <a:moveTo>
                    <a:pt x="0" y="110878"/>
                  </a:moveTo>
                  <a:cubicBezTo>
                    <a:pt x="0" y="110878"/>
                    <a:pt x="363093" y="-18662"/>
                    <a:pt x="642366" y="2293"/>
                  </a:cubicBezTo>
                  <a:cubicBezTo>
                    <a:pt x="921639" y="23153"/>
                    <a:pt x="1097566" y="140596"/>
                    <a:pt x="1273397" y="76779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97" name="Kombinationstegning: figur 296">
              <a:extLst>
                <a:ext uri="{FF2B5EF4-FFF2-40B4-BE49-F238E27FC236}">
                  <a16:creationId xmlns:a16="http://schemas.microsoft.com/office/drawing/2014/main" id="{49610059-CEB0-589A-730A-1671CC63F8C2}"/>
                </a:ext>
              </a:extLst>
            </p:cNvPr>
            <p:cNvSpPr/>
            <p:nvPr/>
          </p:nvSpPr>
          <p:spPr>
            <a:xfrm>
              <a:off x="10363732" y="5667009"/>
              <a:ext cx="924401" cy="44003"/>
            </a:xfrm>
            <a:custGeom>
              <a:avLst/>
              <a:gdLst>
                <a:gd name="connsiteX0" fmla="*/ 924401 w 924401"/>
                <a:gd name="connsiteY0" fmla="*/ 15533 h 44003"/>
                <a:gd name="connsiteX1" fmla="*/ 790289 w 924401"/>
                <a:gd name="connsiteY1" fmla="*/ 26296 h 44003"/>
                <a:gd name="connsiteX2" fmla="*/ 731615 w 924401"/>
                <a:gd name="connsiteY2" fmla="*/ 3341 h 44003"/>
                <a:gd name="connsiteX3" fmla="*/ 650557 w 924401"/>
                <a:gd name="connsiteY3" fmla="*/ 39250 h 44003"/>
                <a:gd name="connsiteX4" fmla="*/ 609219 w 924401"/>
                <a:gd name="connsiteY4" fmla="*/ 42108 h 44003"/>
                <a:gd name="connsiteX5" fmla="*/ 448913 w 924401"/>
                <a:gd name="connsiteY5" fmla="*/ 28582 h 44003"/>
                <a:gd name="connsiteX6" fmla="*/ 351949 w 924401"/>
                <a:gd name="connsiteY6" fmla="*/ 31535 h 44003"/>
                <a:gd name="connsiteX7" fmla="*/ 258223 w 924401"/>
                <a:gd name="connsiteY7" fmla="*/ 9532 h 44003"/>
                <a:gd name="connsiteX8" fmla="*/ 113633 w 924401"/>
                <a:gd name="connsiteY8" fmla="*/ 23058 h 44003"/>
                <a:gd name="connsiteX9" fmla="*/ 79629 w 924401"/>
                <a:gd name="connsiteY9" fmla="*/ 2769 h 44003"/>
                <a:gd name="connsiteX10" fmla="*/ 0 w 924401"/>
                <a:gd name="connsiteY10" fmla="*/ 16200 h 4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4401" h="44003">
                  <a:moveTo>
                    <a:pt x="924401" y="15533"/>
                  </a:moveTo>
                  <a:cubicBezTo>
                    <a:pt x="881253" y="46203"/>
                    <a:pt x="835343" y="55538"/>
                    <a:pt x="790289" y="26296"/>
                  </a:cubicBezTo>
                  <a:cubicBezTo>
                    <a:pt x="772001" y="16200"/>
                    <a:pt x="753237" y="2960"/>
                    <a:pt x="731615" y="3341"/>
                  </a:cubicBezTo>
                  <a:cubicBezTo>
                    <a:pt x="703421" y="3912"/>
                    <a:pt x="680085" y="31440"/>
                    <a:pt x="650557" y="39250"/>
                  </a:cubicBezTo>
                  <a:cubicBezTo>
                    <a:pt x="637222" y="43155"/>
                    <a:pt x="623030" y="44012"/>
                    <a:pt x="609219" y="42108"/>
                  </a:cubicBezTo>
                  <a:cubicBezTo>
                    <a:pt x="530637" y="25058"/>
                    <a:pt x="537400" y="-28282"/>
                    <a:pt x="448913" y="28582"/>
                  </a:cubicBezTo>
                  <a:cubicBezTo>
                    <a:pt x="417290" y="47061"/>
                    <a:pt x="385286" y="49346"/>
                    <a:pt x="351949" y="31535"/>
                  </a:cubicBezTo>
                  <a:cubicBezTo>
                    <a:pt x="322421" y="16485"/>
                    <a:pt x="291846" y="-11042"/>
                    <a:pt x="258223" y="9532"/>
                  </a:cubicBezTo>
                  <a:cubicBezTo>
                    <a:pt x="211264" y="36678"/>
                    <a:pt x="163258" y="57633"/>
                    <a:pt x="113633" y="23058"/>
                  </a:cubicBezTo>
                  <a:cubicBezTo>
                    <a:pt x="102679" y="16009"/>
                    <a:pt x="91535" y="7722"/>
                    <a:pt x="79629" y="2769"/>
                  </a:cubicBezTo>
                  <a:cubicBezTo>
                    <a:pt x="60103" y="-5708"/>
                    <a:pt x="18097" y="7151"/>
                    <a:pt x="0" y="1620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98" name="Kombinationstegning: figur 297">
              <a:extLst>
                <a:ext uri="{FF2B5EF4-FFF2-40B4-BE49-F238E27FC236}">
                  <a16:creationId xmlns:a16="http://schemas.microsoft.com/office/drawing/2014/main" id="{A064828C-D6D1-2DA9-036C-E6BC69AC539C}"/>
                </a:ext>
              </a:extLst>
            </p:cNvPr>
            <p:cNvSpPr/>
            <p:nvPr/>
          </p:nvSpPr>
          <p:spPr>
            <a:xfrm>
              <a:off x="10588808" y="5721302"/>
              <a:ext cx="924401" cy="44003"/>
            </a:xfrm>
            <a:custGeom>
              <a:avLst/>
              <a:gdLst>
                <a:gd name="connsiteX0" fmla="*/ 924401 w 924401"/>
                <a:gd name="connsiteY0" fmla="*/ 15533 h 44003"/>
                <a:gd name="connsiteX1" fmla="*/ 790289 w 924401"/>
                <a:gd name="connsiteY1" fmla="*/ 26296 h 44003"/>
                <a:gd name="connsiteX2" fmla="*/ 731615 w 924401"/>
                <a:gd name="connsiteY2" fmla="*/ 3341 h 44003"/>
                <a:gd name="connsiteX3" fmla="*/ 650557 w 924401"/>
                <a:gd name="connsiteY3" fmla="*/ 39250 h 44003"/>
                <a:gd name="connsiteX4" fmla="*/ 609219 w 924401"/>
                <a:gd name="connsiteY4" fmla="*/ 42107 h 44003"/>
                <a:gd name="connsiteX5" fmla="*/ 448913 w 924401"/>
                <a:gd name="connsiteY5" fmla="*/ 28582 h 44003"/>
                <a:gd name="connsiteX6" fmla="*/ 351948 w 924401"/>
                <a:gd name="connsiteY6" fmla="*/ 31535 h 44003"/>
                <a:gd name="connsiteX7" fmla="*/ 258223 w 924401"/>
                <a:gd name="connsiteY7" fmla="*/ 9532 h 44003"/>
                <a:gd name="connsiteX8" fmla="*/ 113633 w 924401"/>
                <a:gd name="connsiteY8" fmla="*/ 23057 h 44003"/>
                <a:gd name="connsiteX9" fmla="*/ 79629 w 924401"/>
                <a:gd name="connsiteY9" fmla="*/ 2769 h 44003"/>
                <a:gd name="connsiteX10" fmla="*/ 0 w 924401"/>
                <a:gd name="connsiteY10" fmla="*/ 16199 h 4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4401" h="44003">
                  <a:moveTo>
                    <a:pt x="924401" y="15533"/>
                  </a:moveTo>
                  <a:cubicBezTo>
                    <a:pt x="881253" y="46203"/>
                    <a:pt x="835342" y="55538"/>
                    <a:pt x="790289" y="26296"/>
                  </a:cubicBezTo>
                  <a:cubicBezTo>
                    <a:pt x="772001" y="16199"/>
                    <a:pt x="753237" y="2960"/>
                    <a:pt x="731615" y="3341"/>
                  </a:cubicBezTo>
                  <a:cubicBezTo>
                    <a:pt x="703421" y="3912"/>
                    <a:pt x="680085" y="31439"/>
                    <a:pt x="650557" y="39250"/>
                  </a:cubicBezTo>
                  <a:cubicBezTo>
                    <a:pt x="637222" y="43155"/>
                    <a:pt x="623030" y="44012"/>
                    <a:pt x="609219" y="42107"/>
                  </a:cubicBezTo>
                  <a:cubicBezTo>
                    <a:pt x="530637" y="25058"/>
                    <a:pt x="537400" y="-28282"/>
                    <a:pt x="448913" y="28582"/>
                  </a:cubicBezTo>
                  <a:cubicBezTo>
                    <a:pt x="417290" y="47060"/>
                    <a:pt x="385286" y="49346"/>
                    <a:pt x="351948" y="31535"/>
                  </a:cubicBezTo>
                  <a:cubicBezTo>
                    <a:pt x="322421" y="16485"/>
                    <a:pt x="291846" y="-11042"/>
                    <a:pt x="258223" y="9532"/>
                  </a:cubicBezTo>
                  <a:cubicBezTo>
                    <a:pt x="211264" y="36678"/>
                    <a:pt x="163258" y="57633"/>
                    <a:pt x="113633" y="23057"/>
                  </a:cubicBezTo>
                  <a:cubicBezTo>
                    <a:pt x="102679" y="16009"/>
                    <a:pt x="91535" y="7722"/>
                    <a:pt x="79629" y="2769"/>
                  </a:cubicBezTo>
                  <a:cubicBezTo>
                    <a:pt x="60103" y="-5708"/>
                    <a:pt x="18097" y="7151"/>
                    <a:pt x="0" y="16199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99" name="Kombinationstegning: figur 298">
              <a:extLst>
                <a:ext uri="{FF2B5EF4-FFF2-40B4-BE49-F238E27FC236}">
                  <a16:creationId xmlns:a16="http://schemas.microsoft.com/office/drawing/2014/main" id="{6E97F8F3-A9BE-3B3E-8179-CAE3ADD2811E}"/>
                </a:ext>
              </a:extLst>
            </p:cNvPr>
            <p:cNvSpPr/>
            <p:nvPr/>
          </p:nvSpPr>
          <p:spPr>
            <a:xfrm>
              <a:off x="9908386" y="5287102"/>
              <a:ext cx="180492" cy="426586"/>
            </a:xfrm>
            <a:custGeom>
              <a:avLst/>
              <a:gdLst>
                <a:gd name="connsiteX0" fmla="*/ 88062 w 180492"/>
                <a:gd name="connsiteY0" fmla="*/ 148076 h 426586"/>
                <a:gd name="connsiteX1" fmla="*/ 89777 w 180492"/>
                <a:gd name="connsiteY1" fmla="*/ 149790 h 426586"/>
                <a:gd name="connsiteX2" fmla="*/ 91396 w 180492"/>
                <a:gd name="connsiteY2" fmla="*/ 255994 h 426586"/>
                <a:gd name="connsiteX3" fmla="*/ 87777 w 180492"/>
                <a:gd name="connsiteY3" fmla="*/ 324098 h 426586"/>
                <a:gd name="connsiteX4" fmla="*/ 140640 w 180492"/>
                <a:gd name="connsiteY4" fmla="*/ 296190 h 426586"/>
                <a:gd name="connsiteX5" fmla="*/ 174740 w 180492"/>
                <a:gd name="connsiteY5" fmla="*/ 219227 h 426586"/>
                <a:gd name="connsiteX6" fmla="*/ 168168 w 180492"/>
                <a:gd name="connsiteY6" fmla="*/ 81782 h 426586"/>
                <a:gd name="connsiteX7" fmla="*/ 124734 w 180492"/>
                <a:gd name="connsiteY7" fmla="*/ 12059 h 426586"/>
                <a:gd name="connsiteX8" fmla="*/ 42628 w 180492"/>
                <a:gd name="connsiteY8" fmla="*/ 24060 h 426586"/>
                <a:gd name="connsiteX9" fmla="*/ 1766 w 180492"/>
                <a:gd name="connsiteY9" fmla="*/ 130550 h 426586"/>
                <a:gd name="connsiteX10" fmla="*/ 25483 w 180492"/>
                <a:gd name="connsiteY10" fmla="*/ 275044 h 426586"/>
                <a:gd name="connsiteX11" fmla="*/ 89967 w 180492"/>
                <a:gd name="connsiteY11" fmla="*/ 324002 h 426586"/>
                <a:gd name="connsiteX12" fmla="*/ 89967 w 180492"/>
                <a:gd name="connsiteY12" fmla="*/ 426587 h 42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492" h="426586">
                  <a:moveTo>
                    <a:pt x="88062" y="148076"/>
                  </a:moveTo>
                  <a:cubicBezTo>
                    <a:pt x="88634" y="148647"/>
                    <a:pt x="89682" y="149219"/>
                    <a:pt x="89777" y="149790"/>
                  </a:cubicBezTo>
                  <a:cubicBezTo>
                    <a:pt x="90634" y="185223"/>
                    <a:pt x="91968" y="220942"/>
                    <a:pt x="91396" y="255994"/>
                  </a:cubicBezTo>
                  <a:cubicBezTo>
                    <a:pt x="91015" y="277711"/>
                    <a:pt x="95016" y="300380"/>
                    <a:pt x="87777" y="324098"/>
                  </a:cubicBezTo>
                  <a:cubicBezTo>
                    <a:pt x="112161" y="324002"/>
                    <a:pt x="127210" y="312858"/>
                    <a:pt x="140640" y="296190"/>
                  </a:cubicBezTo>
                  <a:cubicBezTo>
                    <a:pt x="159024" y="273425"/>
                    <a:pt x="169406" y="246945"/>
                    <a:pt x="174740" y="219227"/>
                  </a:cubicBezTo>
                  <a:cubicBezTo>
                    <a:pt x="183598" y="173222"/>
                    <a:pt x="182836" y="126835"/>
                    <a:pt x="168168" y="81782"/>
                  </a:cubicBezTo>
                  <a:cubicBezTo>
                    <a:pt x="159500" y="55112"/>
                    <a:pt x="148165" y="29680"/>
                    <a:pt x="124734" y="12059"/>
                  </a:cubicBezTo>
                  <a:cubicBezTo>
                    <a:pt x="97968" y="-8039"/>
                    <a:pt x="65393" y="-2324"/>
                    <a:pt x="42628" y="24060"/>
                  </a:cubicBezTo>
                  <a:cubicBezTo>
                    <a:pt x="16053" y="54921"/>
                    <a:pt x="5481" y="92164"/>
                    <a:pt x="1766" y="130550"/>
                  </a:cubicBezTo>
                  <a:cubicBezTo>
                    <a:pt x="-2997" y="180175"/>
                    <a:pt x="909" y="229705"/>
                    <a:pt x="25483" y="275044"/>
                  </a:cubicBezTo>
                  <a:cubicBezTo>
                    <a:pt x="43581" y="308382"/>
                    <a:pt x="60059" y="321240"/>
                    <a:pt x="89967" y="324002"/>
                  </a:cubicBezTo>
                  <a:lnTo>
                    <a:pt x="89967" y="426587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00" name="Kombinationstegning: figur 299">
              <a:extLst>
                <a:ext uri="{FF2B5EF4-FFF2-40B4-BE49-F238E27FC236}">
                  <a16:creationId xmlns:a16="http://schemas.microsoft.com/office/drawing/2014/main" id="{AE122050-414F-0A28-AC6B-15F19136E0AC}"/>
                </a:ext>
              </a:extLst>
            </p:cNvPr>
            <p:cNvSpPr/>
            <p:nvPr/>
          </p:nvSpPr>
          <p:spPr>
            <a:xfrm>
              <a:off x="9958158" y="5529190"/>
              <a:ext cx="36575" cy="31337"/>
            </a:xfrm>
            <a:custGeom>
              <a:avLst/>
              <a:gdLst>
                <a:gd name="connsiteX0" fmla="*/ 0 w 36575"/>
                <a:gd name="connsiteY0" fmla="*/ 0 h 31337"/>
                <a:gd name="connsiteX1" fmla="*/ 36576 w 36575"/>
                <a:gd name="connsiteY1" fmla="*/ 31337 h 31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75" h="31337">
                  <a:moveTo>
                    <a:pt x="0" y="0"/>
                  </a:moveTo>
                  <a:cubicBezTo>
                    <a:pt x="12763" y="9811"/>
                    <a:pt x="19812" y="26194"/>
                    <a:pt x="36576" y="31337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01" name="Kombinationstegning: figur 300">
              <a:extLst>
                <a:ext uri="{FF2B5EF4-FFF2-40B4-BE49-F238E27FC236}">
                  <a16:creationId xmlns:a16="http://schemas.microsoft.com/office/drawing/2014/main" id="{8BF8A86C-7382-027A-1420-E6C30A595EDD}"/>
                </a:ext>
              </a:extLst>
            </p:cNvPr>
            <p:cNvSpPr/>
            <p:nvPr/>
          </p:nvSpPr>
          <p:spPr>
            <a:xfrm>
              <a:off x="10003401" y="5518808"/>
              <a:ext cx="27908" cy="24383"/>
            </a:xfrm>
            <a:custGeom>
              <a:avLst/>
              <a:gdLst>
                <a:gd name="connsiteX0" fmla="*/ 27908 w 27908"/>
                <a:gd name="connsiteY0" fmla="*/ 0 h 24383"/>
                <a:gd name="connsiteX1" fmla="*/ 0 w 27908"/>
                <a:gd name="connsiteY1" fmla="*/ 24384 h 2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908" h="24383">
                  <a:moveTo>
                    <a:pt x="27908" y="0"/>
                  </a:moveTo>
                  <a:cubicBezTo>
                    <a:pt x="18383" y="7906"/>
                    <a:pt x="12097" y="19431"/>
                    <a:pt x="0" y="24384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02" name="Kombinationstegning: figur 301">
              <a:extLst>
                <a:ext uri="{FF2B5EF4-FFF2-40B4-BE49-F238E27FC236}">
                  <a16:creationId xmlns:a16="http://schemas.microsoft.com/office/drawing/2014/main" id="{DF0E22D9-5C53-EBD6-3C26-7AA0AE3ECF75}"/>
                </a:ext>
              </a:extLst>
            </p:cNvPr>
            <p:cNvSpPr/>
            <p:nvPr/>
          </p:nvSpPr>
          <p:spPr>
            <a:xfrm>
              <a:off x="10001687" y="5469944"/>
              <a:ext cx="19145" cy="20859"/>
            </a:xfrm>
            <a:custGeom>
              <a:avLst/>
              <a:gdLst>
                <a:gd name="connsiteX0" fmla="*/ 19145 w 19145"/>
                <a:gd name="connsiteY0" fmla="*/ 0 h 20859"/>
                <a:gd name="connsiteX1" fmla="*/ 0 w 19145"/>
                <a:gd name="connsiteY1" fmla="*/ 20860 h 20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145" h="20859">
                  <a:moveTo>
                    <a:pt x="19145" y="0"/>
                  </a:moveTo>
                  <a:cubicBezTo>
                    <a:pt x="19145" y="12859"/>
                    <a:pt x="10478" y="17717"/>
                    <a:pt x="0" y="20860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03" name="Kombinationstegning: figur 302">
              <a:extLst>
                <a:ext uri="{FF2B5EF4-FFF2-40B4-BE49-F238E27FC236}">
                  <a16:creationId xmlns:a16="http://schemas.microsoft.com/office/drawing/2014/main" id="{6E88605D-8002-9D00-AAB5-433AE0627598}"/>
                </a:ext>
              </a:extLst>
            </p:cNvPr>
            <p:cNvSpPr/>
            <p:nvPr/>
          </p:nvSpPr>
          <p:spPr>
            <a:xfrm>
              <a:off x="9779555" y="5415028"/>
              <a:ext cx="138037" cy="326187"/>
            </a:xfrm>
            <a:custGeom>
              <a:avLst/>
              <a:gdLst>
                <a:gd name="connsiteX0" fmla="*/ 67447 w 138037"/>
                <a:gd name="connsiteY0" fmla="*/ 113019 h 326187"/>
                <a:gd name="connsiteX1" fmla="*/ 68685 w 138037"/>
                <a:gd name="connsiteY1" fmla="*/ 114352 h 326187"/>
                <a:gd name="connsiteX2" fmla="*/ 69923 w 138037"/>
                <a:gd name="connsiteY2" fmla="*/ 195600 h 326187"/>
                <a:gd name="connsiteX3" fmla="*/ 67161 w 138037"/>
                <a:gd name="connsiteY3" fmla="*/ 247702 h 326187"/>
                <a:gd name="connsiteX4" fmla="*/ 107547 w 138037"/>
                <a:gd name="connsiteY4" fmla="*/ 226366 h 326187"/>
                <a:gd name="connsiteX5" fmla="*/ 133645 w 138037"/>
                <a:gd name="connsiteY5" fmla="*/ 167597 h 326187"/>
                <a:gd name="connsiteX6" fmla="*/ 128597 w 138037"/>
                <a:gd name="connsiteY6" fmla="*/ 62536 h 326187"/>
                <a:gd name="connsiteX7" fmla="*/ 95355 w 138037"/>
                <a:gd name="connsiteY7" fmla="*/ 9196 h 326187"/>
                <a:gd name="connsiteX8" fmla="*/ 32585 w 138037"/>
                <a:gd name="connsiteY8" fmla="*/ 18340 h 326187"/>
                <a:gd name="connsiteX9" fmla="*/ 1343 w 138037"/>
                <a:gd name="connsiteY9" fmla="*/ 99779 h 326187"/>
                <a:gd name="connsiteX10" fmla="*/ 19440 w 138037"/>
                <a:gd name="connsiteY10" fmla="*/ 210269 h 326187"/>
                <a:gd name="connsiteX11" fmla="*/ 68685 w 138037"/>
                <a:gd name="connsiteY11" fmla="*/ 247702 h 326187"/>
                <a:gd name="connsiteX12" fmla="*/ 68685 w 138037"/>
                <a:gd name="connsiteY12" fmla="*/ 326188 h 326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8037" h="326187">
                  <a:moveTo>
                    <a:pt x="67447" y="113019"/>
                  </a:moveTo>
                  <a:cubicBezTo>
                    <a:pt x="67447" y="113019"/>
                    <a:pt x="68685" y="113876"/>
                    <a:pt x="68685" y="114352"/>
                  </a:cubicBezTo>
                  <a:cubicBezTo>
                    <a:pt x="69351" y="141403"/>
                    <a:pt x="70304" y="168740"/>
                    <a:pt x="69923" y="195600"/>
                  </a:cubicBezTo>
                  <a:cubicBezTo>
                    <a:pt x="69637" y="212174"/>
                    <a:pt x="72685" y="229509"/>
                    <a:pt x="67161" y="247702"/>
                  </a:cubicBezTo>
                  <a:cubicBezTo>
                    <a:pt x="85830" y="247607"/>
                    <a:pt x="97355" y="239034"/>
                    <a:pt x="107547" y="226366"/>
                  </a:cubicBezTo>
                  <a:cubicBezTo>
                    <a:pt x="121644" y="208935"/>
                    <a:pt x="129549" y="188742"/>
                    <a:pt x="133645" y="167597"/>
                  </a:cubicBezTo>
                  <a:cubicBezTo>
                    <a:pt x="140408" y="132449"/>
                    <a:pt x="139836" y="97016"/>
                    <a:pt x="128597" y="62536"/>
                  </a:cubicBezTo>
                  <a:cubicBezTo>
                    <a:pt x="121929" y="42152"/>
                    <a:pt x="113357" y="22721"/>
                    <a:pt x="95355" y="9196"/>
                  </a:cubicBezTo>
                  <a:cubicBezTo>
                    <a:pt x="74876" y="-6139"/>
                    <a:pt x="49920" y="-1758"/>
                    <a:pt x="32585" y="18340"/>
                  </a:cubicBezTo>
                  <a:cubicBezTo>
                    <a:pt x="12297" y="41962"/>
                    <a:pt x="4105" y="70442"/>
                    <a:pt x="1343" y="99779"/>
                  </a:cubicBezTo>
                  <a:cubicBezTo>
                    <a:pt x="-2276" y="137688"/>
                    <a:pt x="676" y="175598"/>
                    <a:pt x="19440" y="210269"/>
                  </a:cubicBezTo>
                  <a:cubicBezTo>
                    <a:pt x="33252" y="235796"/>
                    <a:pt x="45920" y="245606"/>
                    <a:pt x="68685" y="247702"/>
                  </a:cubicBezTo>
                  <a:lnTo>
                    <a:pt x="68685" y="326188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04" name="Kombinationstegning: figur 303">
              <a:extLst>
                <a:ext uri="{FF2B5EF4-FFF2-40B4-BE49-F238E27FC236}">
                  <a16:creationId xmlns:a16="http://schemas.microsoft.com/office/drawing/2014/main" id="{B51F676C-EF25-24B3-1BC7-869AB8A0A891}"/>
                </a:ext>
              </a:extLst>
            </p:cNvPr>
            <p:cNvSpPr/>
            <p:nvPr/>
          </p:nvSpPr>
          <p:spPr>
            <a:xfrm>
              <a:off x="9817664" y="5599961"/>
              <a:ext cx="28003" cy="24002"/>
            </a:xfrm>
            <a:custGeom>
              <a:avLst/>
              <a:gdLst>
                <a:gd name="connsiteX0" fmla="*/ 0 w 28003"/>
                <a:gd name="connsiteY0" fmla="*/ 0 h 24002"/>
                <a:gd name="connsiteX1" fmla="*/ 28004 w 28003"/>
                <a:gd name="connsiteY1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003" h="24002">
                  <a:moveTo>
                    <a:pt x="0" y="0"/>
                  </a:moveTo>
                  <a:cubicBezTo>
                    <a:pt x="9715" y="7525"/>
                    <a:pt x="15145" y="20002"/>
                    <a:pt x="28004" y="24003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05" name="Kombinationstegning: figur 304">
              <a:extLst>
                <a:ext uri="{FF2B5EF4-FFF2-40B4-BE49-F238E27FC236}">
                  <a16:creationId xmlns:a16="http://schemas.microsoft.com/office/drawing/2014/main" id="{8C39D94E-1453-5560-F75F-6A9BB3BF813E}"/>
                </a:ext>
              </a:extLst>
            </p:cNvPr>
            <p:cNvSpPr/>
            <p:nvPr/>
          </p:nvSpPr>
          <p:spPr>
            <a:xfrm>
              <a:off x="9852240" y="5591959"/>
              <a:ext cx="21335" cy="18669"/>
            </a:xfrm>
            <a:custGeom>
              <a:avLst/>
              <a:gdLst>
                <a:gd name="connsiteX0" fmla="*/ 21336 w 21335"/>
                <a:gd name="connsiteY0" fmla="*/ 0 h 18669"/>
                <a:gd name="connsiteX1" fmla="*/ 0 w 21335"/>
                <a:gd name="connsiteY1" fmla="*/ 18669 h 18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335" h="18669">
                  <a:moveTo>
                    <a:pt x="21336" y="0"/>
                  </a:moveTo>
                  <a:cubicBezTo>
                    <a:pt x="14097" y="6096"/>
                    <a:pt x="9239" y="14859"/>
                    <a:pt x="0" y="18669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06" name="Kombinationstegning: figur 305">
              <a:extLst>
                <a:ext uri="{FF2B5EF4-FFF2-40B4-BE49-F238E27FC236}">
                  <a16:creationId xmlns:a16="http://schemas.microsoft.com/office/drawing/2014/main" id="{4993B2F4-2528-62C2-3B5B-2C482A890918}"/>
                </a:ext>
              </a:extLst>
            </p:cNvPr>
            <p:cNvSpPr/>
            <p:nvPr/>
          </p:nvSpPr>
          <p:spPr>
            <a:xfrm>
              <a:off x="9850906" y="5554621"/>
              <a:ext cx="14668" cy="16002"/>
            </a:xfrm>
            <a:custGeom>
              <a:avLst/>
              <a:gdLst>
                <a:gd name="connsiteX0" fmla="*/ 14669 w 14668"/>
                <a:gd name="connsiteY0" fmla="*/ 0 h 16002"/>
                <a:gd name="connsiteX1" fmla="*/ 0 w 14668"/>
                <a:gd name="connsiteY1" fmla="*/ 16002 h 1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668" h="16002">
                  <a:moveTo>
                    <a:pt x="14669" y="0"/>
                  </a:moveTo>
                  <a:cubicBezTo>
                    <a:pt x="14669" y="9811"/>
                    <a:pt x="8001" y="13525"/>
                    <a:pt x="0" y="16002"/>
                  </a:cubicBezTo>
                </a:path>
              </a:pathLst>
            </a:custGeom>
            <a:solidFill>
              <a:srgbClr val="15003C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07" name="Kombinationstegning: figur 306">
              <a:extLst>
                <a:ext uri="{FF2B5EF4-FFF2-40B4-BE49-F238E27FC236}">
                  <a16:creationId xmlns:a16="http://schemas.microsoft.com/office/drawing/2014/main" id="{46B217B2-4751-9013-3854-A3FDB1567922}"/>
                </a:ext>
              </a:extLst>
            </p:cNvPr>
            <p:cNvSpPr/>
            <p:nvPr/>
          </p:nvSpPr>
          <p:spPr>
            <a:xfrm>
              <a:off x="8567801" y="4887471"/>
              <a:ext cx="390078" cy="206749"/>
            </a:xfrm>
            <a:custGeom>
              <a:avLst/>
              <a:gdLst>
                <a:gd name="connsiteX0" fmla="*/ 127152 w 390078"/>
                <a:gd name="connsiteY0" fmla="*/ 62884 h 206749"/>
                <a:gd name="connsiteX1" fmla="*/ 51809 w 390078"/>
                <a:gd name="connsiteY1" fmla="*/ 87459 h 206749"/>
                <a:gd name="connsiteX2" fmla="*/ 27901 w 390078"/>
                <a:gd name="connsiteY2" fmla="*/ 114319 h 206749"/>
                <a:gd name="connsiteX3" fmla="*/ 1612 w 390078"/>
                <a:gd name="connsiteY3" fmla="*/ 168993 h 206749"/>
                <a:gd name="connsiteX4" fmla="*/ 49237 w 390078"/>
                <a:gd name="connsiteY4" fmla="*/ 205759 h 206749"/>
                <a:gd name="connsiteX5" fmla="*/ 139534 w 390078"/>
                <a:gd name="connsiteY5" fmla="*/ 206235 h 206749"/>
                <a:gd name="connsiteX6" fmla="*/ 335845 w 390078"/>
                <a:gd name="connsiteY6" fmla="*/ 206616 h 206749"/>
                <a:gd name="connsiteX7" fmla="*/ 388041 w 390078"/>
                <a:gd name="connsiteY7" fmla="*/ 177851 h 206749"/>
                <a:gd name="connsiteX8" fmla="*/ 363753 w 390078"/>
                <a:gd name="connsiteY8" fmla="*/ 131845 h 206749"/>
                <a:gd name="connsiteX9" fmla="*/ 351846 w 390078"/>
                <a:gd name="connsiteY9" fmla="*/ 109557 h 206749"/>
                <a:gd name="connsiteX10" fmla="*/ 269360 w 390078"/>
                <a:gd name="connsiteY10" fmla="*/ 53740 h 206749"/>
                <a:gd name="connsiteX11" fmla="*/ 204971 w 390078"/>
                <a:gd name="connsiteY11" fmla="*/ 781 h 206749"/>
                <a:gd name="connsiteX12" fmla="*/ 124008 w 390078"/>
                <a:gd name="connsiteY12" fmla="*/ 56693 h 206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0078" h="206749">
                  <a:moveTo>
                    <a:pt x="127152" y="62884"/>
                  </a:moveTo>
                  <a:cubicBezTo>
                    <a:pt x="91147" y="48501"/>
                    <a:pt x="72193" y="55836"/>
                    <a:pt x="51809" y="87459"/>
                  </a:cubicBezTo>
                  <a:cubicBezTo>
                    <a:pt x="45808" y="96698"/>
                    <a:pt x="44856" y="109176"/>
                    <a:pt x="27901" y="114319"/>
                  </a:cubicBezTo>
                  <a:cubicBezTo>
                    <a:pt x="5137" y="121177"/>
                    <a:pt x="-4007" y="141561"/>
                    <a:pt x="1612" y="168993"/>
                  </a:cubicBezTo>
                  <a:cubicBezTo>
                    <a:pt x="7518" y="197568"/>
                    <a:pt x="26663" y="204235"/>
                    <a:pt x="49237" y="205759"/>
                  </a:cubicBezTo>
                  <a:cubicBezTo>
                    <a:pt x="79241" y="207664"/>
                    <a:pt x="109435" y="206235"/>
                    <a:pt x="139534" y="206235"/>
                  </a:cubicBezTo>
                  <a:cubicBezTo>
                    <a:pt x="204971" y="206235"/>
                    <a:pt x="270408" y="205473"/>
                    <a:pt x="335845" y="206616"/>
                  </a:cubicBezTo>
                  <a:cubicBezTo>
                    <a:pt x="360038" y="207093"/>
                    <a:pt x="380231" y="200425"/>
                    <a:pt x="388041" y="177851"/>
                  </a:cubicBezTo>
                  <a:cubicBezTo>
                    <a:pt x="394995" y="157563"/>
                    <a:pt x="383470" y="140132"/>
                    <a:pt x="363753" y="131845"/>
                  </a:cubicBezTo>
                  <a:cubicBezTo>
                    <a:pt x="352323" y="126987"/>
                    <a:pt x="353371" y="117272"/>
                    <a:pt x="351846" y="109557"/>
                  </a:cubicBezTo>
                  <a:cubicBezTo>
                    <a:pt x="342607" y="63456"/>
                    <a:pt x="316413" y="44882"/>
                    <a:pt x="269360" y="53740"/>
                  </a:cubicBezTo>
                  <a:cubicBezTo>
                    <a:pt x="255930" y="26880"/>
                    <a:pt x="236880" y="5258"/>
                    <a:pt x="204971" y="781"/>
                  </a:cubicBezTo>
                  <a:cubicBezTo>
                    <a:pt x="161346" y="-5410"/>
                    <a:pt x="142868" y="26308"/>
                    <a:pt x="124008" y="56693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08" name="Kombinationstegning: figur 307">
              <a:extLst>
                <a:ext uri="{FF2B5EF4-FFF2-40B4-BE49-F238E27FC236}">
                  <a16:creationId xmlns:a16="http://schemas.microsoft.com/office/drawing/2014/main" id="{5F3397E3-0191-1C57-CAAE-D1102FDBC857}"/>
                </a:ext>
              </a:extLst>
            </p:cNvPr>
            <p:cNvSpPr/>
            <p:nvPr/>
          </p:nvSpPr>
          <p:spPr>
            <a:xfrm>
              <a:off x="10465364" y="5574624"/>
              <a:ext cx="36385" cy="17525"/>
            </a:xfrm>
            <a:custGeom>
              <a:avLst/>
              <a:gdLst>
                <a:gd name="connsiteX0" fmla="*/ 36386 w 36385"/>
                <a:gd name="connsiteY0" fmla="*/ 0 h 17525"/>
                <a:gd name="connsiteX1" fmla="*/ 12859 w 36385"/>
                <a:gd name="connsiteY1" fmla="*/ 17526 h 17525"/>
                <a:gd name="connsiteX2" fmla="*/ 0 w 36385"/>
                <a:gd name="connsiteY2" fmla="*/ 1810 h 1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385" h="17525">
                  <a:moveTo>
                    <a:pt x="36386" y="0"/>
                  </a:moveTo>
                  <a:cubicBezTo>
                    <a:pt x="26765" y="1333"/>
                    <a:pt x="22003" y="9906"/>
                    <a:pt x="12859" y="17526"/>
                  </a:cubicBezTo>
                  <a:cubicBezTo>
                    <a:pt x="8192" y="11811"/>
                    <a:pt x="4096" y="6763"/>
                    <a:pt x="0" y="181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09" name="Kombinationstegning: figur 308">
              <a:extLst>
                <a:ext uri="{FF2B5EF4-FFF2-40B4-BE49-F238E27FC236}">
                  <a16:creationId xmlns:a16="http://schemas.microsoft.com/office/drawing/2014/main" id="{0FB6555F-2178-56D7-80A2-B71CF6FD003A}"/>
                </a:ext>
              </a:extLst>
            </p:cNvPr>
            <p:cNvSpPr/>
            <p:nvPr/>
          </p:nvSpPr>
          <p:spPr>
            <a:xfrm>
              <a:off x="10382877" y="5495408"/>
              <a:ext cx="57912" cy="22542"/>
            </a:xfrm>
            <a:custGeom>
              <a:avLst/>
              <a:gdLst>
                <a:gd name="connsiteX0" fmla="*/ 57912 w 57912"/>
                <a:gd name="connsiteY0" fmla="*/ 540 h 22542"/>
                <a:gd name="connsiteX1" fmla="*/ 39910 w 57912"/>
                <a:gd name="connsiteY1" fmla="*/ 22542 h 22542"/>
                <a:gd name="connsiteX2" fmla="*/ 0 w 57912"/>
                <a:gd name="connsiteY2" fmla="*/ 540 h 2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912" h="22542">
                  <a:moveTo>
                    <a:pt x="57912" y="540"/>
                  </a:moveTo>
                  <a:cubicBezTo>
                    <a:pt x="51435" y="8541"/>
                    <a:pt x="44863" y="16542"/>
                    <a:pt x="39910" y="22542"/>
                  </a:cubicBezTo>
                  <a:cubicBezTo>
                    <a:pt x="21527" y="16827"/>
                    <a:pt x="17907" y="-3556"/>
                    <a:pt x="0" y="54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10" name="Kombinationstegning: figur 309">
              <a:extLst>
                <a:ext uri="{FF2B5EF4-FFF2-40B4-BE49-F238E27FC236}">
                  <a16:creationId xmlns:a16="http://schemas.microsoft.com/office/drawing/2014/main" id="{81D8085A-E305-6083-FFBF-40693D0E9281}"/>
                </a:ext>
              </a:extLst>
            </p:cNvPr>
            <p:cNvSpPr/>
            <p:nvPr/>
          </p:nvSpPr>
          <p:spPr>
            <a:xfrm>
              <a:off x="10532610" y="5478326"/>
              <a:ext cx="29146" cy="10858"/>
            </a:xfrm>
            <a:custGeom>
              <a:avLst/>
              <a:gdLst>
                <a:gd name="connsiteX0" fmla="*/ 0 w 29146"/>
                <a:gd name="connsiteY0" fmla="*/ 0 h 10858"/>
                <a:gd name="connsiteX1" fmla="*/ 14574 w 29146"/>
                <a:gd name="connsiteY1" fmla="*/ 10858 h 10858"/>
                <a:gd name="connsiteX2" fmla="*/ 29146 w 29146"/>
                <a:gd name="connsiteY2" fmla="*/ 0 h 10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146" h="10858">
                  <a:moveTo>
                    <a:pt x="0" y="0"/>
                  </a:moveTo>
                  <a:cubicBezTo>
                    <a:pt x="4858" y="3619"/>
                    <a:pt x="9716" y="7239"/>
                    <a:pt x="14574" y="10858"/>
                  </a:cubicBezTo>
                  <a:cubicBezTo>
                    <a:pt x="19431" y="7239"/>
                    <a:pt x="24289" y="3619"/>
                    <a:pt x="29146" y="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11" name="Kombinationstegning: figur 310">
              <a:extLst>
                <a:ext uri="{FF2B5EF4-FFF2-40B4-BE49-F238E27FC236}">
                  <a16:creationId xmlns:a16="http://schemas.microsoft.com/office/drawing/2014/main" id="{54916592-B0B2-0151-66F1-4FBFA7E422F1}"/>
                </a:ext>
              </a:extLst>
            </p:cNvPr>
            <p:cNvSpPr/>
            <p:nvPr/>
          </p:nvSpPr>
          <p:spPr>
            <a:xfrm>
              <a:off x="10336776" y="5368694"/>
              <a:ext cx="46291" cy="20295"/>
            </a:xfrm>
            <a:custGeom>
              <a:avLst/>
              <a:gdLst>
                <a:gd name="connsiteX0" fmla="*/ 0 w 46291"/>
                <a:gd name="connsiteY0" fmla="*/ 0 h 20295"/>
                <a:gd name="connsiteX1" fmla="*/ 46292 w 46291"/>
                <a:gd name="connsiteY1" fmla="*/ 5810 h 20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291" h="20295">
                  <a:moveTo>
                    <a:pt x="0" y="0"/>
                  </a:moveTo>
                  <a:cubicBezTo>
                    <a:pt x="14002" y="13621"/>
                    <a:pt x="26956" y="34766"/>
                    <a:pt x="46292" y="581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12" name="Kombinationstegning: figur 311">
              <a:extLst>
                <a:ext uri="{FF2B5EF4-FFF2-40B4-BE49-F238E27FC236}">
                  <a16:creationId xmlns:a16="http://schemas.microsoft.com/office/drawing/2014/main" id="{8853CA1E-8D06-DB9C-6A7D-077DB61955D4}"/>
                </a:ext>
              </a:extLst>
            </p:cNvPr>
            <p:cNvSpPr/>
            <p:nvPr/>
          </p:nvSpPr>
          <p:spPr>
            <a:xfrm>
              <a:off x="10264482" y="5559575"/>
              <a:ext cx="43338" cy="18002"/>
            </a:xfrm>
            <a:custGeom>
              <a:avLst/>
              <a:gdLst>
                <a:gd name="connsiteX0" fmla="*/ 0 w 43338"/>
                <a:gd name="connsiteY0" fmla="*/ 0 h 18002"/>
                <a:gd name="connsiteX1" fmla="*/ 24003 w 43338"/>
                <a:gd name="connsiteY1" fmla="*/ 18002 h 18002"/>
                <a:gd name="connsiteX2" fmla="*/ 43339 w 43338"/>
                <a:gd name="connsiteY2" fmla="*/ 0 h 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338" h="18002">
                  <a:moveTo>
                    <a:pt x="0" y="0"/>
                  </a:moveTo>
                  <a:cubicBezTo>
                    <a:pt x="7715" y="5810"/>
                    <a:pt x="15430" y="11525"/>
                    <a:pt x="24003" y="18002"/>
                  </a:cubicBezTo>
                  <a:cubicBezTo>
                    <a:pt x="30385" y="12097"/>
                    <a:pt x="36862" y="6001"/>
                    <a:pt x="43339" y="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13" name="Kombinationstegning: figur 312">
              <a:extLst>
                <a:ext uri="{FF2B5EF4-FFF2-40B4-BE49-F238E27FC236}">
                  <a16:creationId xmlns:a16="http://schemas.microsoft.com/office/drawing/2014/main" id="{C924077B-E79D-4D0F-487C-2DAEE6FB38FA}"/>
                </a:ext>
              </a:extLst>
            </p:cNvPr>
            <p:cNvSpPr/>
            <p:nvPr/>
          </p:nvSpPr>
          <p:spPr>
            <a:xfrm>
              <a:off x="8192128" y="4533065"/>
              <a:ext cx="268223" cy="268223"/>
            </a:xfrm>
            <a:custGeom>
              <a:avLst/>
              <a:gdLst>
                <a:gd name="connsiteX0" fmla="*/ 268224 w 268223"/>
                <a:gd name="connsiteY0" fmla="*/ 134112 h 268223"/>
                <a:gd name="connsiteX1" fmla="*/ 134112 w 268223"/>
                <a:gd name="connsiteY1" fmla="*/ 268224 h 268223"/>
                <a:gd name="connsiteX2" fmla="*/ 0 w 268223"/>
                <a:gd name="connsiteY2" fmla="*/ 134112 h 268223"/>
                <a:gd name="connsiteX3" fmla="*/ 134112 w 268223"/>
                <a:gd name="connsiteY3" fmla="*/ 0 h 268223"/>
                <a:gd name="connsiteX4" fmla="*/ 268224 w 268223"/>
                <a:gd name="connsiteY4" fmla="*/ 134112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8223" h="268223">
                  <a:moveTo>
                    <a:pt x="268224" y="134112"/>
                  </a:moveTo>
                  <a:cubicBezTo>
                    <a:pt x="268224" y="208180"/>
                    <a:pt x="208180" y="268224"/>
                    <a:pt x="134112" y="268224"/>
                  </a:cubicBezTo>
                  <a:cubicBezTo>
                    <a:pt x="60044" y="268224"/>
                    <a:pt x="0" y="208180"/>
                    <a:pt x="0" y="134112"/>
                  </a:cubicBezTo>
                  <a:cubicBezTo>
                    <a:pt x="0" y="60044"/>
                    <a:pt x="60044" y="0"/>
                    <a:pt x="134112" y="0"/>
                  </a:cubicBezTo>
                  <a:cubicBezTo>
                    <a:pt x="208180" y="0"/>
                    <a:pt x="268224" y="60044"/>
                    <a:pt x="268224" y="134112"/>
                  </a:cubicBezTo>
                  <a:close/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grpSp>
          <p:nvGrpSpPr>
            <p:cNvPr id="314" name="Grafik 103">
              <a:extLst>
                <a:ext uri="{FF2B5EF4-FFF2-40B4-BE49-F238E27FC236}">
                  <a16:creationId xmlns:a16="http://schemas.microsoft.com/office/drawing/2014/main" id="{538FA64A-AF70-8372-E2A5-BBDCE50FE3AD}"/>
                </a:ext>
              </a:extLst>
            </p:cNvPr>
            <p:cNvGrpSpPr/>
            <p:nvPr/>
          </p:nvGrpSpPr>
          <p:grpSpPr>
            <a:xfrm>
              <a:off x="5659417" y="4707361"/>
              <a:ext cx="921842" cy="1188350"/>
              <a:chOff x="5659417" y="4707361"/>
              <a:chExt cx="921842" cy="1188350"/>
            </a:xfrm>
            <a:noFill/>
          </p:grpSpPr>
          <p:sp>
            <p:nvSpPr>
              <p:cNvPr id="315" name="Kombinationstegning: figur 314">
                <a:extLst>
                  <a:ext uri="{FF2B5EF4-FFF2-40B4-BE49-F238E27FC236}">
                    <a16:creationId xmlns:a16="http://schemas.microsoft.com/office/drawing/2014/main" id="{45342332-CF48-5871-9F20-B3EC5FE87923}"/>
                  </a:ext>
                </a:extLst>
              </p:cNvPr>
              <p:cNvSpPr/>
              <p:nvPr/>
            </p:nvSpPr>
            <p:spPr>
              <a:xfrm>
                <a:off x="5900487" y="5377266"/>
                <a:ext cx="680772" cy="518445"/>
              </a:xfrm>
              <a:custGeom>
                <a:avLst/>
                <a:gdLst>
                  <a:gd name="connsiteX0" fmla="*/ 680773 w 680772"/>
                  <a:gd name="connsiteY0" fmla="*/ 463201 h 518445"/>
                  <a:gd name="connsiteX1" fmla="*/ 680297 w 680772"/>
                  <a:gd name="connsiteY1" fmla="*/ 105823 h 518445"/>
                  <a:gd name="connsiteX2" fmla="*/ 680297 w 680772"/>
                  <a:gd name="connsiteY2" fmla="*/ 67818 h 518445"/>
                  <a:gd name="connsiteX3" fmla="*/ 336063 w 680772"/>
                  <a:gd name="connsiteY3" fmla="*/ 0 h 518445"/>
                  <a:gd name="connsiteX4" fmla="*/ 1259 w 680772"/>
                  <a:gd name="connsiteY4" fmla="*/ 67437 h 518445"/>
                  <a:gd name="connsiteX5" fmla="*/ 211 w 680772"/>
                  <a:gd name="connsiteY5" fmla="*/ 518446 h 518445"/>
                  <a:gd name="connsiteX6" fmla="*/ 211 w 680772"/>
                  <a:gd name="connsiteY6" fmla="*/ 518446 h 518445"/>
                  <a:gd name="connsiteX7" fmla="*/ 413596 w 680772"/>
                  <a:gd name="connsiteY7" fmla="*/ 518446 h 518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0772" h="518445">
                    <a:moveTo>
                      <a:pt x="680773" y="463201"/>
                    </a:moveTo>
                    <a:cubicBezTo>
                      <a:pt x="680582" y="362807"/>
                      <a:pt x="679439" y="165925"/>
                      <a:pt x="680297" y="105823"/>
                    </a:cubicBezTo>
                    <a:cubicBezTo>
                      <a:pt x="680201" y="85058"/>
                      <a:pt x="680297" y="74295"/>
                      <a:pt x="680297" y="67818"/>
                    </a:cubicBezTo>
                    <a:cubicBezTo>
                      <a:pt x="624956" y="48577"/>
                      <a:pt x="480081" y="476"/>
                      <a:pt x="336063" y="0"/>
                    </a:cubicBezTo>
                    <a:cubicBezTo>
                      <a:pt x="224335" y="1619"/>
                      <a:pt x="103177" y="32290"/>
                      <a:pt x="1259" y="67437"/>
                    </a:cubicBezTo>
                    <a:cubicBezTo>
                      <a:pt x="307" y="60388"/>
                      <a:pt x="-360" y="424148"/>
                      <a:pt x="211" y="518446"/>
                    </a:cubicBezTo>
                    <a:lnTo>
                      <a:pt x="211" y="518446"/>
                    </a:lnTo>
                    <a:cubicBezTo>
                      <a:pt x="88699" y="518160"/>
                      <a:pt x="261196" y="518350"/>
                      <a:pt x="413596" y="518446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16" name="Kombinationstegning: figur 315">
                <a:extLst>
                  <a:ext uri="{FF2B5EF4-FFF2-40B4-BE49-F238E27FC236}">
                    <a16:creationId xmlns:a16="http://schemas.microsoft.com/office/drawing/2014/main" id="{07B3499F-8AEB-969E-5577-590308B85067}"/>
                  </a:ext>
                </a:extLst>
              </p:cNvPr>
              <p:cNvSpPr/>
              <p:nvPr/>
            </p:nvSpPr>
            <p:spPr>
              <a:xfrm>
                <a:off x="5659417" y="5317165"/>
                <a:ext cx="654760" cy="578525"/>
              </a:xfrm>
              <a:custGeom>
                <a:avLst/>
                <a:gdLst>
                  <a:gd name="connsiteX0" fmla="*/ 654666 w 654760"/>
                  <a:gd name="connsiteY0" fmla="*/ 578452 h 578525"/>
                  <a:gd name="connsiteX1" fmla="*/ 108 w 654760"/>
                  <a:gd name="connsiteY1" fmla="*/ 578452 h 578525"/>
                  <a:gd name="connsiteX2" fmla="*/ 108 w 654760"/>
                  <a:gd name="connsiteY2" fmla="*/ 220693 h 578525"/>
                  <a:gd name="connsiteX3" fmla="*/ 108 w 654760"/>
                  <a:gd name="connsiteY3" fmla="*/ 94 h 578525"/>
                  <a:gd name="connsiteX4" fmla="*/ 654666 w 654760"/>
                  <a:gd name="connsiteY4" fmla="*/ 94 h 578525"/>
                  <a:gd name="connsiteX5" fmla="*/ 654666 w 654760"/>
                  <a:gd name="connsiteY5" fmla="*/ 63054 h 578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4760" h="578525">
                    <a:moveTo>
                      <a:pt x="654666" y="578452"/>
                    </a:moveTo>
                    <a:cubicBezTo>
                      <a:pt x="523221" y="578071"/>
                      <a:pt x="-5797" y="578738"/>
                      <a:pt x="108" y="578452"/>
                    </a:cubicBezTo>
                    <a:cubicBezTo>
                      <a:pt x="-177" y="516539"/>
                      <a:pt x="204" y="222598"/>
                      <a:pt x="108" y="220693"/>
                    </a:cubicBezTo>
                    <a:cubicBezTo>
                      <a:pt x="108" y="165067"/>
                      <a:pt x="108" y="22859"/>
                      <a:pt x="108" y="94"/>
                    </a:cubicBezTo>
                    <a:cubicBezTo>
                      <a:pt x="141269" y="284"/>
                      <a:pt x="547034" y="-192"/>
                      <a:pt x="654666" y="94"/>
                    </a:cubicBezTo>
                    <a:cubicBezTo>
                      <a:pt x="654952" y="13524"/>
                      <a:pt x="654476" y="61816"/>
                      <a:pt x="654666" y="63054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17" name="Kombinationstegning: figur 316">
                <a:extLst>
                  <a:ext uri="{FF2B5EF4-FFF2-40B4-BE49-F238E27FC236}">
                    <a16:creationId xmlns:a16="http://schemas.microsoft.com/office/drawing/2014/main" id="{3FEF121D-BF72-A1F1-0D09-94406C851C67}"/>
                  </a:ext>
                </a:extLst>
              </p:cNvPr>
              <p:cNvSpPr/>
              <p:nvPr/>
            </p:nvSpPr>
            <p:spPr>
              <a:xfrm>
                <a:off x="6134156" y="5895617"/>
                <a:ext cx="160401" cy="9525"/>
              </a:xfrm>
              <a:custGeom>
                <a:avLst/>
                <a:gdLst>
                  <a:gd name="connsiteX0" fmla="*/ 160401 w 160401"/>
                  <a:gd name="connsiteY0" fmla="*/ 0 h 9525"/>
                  <a:gd name="connsiteX1" fmla="*/ 0 w 160401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401" h="9525">
                    <a:moveTo>
                      <a:pt x="160401" y="0"/>
                    </a:moveTo>
                    <a:cubicBezTo>
                      <a:pt x="160401" y="0"/>
                      <a:pt x="95" y="0"/>
                      <a:pt x="0" y="0"/>
                    </a:cubicBezTo>
                  </a:path>
                </a:pathLst>
              </a:custGeom>
              <a:noFill/>
              <a:ln w="9525" cap="sq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18" name="Kombinationstegning: figur 317">
                <a:extLst>
                  <a:ext uri="{FF2B5EF4-FFF2-40B4-BE49-F238E27FC236}">
                    <a16:creationId xmlns:a16="http://schemas.microsoft.com/office/drawing/2014/main" id="{3F53ACCD-B760-DE2B-319C-74AB98087FBA}"/>
                  </a:ext>
                </a:extLst>
              </p:cNvPr>
              <p:cNvSpPr/>
              <p:nvPr/>
            </p:nvSpPr>
            <p:spPr>
              <a:xfrm>
                <a:off x="6152900" y="4707361"/>
                <a:ext cx="210713" cy="677429"/>
              </a:xfrm>
              <a:custGeom>
                <a:avLst/>
                <a:gdLst>
                  <a:gd name="connsiteX0" fmla="*/ 20 w 210713"/>
                  <a:gd name="connsiteY0" fmla="*/ 569035 h 677429"/>
                  <a:gd name="connsiteX1" fmla="*/ 20 w 210713"/>
                  <a:gd name="connsiteY1" fmla="*/ 107 h 677429"/>
                  <a:gd name="connsiteX2" fmla="*/ 20213 w 210713"/>
                  <a:gd name="connsiteY2" fmla="*/ 107 h 677429"/>
                  <a:gd name="connsiteX3" fmla="*/ 210713 w 210713"/>
                  <a:gd name="connsiteY3" fmla="*/ 107 h 677429"/>
                  <a:gd name="connsiteX4" fmla="*/ 210713 w 210713"/>
                  <a:gd name="connsiteY4" fmla="*/ 677430 h 677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713" h="677429">
                    <a:moveTo>
                      <a:pt x="20" y="569035"/>
                    </a:moveTo>
                    <a:cubicBezTo>
                      <a:pt x="211" y="456926"/>
                      <a:pt x="-75" y="-8085"/>
                      <a:pt x="20" y="107"/>
                    </a:cubicBezTo>
                    <a:cubicBezTo>
                      <a:pt x="4021" y="-179"/>
                      <a:pt x="9545" y="297"/>
                      <a:pt x="20213" y="107"/>
                    </a:cubicBezTo>
                    <a:cubicBezTo>
                      <a:pt x="61266" y="-84"/>
                      <a:pt x="165565" y="107"/>
                      <a:pt x="210713" y="107"/>
                    </a:cubicBezTo>
                    <a:cubicBezTo>
                      <a:pt x="210713" y="95452"/>
                      <a:pt x="210713" y="593800"/>
                      <a:pt x="210713" y="677430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19" name="Kombinationstegning: figur 318">
                <a:extLst>
                  <a:ext uri="{FF2B5EF4-FFF2-40B4-BE49-F238E27FC236}">
                    <a16:creationId xmlns:a16="http://schemas.microsoft.com/office/drawing/2014/main" id="{481CAE14-8976-A13F-1704-2C9E2F6AABE5}"/>
                  </a:ext>
                </a:extLst>
              </p:cNvPr>
              <p:cNvSpPr/>
              <p:nvPr/>
            </p:nvSpPr>
            <p:spPr>
              <a:xfrm>
                <a:off x="6173494" y="4766438"/>
                <a:ext cx="169848" cy="612923"/>
              </a:xfrm>
              <a:custGeom>
                <a:avLst/>
                <a:gdLst>
                  <a:gd name="connsiteX0" fmla="*/ 0 w 169848"/>
                  <a:gd name="connsiteY0" fmla="*/ 509958 h 612923"/>
                  <a:gd name="connsiteX1" fmla="*/ 0 w 169848"/>
                  <a:gd name="connsiteY1" fmla="*/ 85 h 612923"/>
                  <a:gd name="connsiteX2" fmla="*/ 14859 w 169848"/>
                  <a:gd name="connsiteY2" fmla="*/ 85 h 612923"/>
                  <a:gd name="connsiteX3" fmla="*/ 169545 w 169848"/>
                  <a:gd name="connsiteY3" fmla="*/ 85 h 612923"/>
                  <a:gd name="connsiteX4" fmla="*/ 169736 w 169848"/>
                  <a:gd name="connsiteY4" fmla="*/ 612923 h 61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848" h="612923">
                    <a:moveTo>
                      <a:pt x="0" y="509958"/>
                    </a:moveTo>
                    <a:cubicBezTo>
                      <a:pt x="0" y="410803"/>
                      <a:pt x="0" y="-6297"/>
                      <a:pt x="0" y="85"/>
                    </a:cubicBezTo>
                    <a:cubicBezTo>
                      <a:pt x="2572" y="-106"/>
                      <a:pt x="6858" y="85"/>
                      <a:pt x="14859" y="85"/>
                    </a:cubicBezTo>
                    <a:cubicBezTo>
                      <a:pt x="47053" y="-11"/>
                      <a:pt x="133064" y="85"/>
                      <a:pt x="169545" y="85"/>
                    </a:cubicBezTo>
                    <a:cubicBezTo>
                      <a:pt x="170212" y="5895"/>
                      <a:pt x="169545" y="612828"/>
                      <a:pt x="169736" y="612923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20" name="Kombinationstegning: figur 319">
                <a:extLst>
                  <a:ext uri="{FF2B5EF4-FFF2-40B4-BE49-F238E27FC236}">
                    <a16:creationId xmlns:a16="http://schemas.microsoft.com/office/drawing/2014/main" id="{FCE76086-FB91-B8E5-A6F0-FDCAAC8A1A5D}"/>
                  </a:ext>
                </a:extLst>
              </p:cNvPr>
              <p:cNvSpPr/>
              <p:nvPr/>
            </p:nvSpPr>
            <p:spPr>
              <a:xfrm>
                <a:off x="5659525" y="5276427"/>
                <a:ext cx="654558" cy="40831"/>
              </a:xfrm>
              <a:custGeom>
                <a:avLst/>
                <a:gdLst>
                  <a:gd name="connsiteX0" fmla="*/ 0 w 654558"/>
                  <a:gd name="connsiteY0" fmla="*/ 40832 h 40831"/>
                  <a:gd name="connsiteX1" fmla="*/ 83153 w 654558"/>
                  <a:gd name="connsiteY1" fmla="*/ 255 h 40831"/>
                  <a:gd name="connsiteX2" fmla="*/ 362617 w 654558"/>
                  <a:gd name="connsiteY2" fmla="*/ 65 h 40831"/>
                  <a:gd name="connsiteX3" fmla="*/ 592360 w 654558"/>
                  <a:gd name="connsiteY3" fmla="*/ 350 h 40831"/>
                  <a:gd name="connsiteX4" fmla="*/ 654558 w 654558"/>
                  <a:gd name="connsiteY4" fmla="*/ 40832 h 40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4558" h="40831">
                    <a:moveTo>
                      <a:pt x="0" y="40832"/>
                    </a:moveTo>
                    <a:cubicBezTo>
                      <a:pt x="1905" y="39784"/>
                      <a:pt x="63246" y="10066"/>
                      <a:pt x="83153" y="255"/>
                    </a:cubicBezTo>
                    <a:cubicBezTo>
                      <a:pt x="94107" y="-221"/>
                      <a:pt x="298133" y="255"/>
                      <a:pt x="362617" y="65"/>
                    </a:cubicBezTo>
                    <a:cubicBezTo>
                      <a:pt x="418243" y="350"/>
                      <a:pt x="572643" y="-412"/>
                      <a:pt x="592360" y="350"/>
                    </a:cubicBezTo>
                    <a:cubicBezTo>
                      <a:pt x="607314" y="9971"/>
                      <a:pt x="653320" y="40070"/>
                      <a:pt x="654558" y="40832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21" name="Kombinationstegning: figur 320">
                <a:extLst>
                  <a:ext uri="{FF2B5EF4-FFF2-40B4-BE49-F238E27FC236}">
                    <a16:creationId xmlns:a16="http://schemas.microsoft.com/office/drawing/2014/main" id="{C6769E66-3D75-4469-249F-D47E1E23ABAB}"/>
                  </a:ext>
                </a:extLst>
              </p:cNvPr>
              <p:cNvSpPr/>
              <p:nvPr/>
            </p:nvSpPr>
            <p:spPr>
              <a:xfrm>
                <a:off x="6195439" y="5061863"/>
                <a:ext cx="125883" cy="124804"/>
              </a:xfrm>
              <a:custGeom>
                <a:avLst/>
                <a:gdLst>
                  <a:gd name="connsiteX0" fmla="*/ 125884 w 125883"/>
                  <a:gd name="connsiteY0" fmla="*/ 62800 h 124804"/>
                  <a:gd name="connsiteX1" fmla="*/ 58 w 125883"/>
                  <a:gd name="connsiteY1" fmla="*/ 57466 h 124804"/>
                  <a:gd name="connsiteX2" fmla="*/ 125884 w 125883"/>
                  <a:gd name="connsiteY2" fmla="*/ 61848 h 124804"/>
                  <a:gd name="connsiteX3" fmla="*/ 125884 w 125883"/>
                  <a:gd name="connsiteY3" fmla="*/ 62800 h 124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883" h="124804">
                    <a:moveTo>
                      <a:pt x="125884" y="62800"/>
                    </a:moveTo>
                    <a:cubicBezTo>
                      <a:pt x="121978" y="148716"/>
                      <a:pt x="-3085" y="143858"/>
                      <a:pt x="58" y="57466"/>
                    </a:cubicBezTo>
                    <a:cubicBezTo>
                      <a:pt x="7774" y="-21877"/>
                      <a:pt x="123693" y="-17781"/>
                      <a:pt x="125884" y="61848"/>
                    </a:cubicBezTo>
                    <a:lnTo>
                      <a:pt x="125884" y="62800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22" name="Kombinationstegning: figur 321">
                <a:extLst>
                  <a:ext uri="{FF2B5EF4-FFF2-40B4-BE49-F238E27FC236}">
                    <a16:creationId xmlns:a16="http://schemas.microsoft.com/office/drawing/2014/main" id="{856B7987-1AB7-3ED7-C84A-F5EDE13024CF}"/>
                  </a:ext>
                </a:extLst>
              </p:cNvPr>
              <p:cNvSpPr/>
              <p:nvPr/>
            </p:nvSpPr>
            <p:spPr>
              <a:xfrm>
                <a:off x="6152920" y="4811672"/>
                <a:ext cx="210788" cy="9525"/>
              </a:xfrm>
              <a:custGeom>
                <a:avLst/>
                <a:gdLst>
                  <a:gd name="connsiteX0" fmla="*/ 0 w 210788"/>
                  <a:gd name="connsiteY0" fmla="*/ 0 h 9525"/>
                  <a:gd name="connsiteX1" fmla="*/ 210788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0" y="0"/>
                    </a:moveTo>
                    <a:lnTo>
                      <a:pt x="210788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23" name="Kombinationstegning: figur 322">
                <a:extLst>
                  <a:ext uri="{FF2B5EF4-FFF2-40B4-BE49-F238E27FC236}">
                    <a16:creationId xmlns:a16="http://schemas.microsoft.com/office/drawing/2014/main" id="{D42AEE69-B53F-2F79-853F-27663FEEBDCB}"/>
                  </a:ext>
                </a:extLst>
              </p:cNvPr>
              <p:cNvSpPr/>
              <p:nvPr/>
            </p:nvSpPr>
            <p:spPr>
              <a:xfrm>
                <a:off x="6152920" y="4841866"/>
                <a:ext cx="210788" cy="9525"/>
              </a:xfrm>
              <a:custGeom>
                <a:avLst/>
                <a:gdLst>
                  <a:gd name="connsiteX0" fmla="*/ 210788 w 210788"/>
                  <a:gd name="connsiteY0" fmla="*/ 0 h 9525"/>
                  <a:gd name="connsiteX1" fmla="*/ 0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210788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24" name="Kombinationstegning: figur 323">
                <a:extLst>
                  <a:ext uri="{FF2B5EF4-FFF2-40B4-BE49-F238E27FC236}">
                    <a16:creationId xmlns:a16="http://schemas.microsoft.com/office/drawing/2014/main" id="{1EADA7F8-1A3D-7A2A-8D30-F3C46928EB45}"/>
                  </a:ext>
                </a:extLst>
              </p:cNvPr>
              <p:cNvSpPr/>
              <p:nvPr/>
            </p:nvSpPr>
            <p:spPr>
              <a:xfrm>
                <a:off x="6314083" y="5091802"/>
                <a:ext cx="49625" cy="9525"/>
              </a:xfrm>
              <a:custGeom>
                <a:avLst/>
                <a:gdLst>
                  <a:gd name="connsiteX0" fmla="*/ 0 w 49625"/>
                  <a:gd name="connsiteY0" fmla="*/ 0 h 9525"/>
                  <a:gd name="connsiteX1" fmla="*/ 49625 w 49625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625" h="9525">
                    <a:moveTo>
                      <a:pt x="0" y="0"/>
                    </a:moveTo>
                    <a:lnTo>
                      <a:pt x="49625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25" name="Kombinationstegning: figur 324">
                <a:extLst>
                  <a:ext uri="{FF2B5EF4-FFF2-40B4-BE49-F238E27FC236}">
                    <a16:creationId xmlns:a16="http://schemas.microsoft.com/office/drawing/2014/main" id="{63502DB0-8FC8-3107-B41D-A60C82A26D6B}"/>
                  </a:ext>
                </a:extLst>
              </p:cNvPr>
              <p:cNvSpPr/>
              <p:nvPr/>
            </p:nvSpPr>
            <p:spPr>
              <a:xfrm>
                <a:off x="6152920" y="5091802"/>
                <a:ext cx="51244" cy="9525"/>
              </a:xfrm>
              <a:custGeom>
                <a:avLst/>
                <a:gdLst>
                  <a:gd name="connsiteX0" fmla="*/ 0 w 51244"/>
                  <a:gd name="connsiteY0" fmla="*/ 0 h 9525"/>
                  <a:gd name="connsiteX1" fmla="*/ 36195 w 51244"/>
                  <a:gd name="connsiteY1" fmla="*/ 0 h 9525"/>
                  <a:gd name="connsiteX2" fmla="*/ 51244 w 51244"/>
                  <a:gd name="connsiteY2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1244" h="9525">
                    <a:moveTo>
                      <a:pt x="0" y="0"/>
                    </a:moveTo>
                    <a:lnTo>
                      <a:pt x="36195" y="0"/>
                    </a:lnTo>
                    <a:lnTo>
                      <a:pt x="51244" y="0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26" name="Kombinationstegning: figur 325">
                <a:extLst>
                  <a:ext uri="{FF2B5EF4-FFF2-40B4-BE49-F238E27FC236}">
                    <a16:creationId xmlns:a16="http://schemas.microsoft.com/office/drawing/2014/main" id="{8C3DA9F8-1B1A-BFF9-CAAE-E02AE0534C1A}"/>
                  </a:ext>
                </a:extLst>
              </p:cNvPr>
              <p:cNvSpPr/>
              <p:nvPr/>
            </p:nvSpPr>
            <p:spPr>
              <a:xfrm>
                <a:off x="6152920" y="5121996"/>
                <a:ext cx="42386" cy="9525"/>
              </a:xfrm>
              <a:custGeom>
                <a:avLst/>
                <a:gdLst>
                  <a:gd name="connsiteX0" fmla="*/ 42386 w 42386"/>
                  <a:gd name="connsiteY0" fmla="*/ 0 h 9525"/>
                  <a:gd name="connsiteX1" fmla="*/ 0 w 42386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386" h="9525">
                    <a:moveTo>
                      <a:pt x="42386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27" name="Kombinationstegning: figur 326">
                <a:extLst>
                  <a:ext uri="{FF2B5EF4-FFF2-40B4-BE49-F238E27FC236}">
                    <a16:creationId xmlns:a16="http://schemas.microsoft.com/office/drawing/2014/main" id="{990EF0F2-4206-D934-8578-73774AFF3302}"/>
                  </a:ext>
                </a:extLst>
              </p:cNvPr>
              <p:cNvSpPr/>
              <p:nvPr/>
            </p:nvSpPr>
            <p:spPr>
              <a:xfrm>
                <a:off x="6321322" y="5121996"/>
                <a:ext cx="42386" cy="9525"/>
              </a:xfrm>
              <a:custGeom>
                <a:avLst/>
                <a:gdLst>
                  <a:gd name="connsiteX0" fmla="*/ 42386 w 42386"/>
                  <a:gd name="connsiteY0" fmla="*/ 0 h 9525"/>
                  <a:gd name="connsiteX1" fmla="*/ 0 w 42386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386" h="9525">
                    <a:moveTo>
                      <a:pt x="42386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grpSp>
            <p:nvGrpSpPr>
              <p:cNvPr id="328" name="Grafik 103">
                <a:extLst>
                  <a:ext uri="{FF2B5EF4-FFF2-40B4-BE49-F238E27FC236}">
                    <a16:creationId xmlns:a16="http://schemas.microsoft.com/office/drawing/2014/main" id="{3F9B1CDE-AA3E-6956-E604-4485356DA27C}"/>
                  </a:ext>
                </a:extLst>
              </p:cNvPr>
              <p:cNvGrpSpPr/>
              <p:nvPr/>
            </p:nvGrpSpPr>
            <p:grpSpPr>
              <a:xfrm>
                <a:off x="6152920" y="5213912"/>
                <a:ext cx="210788" cy="30194"/>
                <a:chOff x="6152920" y="5213912"/>
                <a:chExt cx="210788" cy="30194"/>
              </a:xfrm>
              <a:noFill/>
            </p:grpSpPr>
            <p:sp>
              <p:nvSpPr>
                <p:cNvPr id="364" name="Kombinationstegning: figur 363">
                  <a:extLst>
                    <a:ext uri="{FF2B5EF4-FFF2-40B4-BE49-F238E27FC236}">
                      <a16:creationId xmlns:a16="http://schemas.microsoft.com/office/drawing/2014/main" id="{692F4373-7BD8-CE88-D3B8-52DE7523D1E9}"/>
                    </a:ext>
                  </a:extLst>
                </p:cNvPr>
                <p:cNvSpPr/>
                <p:nvPr/>
              </p:nvSpPr>
              <p:spPr>
                <a:xfrm>
                  <a:off x="6152920" y="5213912"/>
                  <a:ext cx="210788" cy="9525"/>
                </a:xfrm>
                <a:custGeom>
                  <a:avLst/>
                  <a:gdLst>
                    <a:gd name="connsiteX0" fmla="*/ 0 w 210788"/>
                    <a:gd name="connsiteY0" fmla="*/ 0 h 9525"/>
                    <a:gd name="connsiteX1" fmla="*/ 210788 w 210788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0788" h="9525">
                      <a:moveTo>
                        <a:pt x="0" y="0"/>
                      </a:moveTo>
                      <a:cubicBezTo>
                        <a:pt x="0" y="0"/>
                        <a:pt x="210693" y="0"/>
                        <a:pt x="210788" y="0"/>
                      </a:cubicBezTo>
                    </a:path>
                  </a:pathLst>
                </a:custGeom>
                <a:noFill/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365" name="Kombinationstegning: figur 364">
                  <a:extLst>
                    <a:ext uri="{FF2B5EF4-FFF2-40B4-BE49-F238E27FC236}">
                      <a16:creationId xmlns:a16="http://schemas.microsoft.com/office/drawing/2014/main" id="{68FD7852-1EE1-9034-56D1-E6152A265A66}"/>
                    </a:ext>
                  </a:extLst>
                </p:cNvPr>
                <p:cNvSpPr/>
                <p:nvPr/>
              </p:nvSpPr>
              <p:spPr>
                <a:xfrm>
                  <a:off x="6152920" y="5244106"/>
                  <a:ext cx="210788" cy="9525"/>
                </a:xfrm>
                <a:custGeom>
                  <a:avLst/>
                  <a:gdLst>
                    <a:gd name="connsiteX0" fmla="*/ 210788 w 210788"/>
                    <a:gd name="connsiteY0" fmla="*/ 0 h 9525"/>
                    <a:gd name="connsiteX1" fmla="*/ 0 w 210788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0788" h="9525">
                      <a:moveTo>
                        <a:pt x="210788" y="0"/>
                      </a:moveTo>
                      <a:cubicBezTo>
                        <a:pt x="210788" y="0"/>
                        <a:pt x="95" y="0"/>
                        <a:pt x="0" y="0"/>
                      </a:cubicBezTo>
                    </a:path>
                  </a:pathLst>
                </a:custGeom>
                <a:noFill/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</p:grpSp>
          <p:sp>
            <p:nvSpPr>
              <p:cNvPr id="329" name="Kombinationstegning: figur 328">
                <a:extLst>
                  <a:ext uri="{FF2B5EF4-FFF2-40B4-BE49-F238E27FC236}">
                    <a16:creationId xmlns:a16="http://schemas.microsoft.com/office/drawing/2014/main" id="{0F6E4761-D28D-A3C7-3FCF-5A1AEDDD7706}"/>
                  </a:ext>
                </a:extLst>
              </p:cNvPr>
              <p:cNvSpPr/>
              <p:nvPr/>
            </p:nvSpPr>
            <p:spPr>
              <a:xfrm>
                <a:off x="6152920" y="4942069"/>
                <a:ext cx="210788" cy="9525"/>
              </a:xfrm>
              <a:custGeom>
                <a:avLst/>
                <a:gdLst>
                  <a:gd name="connsiteX0" fmla="*/ 0 w 210788"/>
                  <a:gd name="connsiteY0" fmla="*/ 0 h 9525"/>
                  <a:gd name="connsiteX1" fmla="*/ 210788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0" y="0"/>
                    </a:moveTo>
                    <a:lnTo>
                      <a:pt x="210788" y="0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30" name="Kombinationstegning: figur 329">
                <a:extLst>
                  <a:ext uri="{FF2B5EF4-FFF2-40B4-BE49-F238E27FC236}">
                    <a16:creationId xmlns:a16="http://schemas.microsoft.com/office/drawing/2014/main" id="{49183458-839A-3D9A-48C7-5BF8ACE464DB}"/>
                  </a:ext>
                </a:extLst>
              </p:cNvPr>
              <p:cNvSpPr/>
              <p:nvPr/>
            </p:nvSpPr>
            <p:spPr>
              <a:xfrm>
                <a:off x="6152920" y="4972168"/>
                <a:ext cx="210788" cy="9525"/>
              </a:xfrm>
              <a:custGeom>
                <a:avLst/>
                <a:gdLst>
                  <a:gd name="connsiteX0" fmla="*/ 210788 w 210788"/>
                  <a:gd name="connsiteY0" fmla="*/ 0 h 9525"/>
                  <a:gd name="connsiteX1" fmla="*/ 0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210788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grpSp>
            <p:nvGrpSpPr>
              <p:cNvPr id="331" name="Grafik 103">
                <a:extLst>
                  <a:ext uri="{FF2B5EF4-FFF2-40B4-BE49-F238E27FC236}">
                    <a16:creationId xmlns:a16="http://schemas.microsoft.com/office/drawing/2014/main" id="{92534F2F-5063-3ACC-DEFA-B03249AA939D}"/>
                  </a:ext>
                </a:extLst>
              </p:cNvPr>
              <p:cNvGrpSpPr/>
              <p:nvPr/>
            </p:nvGrpSpPr>
            <p:grpSpPr>
              <a:xfrm>
                <a:off x="6239217" y="4710040"/>
                <a:ext cx="38195" cy="583977"/>
                <a:chOff x="6239217" y="4710040"/>
                <a:chExt cx="38195" cy="583977"/>
              </a:xfrm>
              <a:noFill/>
            </p:grpSpPr>
            <p:sp>
              <p:nvSpPr>
                <p:cNvPr id="354" name="Kombinationstegning: figur 353">
                  <a:extLst>
                    <a:ext uri="{FF2B5EF4-FFF2-40B4-BE49-F238E27FC236}">
                      <a16:creationId xmlns:a16="http://schemas.microsoft.com/office/drawing/2014/main" id="{5EB1E770-BBE7-B9CF-27E9-C91366AD1D08}"/>
                    </a:ext>
                  </a:extLst>
                </p:cNvPr>
                <p:cNvSpPr/>
                <p:nvPr/>
              </p:nvSpPr>
              <p:spPr>
                <a:xfrm>
                  <a:off x="6277412" y="5246583"/>
                  <a:ext cx="9525" cy="47434"/>
                </a:xfrm>
                <a:custGeom>
                  <a:avLst/>
                  <a:gdLst>
                    <a:gd name="connsiteX0" fmla="*/ 0 w 9525"/>
                    <a:gd name="connsiteY0" fmla="*/ 0 h 47434"/>
                    <a:gd name="connsiteX1" fmla="*/ 0 w 9525"/>
                    <a:gd name="connsiteY1" fmla="*/ 47434 h 474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47434">
                      <a:moveTo>
                        <a:pt x="0" y="0"/>
                      </a:moveTo>
                      <a:lnTo>
                        <a:pt x="0" y="47434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355" name="Kombinationstegning: figur 354">
                  <a:extLst>
                    <a:ext uri="{FF2B5EF4-FFF2-40B4-BE49-F238E27FC236}">
                      <a16:creationId xmlns:a16="http://schemas.microsoft.com/office/drawing/2014/main" id="{53891648-8D3F-F1AC-665C-E1DF867AA0F2}"/>
                    </a:ext>
                  </a:extLst>
                </p:cNvPr>
                <p:cNvSpPr/>
                <p:nvPr/>
              </p:nvSpPr>
              <p:spPr>
                <a:xfrm>
                  <a:off x="6277412" y="5187147"/>
                  <a:ext cx="9525" cy="22097"/>
                </a:xfrm>
                <a:custGeom>
                  <a:avLst/>
                  <a:gdLst>
                    <a:gd name="connsiteX0" fmla="*/ 0 w 9525"/>
                    <a:gd name="connsiteY0" fmla="*/ 0 h 22097"/>
                    <a:gd name="connsiteX1" fmla="*/ 0 w 9525"/>
                    <a:gd name="connsiteY1" fmla="*/ 22098 h 2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2097">
                      <a:moveTo>
                        <a:pt x="0" y="0"/>
                      </a:moveTo>
                      <a:lnTo>
                        <a:pt x="0" y="22098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356" name="Kombinationstegning: figur 355">
                  <a:extLst>
                    <a:ext uri="{FF2B5EF4-FFF2-40B4-BE49-F238E27FC236}">
                      <a16:creationId xmlns:a16="http://schemas.microsoft.com/office/drawing/2014/main" id="{37E59F99-AE27-5B34-B92B-EAA11083E4D9}"/>
                    </a:ext>
                  </a:extLst>
                </p:cNvPr>
                <p:cNvSpPr/>
                <p:nvPr/>
              </p:nvSpPr>
              <p:spPr>
                <a:xfrm>
                  <a:off x="6277412" y="4972168"/>
                  <a:ext cx="9525" cy="92011"/>
                </a:xfrm>
                <a:custGeom>
                  <a:avLst/>
                  <a:gdLst>
                    <a:gd name="connsiteX0" fmla="*/ 0 w 9525"/>
                    <a:gd name="connsiteY0" fmla="*/ 0 h 92011"/>
                    <a:gd name="connsiteX1" fmla="*/ 0 w 9525"/>
                    <a:gd name="connsiteY1" fmla="*/ 92012 h 92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92011">
                      <a:moveTo>
                        <a:pt x="0" y="0"/>
                      </a:moveTo>
                      <a:lnTo>
                        <a:pt x="0" y="92012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357" name="Kombinationstegning: figur 356">
                  <a:extLst>
                    <a:ext uri="{FF2B5EF4-FFF2-40B4-BE49-F238E27FC236}">
                      <a16:creationId xmlns:a16="http://schemas.microsoft.com/office/drawing/2014/main" id="{63CB1082-C91B-3AA8-8645-0292669AAD2C}"/>
                    </a:ext>
                  </a:extLst>
                </p:cNvPr>
                <p:cNvSpPr/>
                <p:nvPr/>
              </p:nvSpPr>
              <p:spPr>
                <a:xfrm>
                  <a:off x="6277412" y="4841866"/>
                  <a:ext cx="9525" cy="100202"/>
                </a:xfrm>
                <a:custGeom>
                  <a:avLst/>
                  <a:gdLst>
                    <a:gd name="connsiteX0" fmla="*/ 0 w 9525"/>
                    <a:gd name="connsiteY0" fmla="*/ 0 h 100202"/>
                    <a:gd name="connsiteX1" fmla="*/ 0 w 9525"/>
                    <a:gd name="connsiteY1" fmla="*/ 100203 h 100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00202">
                      <a:moveTo>
                        <a:pt x="0" y="0"/>
                      </a:moveTo>
                      <a:lnTo>
                        <a:pt x="0" y="100203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358" name="Kombinationstegning: figur 357">
                  <a:extLst>
                    <a:ext uri="{FF2B5EF4-FFF2-40B4-BE49-F238E27FC236}">
                      <a16:creationId xmlns:a16="http://schemas.microsoft.com/office/drawing/2014/main" id="{00188108-9D2E-274B-7DD1-5E5CB0BB9C78}"/>
                    </a:ext>
                  </a:extLst>
                </p:cNvPr>
                <p:cNvSpPr/>
                <p:nvPr/>
              </p:nvSpPr>
              <p:spPr>
                <a:xfrm>
                  <a:off x="6277412" y="4710040"/>
                  <a:ext cx="9525" cy="101631"/>
                </a:xfrm>
                <a:custGeom>
                  <a:avLst/>
                  <a:gdLst>
                    <a:gd name="connsiteX0" fmla="*/ 0 w 9525"/>
                    <a:gd name="connsiteY0" fmla="*/ 0 h 101631"/>
                    <a:gd name="connsiteX1" fmla="*/ 0 w 9525"/>
                    <a:gd name="connsiteY1" fmla="*/ 83344 h 101631"/>
                    <a:gd name="connsiteX2" fmla="*/ 0 w 9525"/>
                    <a:gd name="connsiteY2" fmla="*/ 101632 h 101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5" h="101631">
                      <a:moveTo>
                        <a:pt x="0" y="0"/>
                      </a:moveTo>
                      <a:lnTo>
                        <a:pt x="0" y="83344"/>
                      </a:lnTo>
                      <a:lnTo>
                        <a:pt x="0" y="101632"/>
                      </a:lnTo>
                    </a:path>
                  </a:pathLst>
                </a:custGeom>
                <a:noFill/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359" name="Kombinationstegning: figur 358">
                  <a:extLst>
                    <a:ext uri="{FF2B5EF4-FFF2-40B4-BE49-F238E27FC236}">
                      <a16:creationId xmlns:a16="http://schemas.microsoft.com/office/drawing/2014/main" id="{D74B70A8-11A5-CDD6-AAA0-E100CE7EF56C}"/>
                    </a:ext>
                  </a:extLst>
                </p:cNvPr>
                <p:cNvSpPr/>
                <p:nvPr/>
              </p:nvSpPr>
              <p:spPr>
                <a:xfrm>
                  <a:off x="6239217" y="5244107"/>
                  <a:ext cx="9525" cy="32289"/>
                </a:xfrm>
                <a:custGeom>
                  <a:avLst/>
                  <a:gdLst>
                    <a:gd name="connsiteX0" fmla="*/ 0 w 9525"/>
                    <a:gd name="connsiteY0" fmla="*/ 0 h 32289"/>
                    <a:gd name="connsiteX1" fmla="*/ 0 w 9525"/>
                    <a:gd name="connsiteY1" fmla="*/ 32290 h 32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32289">
                      <a:moveTo>
                        <a:pt x="0" y="0"/>
                      </a:moveTo>
                      <a:lnTo>
                        <a:pt x="0" y="32290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360" name="Kombinationstegning: figur 359">
                  <a:extLst>
                    <a:ext uri="{FF2B5EF4-FFF2-40B4-BE49-F238E27FC236}">
                      <a16:creationId xmlns:a16="http://schemas.microsoft.com/office/drawing/2014/main" id="{16513A3C-C319-8925-4341-D224E64E1A99}"/>
                    </a:ext>
                  </a:extLst>
                </p:cNvPr>
                <p:cNvSpPr/>
                <p:nvPr/>
              </p:nvSpPr>
              <p:spPr>
                <a:xfrm>
                  <a:off x="6239217" y="5184194"/>
                  <a:ext cx="9525" cy="25050"/>
                </a:xfrm>
                <a:custGeom>
                  <a:avLst/>
                  <a:gdLst>
                    <a:gd name="connsiteX0" fmla="*/ 0 w 9525"/>
                    <a:gd name="connsiteY0" fmla="*/ 0 h 25050"/>
                    <a:gd name="connsiteX1" fmla="*/ 0 w 9525"/>
                    <a:gd name="connsiteY1" fmla="*/ 25051 h 25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050">
                      <a:moveTo>
                        <a:pt x="0" y="0"/>
                      </a:moveTo>
                      <a:lnTo>
                        <a:pt x="0" y="25051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361" name="Kombinationstegning: figur 360">
                  <a:extLst>
                    <a:ext uri="{FF2B5EF4-FFF2-40B4-BE49-F238E27FC236}">
                      <a16:creationId xmlns:a16="http://schemas.microsoft.com/office/drawing/2014/main" id="{A91DFEA2-6979-44C0-014B-AE23BC8578CB}"/>
                    </a:ext>
                  </a:extLst>
                </p:cNvPr>
                <p:cNvSpPr/>
                <p:nvPr/>
              </p:nvSpPr>
              <p:spPr>
                <a:xfrm>
                  <a:off x="6239217" y="4972168"/>
                  <a:ext cx="9525" cy="92011"/>
                </a:xfrm>
                <a:custGeom>
                  <a:avLst/>
                  <a:gdLst>
                    <a:gd name="connsiteX0" fmla="*/ 0 w 9525"/>
                    <a:gd name="connsiteY0" fmla="*/ 0 h 92011"/>
                    <a:gd name="connsiteX1" fmla="*/ 0 w 9525"/>
                    <a:gd name="connsiteY1" fmla="*/ 92012 h 92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92011">
                      <a:moveTo>
                        <a:pt x="0" y="0"/>
                      </a:moveTo>
                      <a:lnTo>
                        <a:pt x="0" y="92012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362" name="Kombinationstegning: figur 361">
                  <a:extLst>
                    <a:ext uri="{FF2B5EF4-FFF2-40B4-BE49-F238E27FC236}">
                      <a16:creationId xmlns:a16="http://schemas.microsoft.com/office/drawing/2014/main" id="{57304576-004B-7BED-03CE-3565270A48B8}"/>
                    </a:ext>
                  </a:extLst>
                </p:cNvPr>
                <p:cNvSpPr/>
                <p:nvPr/>
              </p:nvSpPr>
              <p:spPr>
                <a:xfrm>
                  <a:off x="6239217" y="4841866"/>
                  <a:ext cx="9525" cy="100202"/>
                </a:xfrm>
                <a:custGeom>
                  <a:avLst/>
                  <a:gdLst>
                    <a:gd name="connsiteX0" fmla="*/ 0 w 9525"/>
                    <a:gd name="connsiteY0" fmla="*/ 0 h 100202"/>
                    <a:gd name="connsiteX1" fmla="*/ 0 w 9525"/>
                    <a:gd name="connsiteY1" fmla="*/ 100203 h 100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00202">
                      <a:moveTo>
                        <a:pt x="0" y="0"/>
                      </a:moveTo>
                      <a:lnTo>
                        <a:pt x="0" y="100203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363" name="Kombinationstegning: figur 362">
                  <a:extLst>
                    <a:ext uri="{FF2B5EF4-FFF2-40B4-BE49-F238E27FC236}">
                      <a16:creationId xmlns:a16="http://schemas.microsoft.com/office/drawing/2014/main" id="{ADB165ED-0219-49D6-4ABA-981DD52DE178}"/>
                    </a:ext>
                  </a:extLst>
                </p:cNvPr>
                <p:cNvSpPr/>
                <p:nvPr/>
              </p:nvSpPr>
              <p:spPr>
                <a:xfrm>
                  <a:off x="6239217" y="4710040"/>
                  <a:ext cx="9525" cy="97059"/>
                </a:xfrm>
                <a:custGeom>
                  <a:avLst/>
                  <a:gdLst>
                    <a:gd name="connsiteX0" fmla="*/ 0 w 9525"/>
                    <a:gd name="connsiteY0" fmla="*/ 0 h 97059"/>
                    <a:gd name="connsiteX1" fmla="*/ 0 w 9525"/>
                    <a:gd name="connsiteY1" fmla="*/ 97060 h 97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97059">
                      <a:moveTo>
                        <a:pt x="0" y="0"/>
                      </a:moveTo>
                      <a:lnTo>
                        <a:pt x="0" y="97060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</p:grpSp>
          <p:sp>
            <p:nvSpPr>
              <p:cNvPr id="332" name="Kombinationstegning: figur 331">
                <a:extLst>
                  <a:ext uri="{FF2B5EF4-FFF2-40B4-BE49-F238E27FC236}">
                    <a16:creationId xmlns:a16="http://schemas.microsoft.com/office/drawing/2014/main" id="{EA51A0FC-BF23-4CB6-0AF9-2402B840638B}"/>
                  </a:ext>
                </a:extLst>
              </p:cNvPr>
              <p:cNvSpPr/>
              <p:nvPr/>
            </p:nvSpPr>
            <p:spPr>
              <a:xfrm>
                <a:off x="6112058" y="5317259"/>
                <a:ext cx="9525" cy="72104"/>
              </a:xfrm>
              <a:custGeom>
                <a:avLst/>
                <a:gdLst>
                  <a:gd name="connsiteX0" fmla="*/ 0 w 9525"/>
                  <a:gd name="connsiteY0" fmla="*/ 0 h 72104"/>
                  <a:gd name="connsiteX1" fmla="*/ 0 w 9525"/>
                  <a:gd name="connsiteY1" fmla="*/ 72104 h 72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72104">
                    <a:moveTo>
                      <a:pt x="0" y="0"/>
                    </a:moveTo>
                    <a:lnTo>
                      <a:pt x="0" y="72104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33" name="Kombinationstegning: figur 332">
                <a:extLst>
                  <a:ext uri="{FF2B5EF4-FFF2-40B4-BE49-F238E27FC236}">
                    <a16:creationId xmlns:a16="http://schemas.microsoft.com/office/drawing/2014/main" id="{573B46DF-BBA9-E172-2F41-4C586D25AF6F}"/>
                  </a:ext>
                </a:extLst>
              </p:cNvPr>
              <p:cNvSpPr/>
              <p:nvPr/>
            </p:nvSpPr>
            <p:spPr>
              <a:xfrm>
                <a:off x="5900698" y="5317258"/>
                <a:ext cx="9525" cy="578358"/>
              </a:xfrm>
              <a:custGeom>
                <a:avLst/>
                <a:gdLst>
                  <a:gd name="connsiteX0" fmla="*/ 0 w 9525"/>
                  <a:gd name="connsiteY0" fmla="*/ 0 h 578358"/>
                  <a:gd name="connsiteX1" fmla="*/ 0 w 9525"/>
                  <a:gd name="connsiteY1" fmla="*/ 578358 h 578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78358">
                    <a:moveTo>
                      <a:pt x="0" y="0"/>
                    </a:moveTo>
                    <a:lnTo>
                      <a:pt x="0" y="578358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34" name="Kombinationstegning: figur 333">
                <a:extLst>
                  <a:ext uri="{FF2B5EF4-FFF2-40B4-BE49-F238E27FC236}">
                    <a16:creationId xmlns:a16="http://schemas.microsoft.com/office/drawing/2014/main" id="{C4265CF6-4C17-1E7E-772C-E4969A6ED8F9}"/>
                  </a:ext>
                </a:extLst>
              </p:cNvPr>
              <p:cNvSpPr/>
              <p:nvPr/>
            </p:nvSpPr>
            <p:spPr>
              <a:xfrm>
                <a:off x="5953562" y="5317259"/>
                <a:ext cx="9525" cy="110489"/>
              </a:xfrm>
              <a:custGeom>
                <a:avLst/>
                <a:gdLst>
                  <a:gd name="connsiteX0" fmla="*/ 0 w 9525"/>
                  <a:gd name="connsiteY0" fmla="*/ 0 h 110489"/>
                  <a:gd name="connsiteX1" fmla="*/ 0 w 9525"/>
                  <a:gd name="connsiteY1" fmla="*/ 110490 h 110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10489">
                    <a:moveTo>
                      <a:pt x="0" y="0"/>
                    </a:moveTo>
                    <a:lnTo>
                      <a:pt x="0" y="11049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35" name="Kombinationstegning: figur 334">
                <a:extLst>
                  <a:ext uri="{FF2B5EF4-FFF2-40B4-BE49-F238E27FC236}">
                    <a16:creationId xmlns:a16="http://schemas.microsoft.com/office/drawing/2014/main" id="{4E3F4EA5-4E87-9E2F-E40B-107E30C5005C}"/>
                  </a:ext>
                </a:extLst>
              </p:cNvPr>
              <p:cNvSpPr/>
              <p:nvPr/>
            </p:nvSpPr>
            <p:spPr>
              <a:xfrm>
                <a:off x="6006331" y="5317259"/>
                <a:ext cx="9525" cy="96202"/>
              </a:xfrm>
              <a:custGeom>
                <a:avLst/>
                <a:gdLst>
                  <a:gd name="connsiteX0" fmla="*/ 0 w 9525"/>
                  <a:gd name="connsiteY0" fmla="*/ 0 h 96202"/>
                  <a:gd name="connsiteX1" fmla="*/ 0 w 9525"/>
                  <a:gd name="connsiteY1" fmla="*/ 96202 h 96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96202">
                    <a:moveTo>
                      <a:pt x="0" y="0"/>
                    </a:moveTo>
                    <a:lnTo>
                      <a:pt x="0" y="96202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36" name="Kombinationstegning: figur 335">
                <a:extLst>
                  <a:ext uri="{FF2B5EF4-FFF2-40B4-BE49-F238E27FC236}">
                    <a16:creationId xmlns:a16="http://schemas.microsoft.com/office/drawing/2014/main" id="{C15ED2F6-23F7-3301-BEA8-BEB3124B4B3C}"/>
                  </a:ext>
                </a:extLst>
              </p:cNvPr>
              <p:cNvSpPr/>
              <p:nvPr/>
            </p:nvSpPr>
            <p:spPr>
              <a:xfrm>
                <a:off x="6059194" y="5317259"/>
                <a:ext cx="9525" cy="81819"/>
              </a:xfrm>
              <a:custGeom>
                <a:avLst/>
                <a:gdLst>
                  <a:gd name="connsiteX0" fmla="*/ 0 w 9525"/>
                  <a:gd name="connsiteY0" fmla="*/ 0 h 81819"/>
                  <a:gd name="connsiteX1" fmla="*/ 0 w 9525"/>
                  <a:gd name="connsiteY1" fmla="*/ 8182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81819">
                    <a:moveTo>
                      <a:pt x="0" y="0"/>
                    </a:moveTo>
                    <a:lnTo>
                      <a:pt x="0" y="8182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37" name="Kombinationstegning: figur 336">
                <a:extLst>
                  <a:ext uri="{FF2B5EF4-FFF2-40B4-BE49-F238E27FC236}">
                    <a16:creationId xmlns:a16="http://schemas.microsoft.com/office/drawing/2014/main" id="{9F2DF0C7-D04B-ECFE-FE75-74F3321D2FC9}"/>
                  </a:ext>
                </a:extLst>
              </p:cNvPr>
              <p:cNvSpPr/>
              <p:nvPr/>
            </p:nvSpPr>
            <p:spPr>
              <a:xfrm>
                <a:off x="5900698" y="5367074"/>
                <a:ext cx="211359" cy="9525"/>
              </a:xfrm>
              <a:custGeom>
                <a:avLst/>
                <a:gdLst>
                  <a:gd name="connsiteX0" fmla="*/ 0 w 211359"/>
                  <a:gd name="connsiteY0" fmla="*/ 0 h 9525"/>
                  <a:gd name="connsiteX1" fmla="*/ 211360 w 211359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1359" h="9525">
                    <a:moveTo>
                      <a:pt x="0" y="0"/>
                    </a:moveTo>
                    <a:cubicBezTo>
                      <a:pt x="0" y="0"/>
                      <a:pt x="211360" y="0"/>
                      <a:pt x="211360" y="0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38" name="Kombinationstegning: figur 337">
                <a:extLst>
                  <a:ext uri="{FF2B5EF4-FFF2-40B4-BE49-F238E27FC236}">
                    <a16:creationId xmlns:a16="http://schemas.microsoft.com/office/drawing/2014/main" id="{1D641BC0-14C8-F952-2787-D2FB46813CBA}"/>
                  </a:ext>
                </a:extLst>
              </p:cNvPr>
              <p:cNvSpPr/>
              <p:nvPr/>
            </p:nvSpPr>
            <p:spPr>
              <a:xfrm>
                <a:off x="5789256" y="5438702"/>
                <a:ext cx="110680" cy="9525"/>
              </a:xfrm>
              <a:custGeom>
                <a:avLst/>
                <a:gdLst>
                  <a:gd name="connsiteX0" fmla="*/ 110681 w 110680"/>
                  <a:gd name="connsiteY0" fmla="*/ 0 h 9525"/>
                  <a:gd name="connsiteX1" fmla="*/ 0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110681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39" name="Kombinationstegning: figur 338">
                <a:extLst>
                  <a:ext uri="{FF2B5EF4-FFF2-40B4-BE49-F238E27FC236}">
                    <a16:creationId xmlns:a16="http://schemas.microsoft.com/office/drawing/2014/main" id="{B5CE27DA-CD76-3F42-7A34-1CBD06D77E93}"/>
                  </a:ext>
                </a:extLst>
              </p:cNvPr>
              <p:cNvSpPr/>
              <p:nvPr/>
            </p:nvSpPr>
            <p:spPr>
              <a:xfrm>
                <a:off x="5789256" y="5559289"/>
                <a:ext cx="110680" cy="9525"/>
              </a:xfrm>
              <a:custGeom>
                <a:avLst/>
                <a:gdLst>
                  <a:gd name="connsiteX0" fmla="*/ 0 w 110680"/>
                  <a:gd name="connsiteY0" fmla="*/ 0 h 9525"/>
                  <a:gd name="connsiteX1" fmla="*/ 110681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0" y="0"/>
                    </a:moveTo>
                    <a:lnTo>
                      <a:pt x="110681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40" name="Kombinationstegning: figur 339">
                <a:extLst>
                  <a:ext uri="{FF2B5EF4-FFF2-40B4-BE49-F238E27FC236}">
                    <a16:creationId xmlns:a16="http://schemas.microsoft.com/office/drawing/2014/main" id="{D88A0782-BC1E-E9DD-2748-AF30EE40705E}"/>
                  </a:ext>
                </a:extLst>
              </p:cNvPr>
              <p:cNvSpPr/>
              <p:nvPr/>
            </p:nvSpPr>
            <p:spPr>
              <a:xfrm>
                <a:off x="5789256" y="5679875"/>
                <a:ext cx="110680" cy="9525"/>
              </a:xfrm>
              <a:custGeom>
                <a:avLst/>
                <a:gdLst>
                  <a:gd name="connsiteX0" fmla="*/ 0 w 110680"/>
                  <a:gd name="connsiteY0" fmla="*/ 0 h 9525"/>
                  <a:gd name="connsiteX1" fmla="*/ 110681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0" y="0"/>
                    </a:moveTo>
                    <a:lnTo>
                      <a:pt x="110681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41" name="Kombinationstegning: figur 340">
                <a:extLst>
                  <a:ext uri="{FF2B5EF4-FFF2-40B4-BE49-F238E27FC236}">
                    <a16:creationId xmlns:a16="http://schemas.microsoft.com/office/drawing/2014/main" id="{90C8064E-AA55-5815-CA88-8DEFB2782F72}"/>
                  </a:ext>
                </a:extLst>
              </p:cNvPr>
              <p:cNvSpPr/>
              <p:nvPr/>
            </p:nvSpPr>
            <p:spPr>
              <a:xfrm>
                <a:off x="5789256" y="5800462"/>
                <a:ext cx="110680" cy="9525"/>
              </a:xfrm>
              <a:custGeom>
                <a:avLst/>
                <a:gdLst>
                  <a:gd name="connsiteX0" fmla="*/ 0 w 110680"/>
                  <a:gd name="connsiteY0" fmla="*/ 0 h 9525"/>
                  <a:gd name="connsiteX1" fmla="*/ 110681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0" y="0"/>
                    </a:moveTo>
                    <a:lnTo>
                      <a:pt x="110681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42" name="Kombinationstegning: figur 341">
                <a:extLst>
                  <a:ext uri="{FF2B5EF4-FFF2-40B4-BE49-F238E27FC236}">
                    <a16:creationId xmlns:a16="http://schemas.microsoft.com/office/drawing/2014/main" id="{A0723F6D-025F-6EF6-072E-AA0BEEF1E188}"/>
                  </a:ext>
                </a:extLst>
              </p:cNvPr>
              <p:cNvSpPr/>
              <p:nvPr/>
            </p:nvSpPr>
            <p:spPr>
              <a:xfrm>
                <a:off x="6174161" y="5495238"/>
                <a:ext cx="62103" cy="53287"/>
              </a:xfrm>
              <a:custGeom>
                <a:avLst/>
                <a:gdLst>
                  <a:gd name="connsiteX0" fmla="*/ 62103 w 62103"/>
                  <a:gd name="connsiteY0" fmla="*/ 53287 h 53287"/>
                  <a:gd name="connsiteX1" fmla="*/ 286 w 62103"/>
                  <a:gd name="connsiteY1" fmla="*/ 53287 h 53287"/>
                  <a:gd name="connsiteX2" fmla="*/ 286 w 62103"/>
                  <a:gd name="connsiteY2" fmla="*/ 42 h 53287"/>
                  <a:gd name="connsiteX3" fmla="*/ 61055 w 62103"/>
                  <a:gd name="connsiteY3" fmla="*/ 42 h 53287"/>
                  <a:gd name="connsiteX4" fmla="*/ 62103 w 62103"/>
                  <a:gd name="connsiteY4" fmla="*/ 1185 h 53287"/>
                  <a:gd name="connsiteX5" fmla="*/ 62103 w 62103"/>
                  <a:gd name="connsiteY5" fmla="*/ 53192 h 53287"/>
                  <a:gd name="connsiteX6" fmla="*/ 62103 w 62103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3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43" name="Kombinationstegning: figur 342">
                <a:extLst>
                  <a:ext uri="{FF2B5EF4-FFF2-40B4-BE49-F238E27FC236}">
                    <a16:creationId xmlns:a16="http://schemas.microsoft.com/office/drawing/2014/main" id="{44EEDDE0-8369-502C-C2F7-4E4BA30DA5B9}"/>
                  </a:ext>
                </a:extLst>
              </p:cNvPr>
              <p:cNvSpPr/>
              <p:nvPr/>
            </p:nvSpPr>
            <p:spPr>
              <a:xfrm>
                <a:off x="6320370" y="5495238"/>
                <a:ext cx="62103" cy="53287"/>
              </a:xfrm>
              <a:custGeom>
                <a:avLst/>
                <a:gdLst>
                  <a:gd name="connsiteX0" fmla="*/ 62103 w 62103"/>
                  <a:gd name="connsiteY0" fmla="*/ 53287 h 53287"/>
                  <a:gd name="connsiteX1" fmla="*/ 286 w 62103"/>
                  <a:gd name="connsiteY1" fmla="*/ 53287 h 53287"/>
                  <a:gd name="connsiteX2" fmla="*/ 286 w 62103"/>
                  <a:gd name="connsiteY2" fmla="*/ 42 h 53287"/>
                  <a:gd name="connsiteX3" fmla="*/ 61055 w 62103"/>
                  <a:gd name="connsiteY3" fmla="*/ 42 h 53287"/>
                  <a:gd name="connsiteX4" fmla="*/ 62103 w 62103"/>
                  <a:gd name="connsiteY4" fmla="*/ 1185 h 53287"/>
                  <a:gd name="connsiteX5" fmla="*/ 62103 w 62103"/>
                  <a:gd name="connsiteY5" fmla="*/ 53192 h 53287"/>
                  <a:gd name="connsiteX6" fmla="*/ 62103 w 62103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3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44" name="Kombinationstegning: figur 343">
                <a:extLst>
                  <a:ext uri="{FF2B5EF4-FFF2-40B4-BE49-F238E27FC236}">
                    <a16:creationId xmlns:a16="http://schemas.microsoft.com/office/drawing/2014/main" id="{FAB76F0D-2B41-203E-63CA-391C18BDCCA4}"/>
                  </a:ext>
                </a:extLst>
              </p:cNvPr>
              <p:cNvSpPr/>
              <p:nvPr/>
            </p:nvSpPr>
            <p:spPr>
              <a:xfrm>
                <a:off x="6466769" y="5495238"/>
                <a:ext cx="62102" cy="53287"/>
              </a:xfrm>
              <a:custGeom>
                <a:avLst/>
                <a:gdLst>
                  <a:gd name="connsiteX0" fmla="*/ 62103 w 62102"/>
                  <a:gd name="connsiteY0" fmla="*/ 53287 h 53287"/>
                  <a:gd name="connsiteX1" fmla="*/ 286 w 62102"/>
                  <a:gd name="connsiteY1" fmla="*/ 53287 h 53287"/>
                  <a:gd name="connsiteX2" fmla="*/ 286 w 62102"/>
                  <a:gd name="connsiteY2" fmla="*/ 42 h 53287"/>
                  <a:gd name="connsiteX3" fmla="*/ 61055 w 62102"/>
                  <a:gd name="connsiteY3" fmla="*/ 42 h 53287"/>
                  <a:gd name="connsiteX4" fmla="*/ 62103 w 62102"/>
                  <a:gd name="connsiteY4" fmla="*/ 1185 h 53287"/>
                  <a:gd name="connsiteX5" fmla="*/ 62103 w 62102"/>
                  <a:gd name="connsiteY5" fmla="*/ 53192 h 53287"/>
                  <a:gd name="connsiteX6" fmla="*/ 62103 w 62102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2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45" name="Kombinationstegning: figur 344">
                <a:extLst>
                  <a:ext uri="{FF2B5EF4-FFF2-40B4-BE49-F238E27FC236}">
                    <a16:creationId xmlns:a16="http://schemas.microsoft.com/office/drawing/2014/main" id="{6C2A3019-A705-2C42-D7E9-BB842D7B2768}"/>
                  </a:ext>
                </a:extLst>
              </p:cNvPr>
              <p:cNvSpPr/>
              <p:nvPr/>
            </p:nvSpPr>
            <p:spPr>
              <a:xfrm>
                <a:off x="6311892" y="5765653"/>
                <a:ext cx="62102" cy="53287"/>
              </a:xfrm>
              <a:custGeom>
                <a:avLst/>
                <a:gdLst>
                  <a:gd name="connsiteX0" fmla="*/ 62103 w 62102"/>
                  <a:gd name="connsiteY0" fmla="*/ 53287 h 53287"/>
                  <a:gd name="connsiteX1" fmla="*/ 286 w 62102"/>
                  <a:gd name="connsiteY1" fmla="*/ 53287 h 53287"/>
                  <a:gd name="connsiteX2" fmla="*/ 286 w 62102"/>
                  <a:gd name="connsiteY2" fmla="*/ 42 h 53287"/>
                  <a:gd name="connsiteX3" fmla="*/ 61055 w 62102"/>
                  <a:gd name="connsiteY3" fmla="*/ 42 h 53287"/>
                  <a:gd name="connsiteX4" fmla="*/ 62103 w 62102"/>
                  <a:gd name="connsiteY4" fmla="*/ 1185 h 53287"/>
                  <a:gd name="connsiteX5" fmla="*/ 62103 w 62102"/>
                  <a:gd name="connsiteY5" fmla="*/ 53192 h 53287"/>
                  <a:gd name="connsiteX6" fmla="*/ 62103 w 62102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2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46" name="Kombinationstegning: figur 345">
                <a:extLst>
                  <a:ext uri="{FF2B5EF4-FFF2-40B4-BE49-F238E27FC236}">
                    <a16:creationId xmlns:a16="http://schemas.microsoft.com/office/drawing/2014/main" id="{80F7A415-A283-4827-2BFF-98824ECF3479}"/>
                  </a:ext>
                </a:extLst>
              </p:cNvPr>
              <p:cNvSpPr/>
              <p:nvPr/>
            </p:nvSpPr>
            <p:spPr>
              <a:xfrm>
                <a:off x="6458387" y="5765653"/>
                <a:ext cx="62102" cy="53287"/>
              </a:xfrm>
              <a:custGeom>
                <a:avLst/>
                <a:gdLst>
                  <a:gd name="connsiteX0" fmla="*/ 62103 w 62102"/>
                  <a:gd name="connsiteY0" fmla="*/ 53287 h 53287"/>
                  <a:gd name="connsiteX1" fmla="*/ 286 w 62102"/>
                  <a:gd name="connsiteY1" fmla="*/ 53287 h 53287"/>
                  <a:gd name="connsiteX2" fmla="*/ 286 w 62102"/>
                  <a:gd name="connsiteY2" fmla="*/ 42 h 53287"/>
                  <a:gd name="connsiteX3" fmla="*/ 61055 w 62102"/>
                  <a:gd name="connsiteY3" fmla="*/ 42 h 53287"/>
                  <a:gd name="connsiteX4" fmla="*/ 62103 w 62102"/>
                  <a:gd name="connsiteY4" fmla="*/ 1185 h 53287"/>
                  <a:gd name="connsiteX5" fmla="*/ 62103 w 62102"/>
                  <a:gd name="connsiteY5" fmla="*/ 53192 h 53287"/>
                  <a:gd name="connsiteX6" fmla="*/ 62103 w 62102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2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47" name="Kombinationstegning: figur 346">
                <a:extLst>
                  <a:ext uri="{FF2B5EF4-FFF2-40B4-BE49-F238E27FC236}">
                    <a16:creationId xmlns:a16="http://schemas.microsoft.com/office/drawing/2014/main" id="{02E714BE-3D0D-83DE-0E75-E9517B9A20DA}"/>
                  </a:ext>
                </a:extLst>
              </p:cNvPr>
              <p:cNvSpPr/>
              <p:nvPr/>
            </p:nvSpPr>
            <p:spPr>
              <a:xfrm>
                <a:off x="6142496" y="5594972"/>
                <a:ext cx="125581" cy="129671"/>
              </a:xfrm>
              <a:custGeom>
                <a:avLst/>
                <a:gdLst>
                  <a:gd name="connsiteX0" fmla="*/ 125582 w 125581"/>
                  <a:gd name="connsiteY0" fmla="*/ 129671 h 129671"/>
                  <a:gd name="connsiteX1" fmla="*/ 42 w 125581"/>
                  <a:gd name="connsiteY1" fmla="*/ 129671 h 129671"/>
                  <a:gd name="connsiteX2" fmla="*/ 42 w 125581"/>
                  <a:gd name="connsiteY2" fmla="*/ 16990 h 129671"/>
                  <a:gd name="connsiteX3" fmla="*/ 42 w 125581"/>
                  <a:gd name="connsiteY3" fmla="*/ 131 h 129671"/>
                  <a:gd name="connsiteX4" fmla="*/ 20997 w 125581"/>
                  <a:gd name="connsiteY4" fmla="*/ 131 h 129671"/>
                  <a:gd name="connsiteX5" fmla="*/ 125582 w 125581"/>
                  <a:gd name="connsiteY5" fmla="*/ 417 h 129671"/>
                  <a:gd name="connsiteX6" fmla="*/ 125582 w 125581"/>
                  <a:gd name="connsiteY6" fmla="*/ 129671 h 129671"/>
                  <a:gd name="connsiteX7" fmla="*/ 125582 w 125581"/>
                  <a:gd name="connsiteY7" fmla="*/ 129671 h 1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29671">
                    <a:moveTo>
                      <a:pt x="125582" y="129671"/>
                    </a:moveTo>
                    <a:cubicBezTo>
                      <a:pt x="93864" y="129671"/>
                      <a:pt x="31761" y="129671"/>
                      <a:pt x="42" y="129671"/>
                    </a:cubicBezTo>
                    <a:cubicBezTo>
                      <a:pt x="-53" y="97381"/>
                      <a:pt x="42" y="50042"/>
                      <a:pt x="42" y="16990"/>
                    </a:cubicBezTo>
                    <a:cubicBezTo>
                      <a:pt x="42" y="6703"/>
                      <a:pt x="42" y="131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6993"/>
                      <a:pt x="125582" y="93762"/>
                      <a:pt x="125582" y="129671"/>
                    </a:cubicBezTo>
                    <a:lnTo>
                      <a:pt x="125582" y="129671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48" name="Kombinationstegning: figur 347">
                <a:extLst>
                  <a:ext uri="{FF2B5EF4-FFF2-40B4-BE49-F238E27FC236}">
                    <a16:creationId xmlns:a16="http://schemas.microsoft.com/office/drawing/2014/main" id="{F5B5ACA8-393B-67E2-06AA-5EF686B6046A}"/>
                  </a:ext>
                </a:extLst>
              </p:cNvPr>
              <p:cNvSpPr/>
              <p:nvPr/>
            </p:nvSpPr>
            <p:spPr>
              <a:xfrm>
                <a:off x="6142496" y="5765564"/>
                <a:ext cx="125581" cy="130052"/>
              </a:xfrm>
              <a:custGeom>
                <a:avLst/>
                <a:gdLst>
                  <a:gd name="connsiteX0" fmla="*/ 125582 w 125581"/>
                  <a:gd name="connsiteY0" fmla="*/ 130052 h 130052"/>
                  <a:gd name="connsiteX1" fmla="*/ 42 w 125581"/>
                  <a:gd name="connsiteY1" fmla="*/ 130052 h 130052"/>
                  <a:gd name="connsiteX2" fmla="*/ 42 w 125581"/>
                  <a:gd name="connsiteY2" fmla="*/ 17086 h 130052"/>
                  <a:gd name="connsiteX3" fmla="*/ 42 w 125581"/>
                  <a:gd name="connsiteY3" fmla="*/ 131 h 130052"/>
                  <a:gd name="connsiteX4" fmla="*/ 20997 w 125581"/>
                  <a:gd name="connsiteY4" fmla="*/ 131 h 130052"/>
                  <a:gd name="connsiteX5" fmla="*/ 125582 w 125581"/>
                  <a:gd name="connsiteY5" fmla="*/ 417 h 130052"/>
                  <a:gd name="connsiteX6" fmla="*/ 125582 w 125581"/>
                  <a:gd name="connsiteY6" fmla="*/ 130052 h 130052"/>
                  <a:gd name="connsiteX7" fmla="*/ 125582 w 125581"/>
                  <a:gd name="connsiteY7" fmla="*/ 130052 h 130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30052">
                    <a:moveTo>
                      <a:pt x="125582" y="130052"/>
                    </a:moveTo>
                    <a:cubicBezTo>
                      <a:pt x="93864" y="130052"/>
                      <a:pt x="31761" y="130052"/>
                      <a:pt x="42" y="130052"/>
                    </a:cubicBezTo>
                    <a:cubicBezTo>
                      <a:pt x="-53" y="97667"/>
                      <a:pt x="42" y="50233"/>
                      <a:pt x="42" y="17086"/>
                    </a:cubicBezTo>
                    <a:cubicBezTo>
                      <a:pt x="42" y="6799"/>
                      <a:pt x="42" y="226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7088"/>
                      <a:pt x="125582" y="93952"/>
                      <a:pt x="125582" y="130052"/>
                    </a:cubicBezTo>
                    <a:lnTo>
                      <a:pt x="125582" y="13005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49" name="Kombinationstegning: figur 348">
                <a:extLst>
                  <a:ext uri="{FF2B5EF4-FFF2-40B4-BE49-F238E27FC236}">
                    <a16:creationId xmlns:a16="http://schemas.microsoft.com/office/drawing/2014/main" id="{D4D78B5A-076A-F9C5-A0E6-D98D61FA781D}"/>
                  </a:ext>
                </a:extLst>
              </p:cNvPr>
              <p:cNvSpPr/>
              <p:nvPr/>
            </p:nvSpPr>
            <p:spPr>
              <a:xfrm>
                <a:off x="6288609" y="5594972"/>
                <a:ext cx="125581" cy="129671"/>
              </a:xfrm>
              <a:custGeom>
                <a:avLst/>
                <a:gdLst>
                  <a:gd name="connsiteX0" fmla="*/ 125582 w 125581"/>
                  <a:gd name="connsiteY0" fmla="*/ 129671 h 129671"/>
                  <a:gd name="connsiteX1" fmla="*/ 42 w 125581"/>
                  <a:gd name="connsiteY1" fmla="*/ 129671 h 129671"/>
                  <a:gd name="connsiteX2" fmla="*/ 42 w 125581"/>
                  <a:gd name="connsiteY2" fmla="*/ 16990 h 129671"/>
                  <a:gd name="connsiteX3" fmla="*/ 42 w 125581"/>
                  <a:gd name="connsiteY3" fmla="*/ 131 h 129671"/>
                  <a:gd name="connsiteX4" fmla="*/ 20997 w 125581"/>
                  <a:gd name="connsiteY4" fmla="*/ 131 h 129671"/>
                  <a:gd name="connsiteX5" fmla="*/ 125582 w 125581"/>
                  <a:gd name="connsiteY5" fmla="*/ 417 h 129671"/>
                  <a:gd name="connsiteX6" fmla="*/ 125582 w 125581"/>
                  <a:gd name="connsiteY6" fmla="*/ 129671 h 129671"/>
                  <a:gd name="connsiteX7" fmla="*/ 125582 w 125581"/>
                  <a:gd name="connsiteY7" fmla="*/ 129671 h 1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29671">
                    <a:moveTo>
                      <a:pt x="125582" y="129671"/>
                    </a:moveTo>
                    <a:cubicBezTo>
                      <a:pt x="93864" y="129671"/>
                      <a:pt x="31761" y="129671"/>
                      <a:pt x="42" y="129671"/>
                    </a:cubicBezTo>
                    <a:cubicBezTo>
                      <a:pt x="-53" y="97381"/>
                      <a:pt x="42" y="50042"/>
                      <a:pt x="42" y="16990"/>
                    </a:cubicBezTo>
                    <a:cubicBezTo>
                      <a:pt x="42" y="6703"/>
                      <a:pt x="42" y="131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6993"/>
                      <a:pt x="125582" y="93762"/>
                      <a:pt x="125582" y="129671"/>
                    </a:cubicBezTo>
                    <a:lnTo>
                      <a:pt x="125582" y="129671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350" name="Kombinationstegning: figur 349">
                <a:extLst>
                  <a:ext uri="{FF2B5EF4-FFF2-40B4-BE49-F238E27FC236}">
                    <a16:creationId xmlns:a16="http://schemas.microsoft.com/office/drawing/2014/main" id="{0580C2A7-9041-BD96-077E-6CA7855AAD16}"/>
                  </a:ext>
                </a:extLst>
              </p:cNvPr>
              <p:cNvSpPr/>
              <p:nvPr/>
            </p:nvSpPr>
            <p:spPr>
              <a:xfrm>
                <a:off x="6435104" y="5594495"/>
                <a:ext cx="125581" cy="129671"/>
              </a:xfrm>
              <a:custGeom>
                <a:avLst/>
                <a:gdLst>
                  <a:gd name="connsiteX0" fmla="*/ 125582 w 125581"/>
                  <a:gd name="connsiteY0" fmla="*/ 129671 h 129671"/>
                  <a:gd name="connsiteX1" fmla="*/ 42 w 125581"/>
                  <a:gd name="connsiteY1" fmla="*/ 129671 h 129671"/>
                  <a:gd name="connsiteX2" fmla="*/ 42 w 125581"/>
                  <a:gd name="connsiteY2" fmla="*/ 16990 h 129671"/>
                  <a:gd name="connsiteX3" fmla="*/ 42 w 125581"/>
                  <a:gd name="connsiteY3" fmla="*/ 131 h 129671"/>
                  <a:gd name="connsiteX4" fmla="*/ 20997 w 125581"/>
                  <a:gd name="connsiteY4" fmla="*/ 131 h 129671"/>
                  <a:gd name="connsiteX5" fmla="*/ 125582 w 125581"/>
                  <a:gd name="connsiteY5" fmla="*/ 417 h 129671"/>
                  <a:gd name="connsiteX6" fmla="*/ 125582 w 125581"/>
                  <a:gd name="connsiteY6" fmla="*/ 129671 h 129671"/>
                  <a:gd name="connsiteX7" fmla="*/ 125582 w 125581"/>
                  <a:gd name="connsiteY7" fmla="*/ 129671 h 1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29671">
                    <a:moveTo>
                      <a:pt x="125582" y="129671"/>
                    </a:moveTo>
                    <a:cubicBezTo>
                      <a:pt x="93864" y="129671"/>
                      <a:pt x="31761" y="129671"/>
                      <a:pt x="42" y="129671"/>
                    </a:cubicBezTo>
                    <a:cubicBezTo>
                      <a:pt x="-53" y="97381"/>
                      <a:pt x="42" y="50042"/>
                      <a:pt x="42" y="16990"/>
                    </a:cubicBezTo>
                    <a:cubicBezTo>
                      <a:pt x="42" y="6703"/>
                      <a:pt x="42" y="131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6993"/>
                      <a:pt x="125582" y="93762"/>
                      <a:pt x="125582" y="129671"/>
                    </a:cubicBezTo>
                    <a:lnTo>
                      <a:pt x="125582" y="129671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grpSp>
            <p:nvGrpSpPr>
              <p:cNvPr id="351" name="Grafik 103">
                <a:extLst>
                  <a:ext uri="{FF2B5EF4-FFF2-40B4-BE49-F238E27FC236}">
                    <a16:creationId xmlns:a16="http://schemas.microsoft.com/office/drawing/2014/main" id="{AE068E8F-D04F-7338-664A-BC3F30842EBB}"/>
                  </a:ext>
                </a:extLst>
              </p:cNvPr>
              <p:cNvGrpSpPr/>
              <p:nvPr/>
            </p:nvGrpSpPr>
            <p:grpSpPr>
              <a:xfrm>
                <a:off x="6223596" y="5111423"/>
                <a:ext cx="58483" cy="32861"/>
                <a:chOff x="6223596" y="5111423"/>
                <a:chExt cx="58483" cy="32861"/>
              </a:xfrm>
            </p:grpSpPr>
            <p:sp>
              <p:nvSpPr>
                <p:cNvPr id="352" name="Kombinationstegning: figur 351">
                  <a:extLst>
                    <a:ext uri="{FF2B5EF4-FFF2-40B4-BE49-F238E27FC236}">
                      <a16:creationId xmlns:a16="http://schemas.microsoft.com/office/drawing/2014/main" id="{9282AF75-7426-3331-C725-4AA575FF13E6}"/>
                    </a:ext>
                  </a:extLst>
                </p:cNvPr>
                <p:cNvSpPr/>
                <p:nvPr/>
              </p:nvSpPr>
              <p:spPr>
                <a:xfrm>
                  <a:off x="6249123" y="5111423"/>
                  <a:ext cx="32956" cy="32861"/>
                </a:xfrm>
                <a:custGeom>
                  <a:avLst/>
                  <a:gdLst>
                    <a:gd name="connsiteX0" fmla="*/ 0 w 32956"/>
                    <a:gd name="connsiteY0" fmla="*/ 0 h 32861"/>
                    <a:gd name="connsiteX1" fmla="*/ 32957 w 32956"/>
                    <a:gd name="connsiteY1" fmla="*/ 32861 h 32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956" h="32861">
                      <a:moveTo>
                        <a:pt x="0" y="0"/>
                      </a:moveTo>
                      <a:lnTo>
                        <a:pt x="32957" y="32861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353" name="Kombinationstegning: figur 352">
                  <a:extLst>
                    <a:ext uri="{FF2B5EF4-FFF2-40B4-BE49-F238E27FC236}">
                      <a16:creationId xmlns:a16="http://schemas.microsoft.com/office/drawing/2014/main" id="{51B05D79-C658-0BAC-DE2B-66568EFF2CC6}"/>
                    </a:ext>
                  </a:extLst>
                </p:cNvPr>
                <p:cNvSpPr/>
                <p:nvPr/>
              </p:nvSpPr>
              <p:spPr>
                <a:xfrm>
                  <a:off x="6223596" y="5115329"/>
                  <a:ext cx="50768" cy="28956"/>
                </a:xfrm>
                <a:custGeom>
                  <a:avLst/>
                  <a:gdLst>
                    <a:gd name="connsiteX0" fmla="*/ 50768 w 50768"/>
                    <a:gd name="connsiteY0" fmla="*/ 0 h 28956"/>
                    <a:gd name="connsiteX1" fmla="*/ 0 w 50768"/>
                    <a:gd name="connsiteY1" fmla="*/ 28956 h 28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0768" h="28956">
                      <a:moveTo>
                        <a:pt x="50768" y="0"/>
                      </a:moveTo>
                      <a:lnTo>
                        <a:pt x="0" y="28956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</p:grpSp>
        </p:grpSp>
      </p:grpSp>
      <p:sp>
        <p:nvSpPr>
          <p:cNvPr id="7" name="Titel 6">
            <a:extLst>
              <a:ext uri="{FF2B5EF4-FFF2-40B4-BE49-F238E27FC236}">
                <a16:creationId xmlns:a16="http://schemas.microsoft.com/office/drawing/2014/main" id="{C85E2187-CCAB-D1CF-8E39-DA002F946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050" y="1012825"/>
            <a:ext cx="9305925" cy="1325563"/>
          </a:xfrm>
          <a:prstGeom prst="rect">
            <a:avLst/>
          </a:prstGeo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25128617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gu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F8C1B03-4EC6-3885-8F87-58F43A8F91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87DA2E-090D-4F58-A61A-85757DEAB5AA}" type="slidenum">
              <a:rPr lang="da-DK" smtClean="0"/>
              <a:t>‹#›</a:t>
            </a:fld>
            <a:endParaRPr lang="da-DK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9FD62E95-F23D-28DF-0CCF-E836C5C7DD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8009" y="459063"/>
            <a:ext cx="938716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Overskrift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CF934ADE-F38C-9541-641D-F0BC8B5BB74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8009" y="1879807"/>
            <a:ext cx="9387165" cy="451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defRPr/>
            </a:lvl1pPr>
            <a:lvl2pPr>
              <a:lnSpc>
                <a:spcPct val="100000"/>
              </a:lnSpc>
              <a:spcAft>
                <a:spcPts val="0"/>
              </a:spcAft>
              <a:defRPr/>
            </a:lvl2pPr>
            <a:lvl3pPr>
              <a:lnSpc>
                <a:spcPct val="100000"/>
              </a:lnSpc>
              <a:spcAft>
                <a:spcPts val="0"/>
              </a:spcAft>
              <a:defRPr/>
            </a:lvl3pPr>
            <a:lvl4pPr>
              <a:lnSpc>
                <a:spcPct val="100000"/>
              </a:lnSpc>
              <a:spcAft>
                <a:spcPts val="0"/>
              </a:spcAft>
              <a:defRPr/>
            </a:lvl4pPr>
            <a:lvl5pPr>
              <a:lnSpc>
                <a:spcPct val="100000"/>
              </a:lnSpc>
              <a:spcAft>
                <a:spcPts val="0"/>
              </a:spcAft>
              <a:defRPr/>
            </a:lvl5pPr>
          </a:lstStyle>
          <a:p>
            <a:pPr lvl="0"/>
            <a:r>
              <a:rPr lang="da-DK"/>
              <a:t>Her står teksten med bullets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0559179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mørk - gu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1A95821-16FD-4FB6-EA27-A7DEE9A36982}"/>
              </a:ext>
            </a:extLst>
          </p:cNvPr>
          <p:cNvSpPr/>
          <p:nvPr/>
        </p:nvSpPr>
        <p:spPr>
          <a:xfrm>
            <a:off x="11644129" y="0"/>
            <a:ext cx="54787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F8C1B03-4EC6-3885-8F87-58F43A8F91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87DA2E-090D-4F58-A61A-85757DEAB5AA}" type="slidenum">
              <a:rPr lang="da-DK" smtClean="0"/>
              <a:t>‹#›</a:t>
            </a:fld>
            <a:endParaRPr lang="da-DK"/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12A007DF-3FAD-C7AD-13F8-73E4DFD6E87B}"/>
              </a:ext>
            </a:extLst>
          </p:cNvPr>
          <p:cNvSpPr txBox="1"/>
          <p:nvPr userDrawn="1"/>
        </p:nvSpPr>
        <p:spPr>
          <a:xfrm rot="5400000">
            <a:off x="8743543" y="3356719"/>
            <a:ext cx="63490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900">
                <a:solidFill>
                  <a:schemeClr val="bg1"/>
                </a:solidFill>
              </a:rPr>
              <a:t>SUNDHED OG OMSORG		AARHUS KOMMUNE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537D8465-4389-FE56-8F12-6A7B81A7C9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8009" y="469002"/>
            <a:ext cx="9387165" cy="1325563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da-DK"/>
              <a:t>Overskrift</a:t>
            </a:r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8093E490-31F3-5D2C-AB86-7B6716ABCFA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8009" y="1925388"/>
            <a:ext cx="9387165" cy="44636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chemeClr val="accent4"/>
              </a:buClr>
              <a:defRPr/>
            </a:lvl1pPr>
            <a:lvl2pPr>
              <a:lnSpc>
                <a:spcPct val="100000"/>
              </a:lnSpc>
              <a:buClr>
                <a:schemeClr val="accent4"/>
              </a:buClr>
              <a:defRPr/>
            </a:lvl2pPr>
            <a:lvl3pPr>
              <a:lnSpc>
                <a:spcPct val="100000"/>
              </a:lnSpc>
              <a:buClr>
                <a:schemeClr val="accent4"/>
              </a:buClr>
              <a:defRPr/>
            </a:lvl3pPr>
            <a:lvl4pPr>
              <a:lnSpc>
                <a:spcPct val="100000"/>
              </a:lnSpc>
              <a:buClr>
                <a:schemeClr val="accent4"/>
              </a:buClr>
              <a:defRPr/>
            </a:lvl4pPr>
            <a:lvl5pPr>
              <a:lnSpc>
                <a:spcPct val="100000"/>
              </a:lnSpc>
              <a:buClr>
                <a:schemeClr val="accent4"/>
              </a:buClr>
              <a:defRPr/>
            </a:lvl5pPr>
          </a:lstStyle>
          <a:p>
            <a:pPr lvl="0"/>
            <a:r>
              <a:rPr lang="da-DK"/>
              <a:t>Her står teksten med bullets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8785505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 - mø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EC7EE820-E218-9A64-E903-842ABF96ECF7}"/>
              </a:ext>
            </a:extLst>
          </p:cNvPr>
          <p:cNvSpPr/>
          <p:nvPr userDrawn="1"/>
        </p:nvSpPr>
        <p:spPr>
          <a:xfrm>
            <a:off x="11644129" y="0"/>
            <a:ext cx="54787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648E5461-682C-CE87-BDC2-5CE424079F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7553" y="2765687"/>
            <a:ext cx="9305924" cy="1655762"/>
          </a:xfrm>
        </p:spPr>
        <p:txBody>
          <a:bodyPr>
            <a:normAutofit/>
          </a:bodyPr>
          <a:lstStyle>
            <a:lvl1pPr marL="0" indent="0" algn="l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Undertitel her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CBBBAED-E4CC-1DA3-9082-561CBA1C3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4128" y="6412994"/>
            <a:ext cx="54787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6D6DFE-51CA-418D-8FCC-0899EA6F81E7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13" name="Pladsholder til tekst 12">
            <a:extLst>
              <a:ext uri="{FF2B5EF4-FFF2-40B4-BE49-F238E27FC236}">
                <a16:creationId xmlns:a16="http://schemas.microsoft.com/office/drawing/2014/main" id="{70DC0C82-C005-4942-0B21-80C157EC71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86750" y="6257419"/>
            <a:ext cx="1752600" cy="365125"/>
          </a:xfrm>
        </p:spPr>
        <p:txBody>
          <a:bodyPr>
            <a:normAutofit/>
          </a:bodyPr>
          <a:lstStyle>
            <a:lvl1pPr marL="0" indent="0" algn="r">
              <a:buNone/>
              <a:defRPr sz="1400" b="1"/>
            </a:lvl1pPr>
          </a:lstStyle>
          <a:p>
            <a:pPr lvl="0"/>
            <a:r>
              <a:rPr lang="da-DK"/>
              <a:t>Navn(e) her</a:t>
            </a:r>
          </a:p>
        </p:txBody>
      </p:sp>
      <p:sp>
        <p:nvSpPr>
          <p:cNvPr id="16" name="Pladsholder til tekst 15">
            <a:extLst>
              <a:ext uri="{FF2B5EF4-FFF2-40B4-BE49-F238E27FC236}">
                <a16:creationId xmlns:a16="http://schemas.microsoft.com/office/drawing/2014/main" id="{146F8535-1D41-12F4-CE5B-B2F400CB59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53650" y="6257925"/>
            <a:ext cx="1352550" cy="36512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sz="1400"/>
              <a:t>|    xx/x 2026</a:t>
            </a:r>
            <a:endParaRPr lang="da-DK"/>
          </a:p>
        </p:txBody>
      </p:sp>
      <p:pic>
        <p:nvPicPr>
          <p:cNvPr id="158" name="Billede 157">
            <a:extLst>
              <a:ext uri="{FF2B5EF4-FFF2-40B4-BE49-F238E27FC236}">
                <a16:creationId xmlns:a16="http://schemas.microsoft.com/office/drawing/2014/main" id="{E3ED52BA-42EF-0224-321E-7B2A66093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68" y="0"/>
            <a:ext cx="640135" cy="896190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F877E8C1-D716-8179-AD02-6A3955867C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6768" y="0"/>
            <a:ext cx="640135" cy="896190"/>
          </a:xfrm>
          <a:prstGeom prst="rect">
            <a:avLst/>
          </a:prstGeom>
        </p:spPr>
      </p:pic>
      <p:sp>
        <p:nvSpPr>
          <p:cNvPr id="8" name="Titel 7">
            <a:extLst>
              <a:ext uri="{FF2B5EF4-FFF2-40B4-BE49-F238E27FC236}">
                <a16:creationId xmlns:a16="http://schemas.microsoft.com/office/drawing/2014/main" id="{C1E52FD6-051C-B64D-15C1-EFF223C822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7553" y="447260"/>
            <a:ext cx="9305925" cy="2238997"/>
          </a:xfrm>
        </p:spPr>
        <p:txBody>
          <a:bodyPr anchor="b" anchorCtr="0"/>
          <a:lstStyle>
            <a:lvl1pPr>
              <a:defRPr sz="7200"/>
            </a:lvl1pPr>
          </a:lstStyle>
          <a:p>
            <a:r>
              <a:rPr lang="da-DK"/>
              <a:t>Overskrift her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C6F80112-A79B-FDAB-5BD5-1D2A8F7F02EC}"/>
              </a:ext>
            </a:extLst>
          </p:cNvPr>
          <p:cNvSpPr txBox="1"/>
          <p:nvPr userDrawn="1"/>
        </p:nvSpPr>
        <p:spPr>
          <a:xfrm rot="5400000">
            <a:off x="8743543" y="3356719"/>
            <a:ext cx="63490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900">
                <a:solidFill>
                  <a:schemeClr val="bg1"/>
                </a:solidFill>
              </a:rPr>
              <a:t>SUNDHED OG OMSORG		AARHUS KOMMUNE</a:t>
            </a:r>
          </a:p>
        </p:txBody>
      </p:sp>
      <p:grpSp>
        <p:nvGrpSpPr>
          <p:cNvPr id="154" name="Gruppe 153">
            <a:extLst>
              <a:ext uri="{FF2B5EF4-FFF2-40B4-BE49-F238E27FC236}">
                <a16:creationId xmlns:a16="http://schemas.microsoft.com/office/drawing/2014/main" id="{069F988F-B5B4-C29F-06B2-46BD514A45E2}"/>
              </a:ext>
            </a:extLst>
          </p:cNvPr>
          <p:cNvGrpSpPr/>
          <p:nvPr userDrawn="1"/>
        </p:nvGrpSpPr>
        <p:grpSpPr>
          <a:xfrm>
            <a:off x="5130266" y="4143511"/>
            <a:ext cx="5853792" cy="2057274"/>
            <a:chOff x="5659417" y="4230075"/>
            <a:chExt cx="5853792" cy="2057274"/>
          </a:xfrm>
          <a:noFill/>
        </p:grpSpPr>
        <p:sp>
          <p:nvSpPr>
            <p:cNvPr id="155" name="Kombinationstegning: figur 154">
              <a:extLst>
                <a:ext uri="{FF2B5EF4-FFF2-40B4-BE49-F238E27FC236}">
                  <a16:creationId xmlns:a16="http://schemas.microsoft.com/office/drawing/2014/main" id="{9B0888B6-8951-F8E3-1A30-E8034EBA099F}"/>
                </a:ext>
              </a:extLst>
            </p:cNvPr>
            <p:cNvSpPr/>
            <p:nvPr/>
          </p:nvSpPr>
          <p:spPr>
            <a:xfrm>
              <a:off x="7017314" y="5086563"/>
              <a:ext cx="1084421" cy="690086"/>
            </a:xfrm>
            <a:custGeom>
              <a:avLst/>
              <a:gdLst>
                <a:gd name="connsiteX0" fmla="*/ 0 w 1084421"/>
                <a:gd name="connsiteY0" fmla="*/ 690086 h 690086"/>
                <a:gd name="connsiteX1" fmla="*/ 0 w 1084421"/>
                <a:gd name="connsiteY1" fmla="*/ 11525 h 690086"/>
                <a:gd name="connsiteX2" fmla="*/ 11335 w 1084421"/>
                <a:gd name="connsiteY2" fmla="*/ 191 h 690086"/>
                <a:gd name="connsiteX3" fmla="*/ 1074992 w 1084421"/>
                <a:gd name="connsiteY3" fmla="*/ 0 h 690086"/>
                <a:gd name="connsiteX4" fmla="*/ 1084421 w 1084421"/>
                <a:gd name="connsiteY4" fmla="*/ 9430 h 690086"/>
                <a:gd name="connsiteX5" fmla="*/ 1084421 w 1084421"/>
                <a:gd name="connsiteY5" fmla="*/ 584740 h 69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4421" h="690086">
                  <a:moveTo>
                    <a:pt x="0" y="690086"/>
                  </a:moveTo>
                  <a:lnTo>
                    <a:pt x="0" y="11525"/>
                  </a:lnTo>
                  <a:cubicBezTo>
                    <a:pt x="0" y="5239"/>
                    <a:pt x="5048" y="191"/>
                    <a:pt x="11335" y="191"/>
                  </a:cubicBezTo>
                  <a:lnTo>
                    <a:pt x="1074992" y="0"/>
                  </a:lnTo>
                  <a:cubicBezTo>
                    <a:pt x="1080230" y="0"/>
                    <a:pt x="1084421" y="4191"/>
                    <a:pt x="1084421" y="9430"/>
                  </a:cubicBezTo>
                  <a:lnTo>
                    <a:pt x="1084421" y="584740"/>
                  </a:ln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56" name="Kombinationstegning: figur 155">
              <a:extLst>
                <a:ext uri="{FF2B5EF4-FFF2-40B4-BE49-F238E27FC236}">
                  <a16:creationId xmlns:a16="http://schemas.microsoft.com/office/drawing/2014/main" id="{3AB98A5C-BF9C-6575-1AC6-0E13311DFEE3}"/>
                </a:ext>
              </a:extLst>
            </p:cNvPr>
            <p:cNvSpPr/>
            <p:nvPr/>
          </p:nvSpPr>
          <p:spPr>
            <a:xfrm>
              <a:off x="7131043" y="5026224"/>
              <a:ext cx="792194" cy="51195"/>
            </a:xfrm>
            <a:custGeom>
              <a:avLst/>
              <a:gdLst>
                <a:gd name="connsiteX0" fmla="*/ 0 w 792194"/>
                <a:gd name="connsiteY0" fmla="*/ 51100 h 51195"/>
                <a:gd name="connsiteX1" fmla="*/ 76486 w 792194"/>
                <a:gd name="connsiteY1" fmla="*/ 25859 h 51195"/>
                <a:gd name="connsiteX2" fmla="*/ 155543 w 792194"/>
                <a:gd name="connsiteY2" fmla="*/ 13952 h 51195"/>
                <a:gd name="connsiteX3" fmla="*/ 467963 w 792194"/>
                <a:gd name="connsiteY3" fmla="*/ 1284 h 51195"/>
                <a:gd name="connsiteX4" fmla="*/ 792194 w 792194"/>
                <a:gd name="connsiteY4" fmla="*/ 51195 h 5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2194" h="51195">
                  <a:moveTo>
                    <a:pt x="0" y="51100"/>
                  </a:moveTo>
                  <a:cubicBezTo>
                    <a:pt x="24384" y="36812"/>
                    <a:pt x="40862" y="33193"/>
                    <a:pt x="76486" y="25859"/>
                  </a:cubicBezTo>
                  <a:cubicBezTo>
                    <a:pt x="98774" y="21572"/>
                    <a:pt x="125635" y="17477"/>
                    <a:pt x="155543" y="13952"/>
                  </a:cubicBezTo>
                  <a:cubicBezTo>
                    <a:pt x="256413" y="1951"/>
                    <a:pt x="365188" y="-2431"/>
                    <a:pt x="467963" y="1284"/>
                  </a:cubicBezTo>
                  <a:cubicBezTo>
                    <a:pt x="610267" y="9571"/>
                    <a:pt x="723043" y="15191"/>
                    <a:pt x="792194" y="51195"/>
                  </a:cubicBezTo>
                </a:path>
              </a:pathLst>
            </a:custGeom>
            <a:grpFill/>
            <a:ln w="9525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57" name="Kombinationstegning: figur 156">
              <a:extLst>
                <a:ext uri="{FF2B5EF4-FFF2-40B4-BE49-F238E27FC236}">
                  <a16:creationId xmlns:a16="http://schemas.microsoft.com/office/drawing/2014/main" id="{3B9CDA32-9D0C-FDE9-FA7B-F88D3F8655EA}"/>
                </a:ext>
              </a:extLst>
            </p:cNvPr>
            <p:cNvSpPr/>
            <p:nvPr/>
          </p:nvSpPr>
          <p:spPr>
            <a:xfrm>
              <a:off x="7131043" y="4959059"/>
              <a:ext cx="792194" cy="127694"/>
            </a:xfrm>
            <a:custGeom>
              <a:avLst/>
              <a:gdLst>
                <a:gd name="connsiteX0" fmla="*/ 0 w 792194"/>
                <a:gd name="connsiteY0" fmla="*/ 127695 h 127694"/>
                <a:gd name="connsiteX1" fmla="*/ 12287 w 792194"/>
                <a:gd name="connsiteY1" fmla="*/ 45589 h 127694"/>
                <a:gd name="connsiteX2" fmla="*/ 164021 w 792194"/>
                <a:gd name="connsiteY2" fmla="*/ 11775 h 127694"/>
                <a:gd name="connsiteX3" fmla="*/ 623888 w 792194"/>
                <a:gd name="connsiteY3" fmla="*/ 11585 h 127694"/>
                <a:gd name="connsiteX4" fmla="*/ 779145 w 792194"/>
                <a:gd name="connsiteY4" fmla="*/ 45589 h 127694"/>
                <a:gd name="connsiteX5" fmla="*/ 792194 w 792194"/>
                <a:gd name="connsiteY5" fmla="*/ 127504 h 127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2194" h="127694">
                  <a:moveTo>
                    <a:pt x="0" y="127695"/>
                  </a:moveTo>
                  <a:cubicBezTo>
                    <a:pt x="1238" y="104168"/>
                    <a:pt x="-3334" y="57400"/>
                    <a:pt x="12287" y="45589"/>
                  </a:cubicBezTo>
                  <a:cubicBezTo>
                    <a:pt x="54578" y="25777"/>
                    <a:pt x="115443" y="18634"/>
                    <a:pt x="164021" y="11775"/>
                  </a:cubicBezTo>
                  <a:cubicBezTo>
                    <a:pt x="314992" y="-3845"/>
                    <a:pt x="473202" y="-3941"/>
                    <a:pt x="623888" y="11585"/>
                  </a:cubicBezTo>
                  <a:cubicBezTo>
                    <a:pt x="673418" y="18443"/>
                    <a:pt x="735711" y="25968"/>
                    <a:pt x="779145" y="45589"/>
                  </a:cubicBezTo>
                  <a:cubicBezTo>
                    <a:pt x="795718" y="57210"/>
                    <a:pt x="790766" y="103787"/>
                    <a:pt x="792194" y="127504"/>
                  </a:cubicBezTo>
                </a:path>
              </a:pathLst>
            </a:custGeom>
            <a:grpFill/>
            <a:ln w="9525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2" name="Kombinationstegning: figur 1">
              <a:extLst>
                <a:ext uri="{FF2B5EF4-FFF2-40B4-BE49-F238E27FC236}">
                  <a16:creationId xmlns:a16="http://schemas.microsoft.com/office/drawing/2014/main" id="{F1459CC5-7356-9622-9042-527E6492B562}"/>
                </a:ext>
              </a:extLst>
            </p:cNvPr>
            <p:cNvSpPr/>
            <p:nvPr/>
          </p:nvSpPr>
          <p:spPr>
            <a:xfrm>
              <a:off x="7183144" y="5051797"/>
              <a:ext cx="700087" cy="34766"/>
            </a:xfrm>
            <a:custGeom>
              <a:avLst/>
              <a:gdLst>
                <a:gd name="connsiteX0" fmla="*/ 0 w 700087"/>
                <a:gd name="connsiteY0" fmla="*/ 34766 h 34766"/>
                <a:gd name="connsiteX1" fmla="*/ 344043 w 700087"/>
                <a:gd name="connsiteY1" fmla="*/ 0 h 34766"/>
                <a:gd name="connsiteX2" fmla="*/ 700088 w 700087"/>
                <a:gd name="connsiteY2" fmla="*/ 34766 h 3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0087" h="34766">
                  <a:moveTo>
                    <a:pt x="0" y="34766"/>
                  </a:moveTo>
                  <a:cubicBezTo>
                    <a:pt x="0" y="34766"/>
                    <a:pt x="69533" y="0"/>
                    <a:pt x="344043" y="0"/>
                  </a:cubicBezTo>
                  <a:cubicBezTo>
                    <a:pt x="591407" y="0"/>
                    <a:pt x="700088" y="34766"/>
                    <a:pt x="700088" y="34766"/>
                  </a:cubicBezTo>
                </a:path>
              </a:pathLst>
            </a:custGeom>
            <a:grpFill/>
            <a:ln w="9525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59" name="Kombinationstegning: figur 158">
              <a:extLst>
                <a:ext uri="{FF2B5EF4-FFF2-40B4-BE49-F238E27FC236}">
                  <a16:creationId xmlns:a16="http://schemas.microsoft.com/office/drawing/2014/main" id="{9675706A-9266-61B3-7C0F-1D12A660C32B}"/>
                </a:ext>
              </a:extLst>
            </p:cNvPr>
            <p:cNvSpPr/>
            <p:nvPr/>
          </p:nvSpPr>
          <p:spPr>
            <a:xfrm>
              <a:off x="7279823" y="5169907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grpFill/>
            <a:ln w="9525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60" name="Kombinationstegning: figur 159">
              <a:extLst>
                <a:ext uri="{FF2B5EF4-FFF2-40B4-BE49-F238E27FC236}">
                  <a16:creationId xmlns:a16="http://schemas.microsoft.com/office/drawing/2014/main" id="{CEDB275E-9008-5164-E7B4-451CB6DA884F}"/>
                </a:ext>
              </a:extLst>
            </p:cNvPr>
            <p:cNvSpPr/>
            <p:nvPr/>
          </p:nvSpPr>
          <p:spPr>
            <a:xfrm>
              <a:off x="7279823" y="5253536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grpFill/>
            <a:ln w="9525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61" name="Kombinationstegning: figur 160">
              <a:extLst>
                <a:ext uri="{FF2B5EF4-FFF2-40B4-BE49-F238E27FC236}">
                  <a16:creationId xmlns:a16="http://schemas.microsoft.com/office/drawing/2014/main" id="{74DFB17D-E9DB-F2DE-715D-96598D584AE0}"/>
                </a:ext>
              </a:extLst>
            </p:cNvPr>
            <p:cNvSpPr/>
            <p:nvPr/>
          </p:nvSpPr>
          <p:spPr>
            <a:xfrm>
              <a:off x="7279823" y="5337166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grpFill/>
            <a:ln w="9525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62" name="Kombinationstegning: figur 161">
              <a:extLst>
                <a:ext uri="{FF2B5EF4-FFF2-40B4-BE49-F238E27FC236}">
                  <a16:creationId xmlns:a16="http://schemas.microsoft.com/office/drawing/2014/main" id="{234D1CCE-AB3E-08FF-1988-41772A5CCFA6}"/>
                </a:ext>
              </a:extLst>
            </p:cNvPr>
            <p:cNvSpPr/>
            <p:nvPr/>
          </p:nvSpPr>
          <p:spPr>
            <a:xfrm>
              <a:off x="7279823" y="5420891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grpFill/>
            <a:ln w="9525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63" name="Kombinationstegning: figur 162">
              <a:extLst>
                <a:ext uri="{FF2B5EF4-FFF2-40B4-BE49-F238E27FC236}">
                  <a16:creationId xmlns:a16="http://schemas.microsoft.com/office/drawing/2014/main" id="{6D35CB88-2848-A206-8DB5-5F8BB52DB7A5}"/>
                </a:ext>
              </a:extLst>
            </p:cNvPr>
            <p:cNvSpPr/>
            <p:nvPr/>
          </p:nvSpPr>
          <p:spPr>
            <a:xfrm>
              <a:off x="7279823" y="5588150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grpFill/>
            <a:ln w="9525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64" name="Kombinationstegning: figur 163">
              <a:extLst>
                <a:ext uri="{FF2B5EF4-FFF2-40B4-BE49-F238E27FC236}">
                  <a16:creationId xmlns:a16="http://schemas.microsoft.com/office/drawing/2014/main" id="{329AF2A0-BCB3-5692-63B6-DBB65F325133}"/>
                </a:ext>
              </a:extLst>
            </p:cNvPr>
            <p:cNvSpPr/>
            <p:nvPr/>
          </p:nvSpPr>
          <p:spPr>
            <a:xfrm>
              <a:off x="7279823" y="5504520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grpFill/>
            <a:ln w="9525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65" name="Kombinationstegning: figur 164">
              <a:extLst>
                <a:ext uri="{FF2B5EF4-FFF2-40B4-BE49-F238E27FC236}">
                  <a16:creationId xmlns:a16="http://schemas.microsoft.com/office/drawing/2014/main" id="{1AEC9FBA-2791-613C-9818-71D0EA4DC842}"/>
                </a:ext>
              </a:extLst>
            </p:cNvPr>
            <p:cNvSpPr/>
            <p:nvPr/>
          </p:nvSpPr>
          <p:spPr>
            <a:xfrm>
              <a:off x="7657204" y="5085706"/>
              <a:ext cx="9525" cy="624935"/>
            </a:xfrm>
            <a:custGeom>
              <a:avLst/>
              <a:gdLst>
                <a:gd name="connsiteX0" fmla="*/ 0 w 9525"/>
                <a:gd name="connsiteY0" fmla="*/ 0 h 624935"/>
                <a:gd name="connsiteX1" fmla="*/ 0 w 9525"/>
                <a:gd name="connsiteY1" fmla="*/ 624935 h 62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24935">
                  <a:moveTo>
                    <a:pt x="0" y="0"/>
                  </a:moveTo>
                  <a:lnTo>
                    <a:pt x="0" y="624935"/>
                  </a:lnTo>
                </a:path>
              </a:pathLst>
            </a:custGeom>
            <a:grpFill/>
            <a:ln w="9525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66" name="Kombinationstegning: figur 165">
              <a:extLst>
                <a:ext uri="{FF2B5EF4-FFF2-40B4-BE49-F238E27FC236}">
                  <a16:creationId xmlns:a16="http://schemas.microsoft.com/office/drawing/2014/main" id="{DFBF016F-B9CE-5E8F-DDD9-0282986E6EDD}"/>
                </a:ext>
              </a:extLst>
            </p:cNvPr>
            <p:cNvSpPr/>
            <p:nvPr/>
          </p:nvSpPr>
          <p:spPr>
            <a:xfrm>
              <a:off x="7581766" y="5085706"/>
              <a:ext cx="9525" cy="632745"/>
            </a:xfrm>
            <a:custGeom>
              <a:avLst/>
              <a:gdLst>
                <a:gd name="connsiteX0" fmla="*/ 0 w 9525"/>
                <a:gd name="connsiteY0" fmla="*/ 0 h 632745"/>
                <a:gd name="connsiteX1" fmla="*/ 0 w 9525"/>
                <a:gd name="connsiteY1" fmla="*/ 632746 h 63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32745">
                  <a:moveTo>
                    <a:pt x="0" y="0"/>
                  </a:moveTo>
                  <a:lnTo>
                    <a:pt x="0" y="632746"/>
                  </a:lnTo>
                </a:path>
              </a:pathLst>
            </a:custGeom>
            <a:grpFill/>
            <a:ln w="9525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67" name="Kombinationstegning: figur 166">
              <a:extLst>
                <a:ext uri="{FF2B5EF4-FFF2-40B4-BE49-F238E27FC236}">
                  <a16:creationId xmlns:a16="http://schemas.microsoft.com/office/drawing/2014/main" id="{C4817138-7793-2E51-DC55-FF6BD6734F55}"/>
                </a:ext>
              </a:extLst>
            </p:cNvPr>
            <p:cNvSpPr/>
            <p:nvPr/>
          </p:nvSpPr>
          <p:spPr>
            <a:xfrm>
              <a:off x="7506232" y="5093421"/>
              <a:ext cx="9525" cy="627507"/>
            </a:xfrm>
            <a:custGeom>
              <a:avLst/>
              <a:gdLst>
                <a:gd name="connsiteX0" fmla="*/ 0 w 9525"/>
                <a:gd name="connsiteY0" fmla="*/ 0 h 627507"/>
                <a:gd name="connsiteX1" fmla="*/ 0 w 9525"/>
                <a:gd name="connsiteY1" fmla="*/ 627507 h 627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27507">
                  <a:moveTo>
                    <a:pt x="0" y="0"/>
                  </a:moveTo>
                  <a:lnTo>
                    <a:pt x="0" y="627507"/>
                  </a:lnTo>
                </a:path>
              </a:pathLst>
            </a:custGeom>
            <a:grpFill/>
            <a:ln w="9525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68" name="Kombinationstegning: figur 167">
              <a:extLst>
                <a:ext uri="{FF2B5EF4-FFF2-40B4-BE49-F238E27FC236}">
                  <a16:creationId xmlns:a16="http://schemas.microsoft.com/office/drawing/2014/main" id="{A453EFF6-09A4-CDD8-14E1-D0A5D319A0BD}"/>
                </a:ext>
              </a:extLst>
            </p:cNvPr>
            <p:cNvSpPr/>
            <p:nvPr/>
          </p:nvSpPr>
          <p:spPr>
            <a:xfrm>
              <a:off x="7430794" y="5085706"/>
              <a:ext cx="9525" cy="635222"/>
            </a:xfrm>
            <a:custGeom>
              <a:avLst/>
              <a:gdLst>
                <a:gd name="connsiteX0" fmla="*/ 0 w 9525"/>
                <a:gd name="connsiteY0" fmla="*/ 0 h 635222"/>
                <a:gd name="connsiteX1" fmla="*/ 0 w 9525"/>
                <a:gd name="connsiteY1" fmla="*/ 635222 h 63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35222">
                  <a:moveTo>
                    <a:pt x="0" y="0"/>
                  </a:moveTo>
                  <a:lnTo>
                    <a:pt x="0" y="635222"/>
                  </a:lnTo>
                </a:path>
              </a:pathLst>
            </a:custGeom>
            <a:grpFill/>
            <a:ln w="9525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69" name="Kombinationstegning: figur 168">
              <a:extLst>
                <a:ext uri="{FF2B5EF4-FFF2-40B4-BE49-F238E27FC236}">
                  <a16:creationId xmlns:a16="http://schemas.microsoft.com/office/drawing/2014/main" id="{CBCFF1E8-843F-BC0F-BB77-1328FF359B76}"/>
                </a:ext>
              </a:extLst>
            </p:cNvPr>
            <p:cNvSpPr/>
            <p:nvPr/>
          </p:nvSpPr>
          <p:spPr>
            <a:xfrm>
              <a:off x="7355261" y="5085706"/>
              <a:ext cx="9525" cy="646747"/>
            </a:xfrm>
            <a:custGeom>
              <a:avLst/>
              <a:gdLst>
                <a:gd name="connsiteX0" fmla="*/ 0 w 9525"/>
                <a:gd name="connsiteY0" fmla="*/ 0 h 646747"/>
                <a:gd name="connsiteX1" fmla="*/ 0 w 9525"/>
                <a:gd name="connsiteY1" fmla="*/ 646747 h 646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46747">
                  <a:moveTo>
                    <a:pt x="0" y="0"/>
                  </a:moveTo>
                  <a:lnTo>
                    <a:pt x="0" y="646747"/>
                  </a:lnTo>
                </a:path>
              </a:pathLst>
            </a:custGeom>
            <a:grpFill/>
            <a:ln w="9525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70" name="Kombinationstegning: figur 169">
              <a:extLst>
                <a:ext uri="{FF2B5EF4-FFF2-40B4-BE49-F238E27FC236}">
                  <a16:creationId xmlns:a16="http://schemas.microsoft.com/office/drawing/2014/main" id="{4D3DCB4B-6044-5B6E-70D3-80E571003D8A}"/>
                </a:ext>
              </a:extLst>
            </p:cNvPr>
            <p:cNvSpPr/>
            <p:nvPr/>
          </p:nvSpPr>
          <p:spPr>
            <a:xfrm>
              <a:off x="7279823" y="5089325"/>
              <a:ext cx="9525" cy="652843"/>
            </a:xfrm>
            <a:custGeom>
              <a:avLst/>
              <a:gdLst>
                <a:gd name="connsiteX0" fmla="*/ 0 w 9525"/>
                <a:gd name="connsiteY0" fmla="*/ 0 h 652843"/>
                <a:gd name="connsiteX1" fmla="*/ 0 w 9525"/>
                <a:gd name="connsiteY1" fmla="*/ 652844 h 652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52843">
                  <a:moveTo>
                    <a:pt x="0" y="0"/>
                  </a:moveTo>
                  <a:lnTo>
                    <a:pt x="0" y="652844"/>
                  </a:lnTo>
                </a:path>
              </a:pathLst>
            </a:custGeom>
            <a:grpFill/>
            <a:ln w="9525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grpSp>
          <p:nvGrpSpPr>
            <p:cNvPr id="171" name="Grafik 103">
              <a:extLst>
                <a:ext uri="{FF2B5EF4-FFF2-40B4-BE49-F238E27FC236}">
                  <a16:creationId xmlns:a16="http://schemas.microsoft.com/office/drawing/2014/main" id="{1A2C0A22-8FA7-3A10-3FF4-0394E640CD80}"/>
                </a:ext>
              </a:extLst>
            </p:cNvPr>
            <p:cNvGrpSpPr/>
            <p:nvPr/>
          </p:nvGrpSpPr>
          <p:grpSpPr>
            <a:xfrm>
              <a:off x="8769438" y="4230075"/>
              <a:ext cx="783145" cy="1710785"/>
              <a:chOff x="8769438" y="4230075"/>
              <a:chExt cx="783145" cy="1710785"/>
            </a:xfrm>
            <a:grpFill/>
          </p:grpSpPr>
          <p:sp>
            <p:nvSpPr>
              <p:cNvPr id="268" name="Kombinationstegning: figur 267">
                <a:extLst>
                  <a:ext uri="{FF2B5EF4-FFF2-40B4-BE49-F238E27FC236}">
                    <a16:creationId xmlns:a16="http://schemas.microsoft.com/office/drawing/2014/main" id="{BBBF041F-1A2B-9631-A30A-1A316A98CD41}"/>
                  </a:ext>
                </a:extLst>
              </p:cNvPr>
              <p:cNvSpPr/>
              <p:nvPr/>
            </p:nvSpPr>
            <p:spPr>
              <a:xfrm>
                <a:off x="9038416" y="4307704"/>
                <a:ext cx="255069" cy="548544"/>
              </a:xfrm>
              <a:custGeom>
                <a:avLst/>
                <a:gdLst>
                  <a:gd name="connsiteX0" fmla="*/ 124976 w 255069"/>
                  <a:gd name="connsiteY0" fmla="*/ 95 h 548544"/>
                  <a:gd name="connsiteX1" fmla="*/ 246896 w 255069"/>
                  <a:gd name="connsiteY1" fmla="*/ 534638 h 548544"/>
                  <a:gd name="connsiteX2" fmla="*/ 252897 w 255069"/>
                  <a:gd name="connsiteY2" fmla="*/ 548545 h 548544"/>
                  <a:gd name="connsiteX3" fmla="*/ 2294 w 255069"/>
                  <a:gd name="connsiteY3" fmla="*/ 548545 h 548544"/>
                  <a:gd name="connsiteX4" fmla="*/ 770 w 255069"/>
                  <a:gd name="connsiteY4" fmla="*/ 545306 h 548544"/>
                  <a:gd name="connsiteX5" fmla="*/ 124595 w 255069"/>
                  <a:gd name="connsiteY5" fmla="*/ 0 h 548544"/>
                  <a:gd name="connsiteX6" fmla="*/ 124976 w 255069"/>
                  <a:gd name="connsiteY6" fmla="*/ 0 h 548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5069" h="548544">
                    <a:moveTo>
                      <a:pt x="124976" y="95"/>
                    </a:moveTo>
                    <a:cubicBezTo>
                      <a:pt x="159361" y="82582"/>
                      <a:pt x="196604" y="458438"/>
                      <a:pt x="246896" y="534638"/>
                    </a:cubicBezTo>
                    <a:cubicBezTo>
                      <a:pt x="249563" y="539591"/>
                      <a:pt x="259374" y="548545"/>
                      <a:pt x="252897" y="548545"/>
                    </a:cubicBezTo>
                    <a:cubicBezTo>
                      <a:pt x="187936" y="548545"/>
                      <a:pt x="76780" y="548545"/>
                      <a:pt x="2294" y="548545"/>
                    </a:cubicBezTo>
                    <a:cubicBezTo>
                      <a:pt x="103" y="548545"/>
                      <a:pt x="-754" y="547688"/>
                      <a:pt x="770" y="545306"/>
                    </a:cubicBezTo>
                    <a:cubicBezTo>
                      <a:pt x="62778" y="462820"/>
                      <a:pt x="81352" y="95441"/>
                      <a:pt x="124595" y="0"/>
                    </a:cubicBezTo>
                    <a:lnTo>
                      <a:pt x="124976" y="0"/>
                    </a:ln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69" name="Kombinationstegning: figur 268">
                <a:extLst>
                  <a:ext uri="{FF2B5EF4-FFF2-40B4-BE49-F238E27FC236}">
                    <a16:creationId xmlns:a16="http://schemas.microsoft.com/office/drawing/2014/main" id="{4A43AC29-F845-86FD-B21B-BD588AFB73AD}"/>
                  </a:ext>
                </a:extLst>
              </p:cNvPr>
              <p:cNvSpPr/>
              <p:nvPr/>
            </p:nvSpPr>
            <p:spPr>
              <a:xfrm>
                <a:off x="9163106" y="4254840"/>
                <a:ext cx="9525" cy="54483"/>
              </a:xfrm>
              <a:custGeom>
                <a:avLst/>
                <a:gdLst>
                  <a:gd name="connsiteX0" fmla="*/ 0 w 9525"/>
                  <a:gd name="connsiteY0" fmla="*/ 54483 h 54483"/>
                  <a:gd name="connsiteX1" fmla="*/ 0 w 9525"/>
                  <a:gd name="connsiteY1" fmla="*/ 0 h 54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4483">
                    <a:moveTo>
                      <a:pt x="0" y="54483"/>
                    </a:moveTo>
                    <a:lnTo>
                      <a:pt x="0" y="0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0" name="Kombinationstegning: figur 269">
                <a:extLst>
                  <a:ext uri="{FF2B5EF4-FFF2-40B4-BE49-F238E27FC236}">
                    <a16:creationId xmlns:a16="http://schemas.microsoft.com/office/drawing/2014/main" id="{F6346195-3BEF-0427-0BCD-509E66BD75F9}"/>
                  </a:ext>
                </a:extLst>
              </p:cNvPr>
              <p:cNvSpPr/>
              <p:nvPr/>
            </p:nvSpPr>
            <p:spPr>
              <a:xfrm>
                <a:off x="9151390" y="4230075"/>
                <a:ext cx="23431" cy="23431"/>
              </a:xfrm>
              <a:custGeom>
                <a:avLst/>
                <a:gdLst>
                  <a:gd name="connsiteX0" fmla="*/ 23432 w 23431"/>
                  <a:gd name="connsiteY0" fmla="*/ 11716 h 23431"/>
                  <a:gd name="connsiteX1" fmla="*/ 11716 w 23431"/>
                  <a:gd name="connsiteY1" fmla="*/ 23432 h 23431"/>
                  <a:gd name="connsiteX2" fmla="*/ 0 w 23431"/>
                  <a:gd name="connsiteY2" fmla="*/ 11716 h 23431"/>
                  <a:gd name="connsiteX3" fmla="*/ 11716 w 23431"/>
                  <a:gd name="connsiteY3" fmla="*/ 0 h 23431"/>
                  <a:gd name="connsiteX4" fmla="*/ 23432 w 23431"/>
                  <a:gd name="connsiteY4" fmla="*/ 11716 h 23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31" h="23431">
                    <a:moveTo>
                      <a:pt x="23432" y="11716"/>
                    </a:moveTo>
                    <a:cubicBezTo>
                      <a:pt x="23432" y="18186"/>
                      <a:pt x="18186" y="23432"/>
                      <a:pt x="11716" y="23432"/>
                    </a:cubicBezTo>
                    <a:cubicBezTo>
                      <a:pt x="5245" y="23432"/>
                      <a:pt x="0" y="18186"/>
                      <a:pt x="0" y="11716"/>
                    </a:cubicBezTo>
                    <a:cubicBezTo>
                      <a:pt x="0" y="5245"/>
                      <a:pt x="5245" y="0"/>
                      <a:pt x="11716" y="0"/>
                    </a:cubicBezTo>
                    <a:cubicBezTo>
                      <a:pt x="18186" y="0"/>
                      <a:pt x="23432" y="5245"/>
                      <a:pt x="23432" y="11716"/>
                    </a:cubicBez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1" name="Kombinationstegning: figur 270">
                <a:extLst>
                  <a:ext uri="{FF2B5EF4-FFF2-40B4-BE49-F238E27FC236}">
                    <a16:creationId xmlns:a16="http://schemas.microsoft.com/office/drawing/2014/main" id="{C11971FC-4B5A-B531-48D0-1FE27A51DCE9}"/>
                  </a:ext>
                </a:extLst>
              </p:cNvPr>
              <p:cNvSpPr/>
              <p:nvPr/>
            </p:nvSpPr>
            <p:spPr>
              <a:xfrm>
                <a:off x="9281026" y="5469849"/>
                <a:ext cx="232981" cy="471011"/>
              </a:xfrm>
              <a:custGeom>
                <a:avLst/>
                <a:gdLst>
                  <a:gd name="connsiteX0" fmla="*/ 0 w 232981"/>
                  <a:gd name="connsiteY0" fmla="*/ 0 h 471011"/>
                  <a:gd name="connsiteX1" fmla="*/ 188023 w 232981"/>
                  <a:gd name="connsiteY1" fmla="*/ 0 h 471011"/>
                  <a:gd name="connsiteX2" fmla="*/ 232981 w 232981"/>
                  <a:gd name="connsiteY2" fmla="*/ 149447 h 471011"/>
                  <a:gd name="connsiteX3" fmla="*/ 232981 w 232981"/>
                  <a:gd name="connsiteY3" fmla="*/ 471011 h 471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2981" h="471011">
                    <a:moveTo>
                      <a:pt x="0" y="0"/>
                    </a:moveTo>
                    <a:lnTo>
                      <a:pt x="188023" y="0"/>
                    </a:lnTo>
                    <a:lnTo>
                      <a:pt x="232981" y="149447"/>
                    </a:lnTo>
                    <a:lnTo>
                      <a:pt x="232981" y="471011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2" name="Kombinationstegning: figur 271">
                <a:extLst>
                  <a:ext uri="{FF2B5EF4-FFF2-40B4-BE49-F238E27FC236}">
                    <a16:creationId xmlns:a16="http://schemas.microsoft.com/office/drawing/2014/main" id="{7D99DAC5-2980-F8C0-C52A-78DDA670EB0D}"/>
                  </a:ext>
                </a:extLst>
              </p:cNvPr>
              <p:cNvSpPr/>
              <p:nvPr/>
            </p:nvSpPr>
            <p:spPr>
              <a:xfrm>
                <a:off x="8809157" y="5469849"/>
                <a:ext cx="241934" cy="459295"/>
              </a:xfrm>
              <a:custGeom>
                <a:avLst/>
                <a:gdLst>
                  <a:gd name="connsiteX0" fmla="*/ 0 w 241934"/>
                  <a:gd name="connsiteY0" fmla="*/ 459296 h 459295"/>
                  <a:gd name="connsiteX1" fmla="*/ 0 w 241934"/>
                  <a:gd name="connsiteY1" fmla="*/ 149447 h 459295"/>
                  <a:gd name="connsiteX2" fmla="*/ 56102 w 241934"/>
                  <a:gd name="connsiteY2" fmla="*/ 0 h 459295"/>
                  <a:gd name="connsiteX3" fmla="*/ 241935 w 241934"/>
                  <a:gd name="connsiteY3" fmla="*/ 0 h 459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934" h="459295">
                    <a:moveTo>
                      <a:pt x="0" y="459296"/>
                    </a:moveTo>
                    <a:lnTo>
                      <a:pt x="0" y="149447"/>
                    </a:lnTo>
                    <a:lnTo>
                      <a:pt x="56102" y="0"/>
                    </a:lnTo>
                    <a:lnTo>
                      <a:pt x="241935" y="0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3" name="Kombinationstegning: figur 272">
                <a:extLst>
                  <a:ext uri="{FF2B5EF4-FFF2-40B4-BE49-F238E27FC236}">
                    <a16:creationId xmlns:a16="http://schemas.microsoft.com/office/drawing/2014/main" id="{797B13B2-5C25-E629-85A1-66236848F80F}"/>
                  </a:ext>
                </a:extLst>
              </p:cNvPr>
              <p:cNvSpPr/>
              <p:nvPr/>
            </p:nvSpPr>
            <p:spPr>
              <a:xfrm>
                <a:off x="9139828" y="4928221"/>
                <a:ext cx="54827" cy="54827"/>
              </a:xfrm>
              <a:custGeom>
                <a:avLst/>
                <a:gdLst>
                  <a:gd name="connsiteX0" fmla="*/ 54520 w 54827"/>
                  <a:gd name="connsiteY0" fmla="*/ 54615 h 54827"/>
                  <a:gd name="connsiteX1" fmla="*/ 322 w 54827"/>
                  <a:gd name="connsiteY1" fmla="*/ 54520 h 54827"/>
                  <a:gd name="connsiteX2" fmla="*/ 322 w 54827"/>
                  <a:gd name="connsiteY2" fmla="*/ 322 h 54827"/>
                  <a:gd name="connsiteX3" fmla="*/ 54520 w 54827"/>
                  <a:gd name="connsiteY3" fmla="*/ 322 h 54827"/>
                  <a:gd name="connsiteX4" fmla="*/ 54615 w 54827"/>
                  <a:gd name="connsiteY4" fmla="*/ 54520 h 54827"/>
                  <a:gd name="connsiteX5" fmla="*/ 54520 w 54827"/>
                  <a:gd name="connsiteY5" fmla="*/ 54520 h 54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827" h="54827">
                    <a:moveTo>
                      <a:pt x="54520" y="54615"/>
                    </a:moveTo>
                    <a:cubicBezTo>
                      <a:pt x="39089" y="54710"/>
                      <a:pt x="15943" y="55091"/>
                      <a:pt x="322" y="54520"/>
                    </a:cubicBezTo>
                    <a:cubicBezTo>
                      <a:pt x="-154" y="39375"/>
                      <a:pt x="-58" y="14800"/>
                      <a:pt x="322" y="322"/>
                    </a:cubicBezTo>
                    <a:cubicBezTo>
                      <a:pt x="14896" y="-59"/>
                      <a:pt x="39375" y="-154"/>
                      <a:pt x="54520" y="322"/>
                    </a:cubicBezTo>
                    <a:cubicBezTo>
                      <a:pt x="55091" y="16039"/>
                      <a:pt x="54710" y="39184"/>
                      <a:pt x="54615" y="54520"/>
                    </a:cubicBezTo>
                    <a:lnTo>
                      <a:pt x="54520" y="54520"/>
                    </a:ln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4" name="Kombinationstegning: figur 273">
                <a:extLst>
                  <a:ext uri="{FF2B5EF4-FFF2-40B4-BE49-F238E27FC236}">
                    <a16:creationId xmlns:a16="http://schemas.microsoft.com/office/drawing/2014/main" id="{30A81E18-8201-5433-2354-DD908B9F62AD}"/>
                  </a:ext>
                </a:extLst>
              </p:cNvPr>
              <p:cNvSpPr/>
              <p:nvPr/>
            </p:nvSpPr>
            <p:spPr>
              <a:xfrm>
                <a:off x="9217318" y="4936179"/>
                <a:ext cx="42466" cy="42050"/>
              </a:xfrm>
              <a:custGeom>
                <a:avLst/>
                <a:gdLst>
                  <a:gd name="connsiteX0" fmla="*/ 42467 w 42466"/>
                  <a:gd name="connsiteY0" fmla="*/ 21511 h 42050"/>
                  <a:gd name="connsiteX1" fmla="*/ 81 w 42466"/>
                  <a:gd name="connsiteY1" fmla="*/ 23321 h 42050"/>
                  <a:gd name="connsiteX2" fmla="*/ 42467 w 42466"/>
                  <a:gd name="connsiteY2" fmla="*/ 20558 h 42050"/>
                  <a:gd name="connsiteX3" fmla="*/ 42467 w 42466"/>
                  <a:gd name="connsiteY3" fmla="*/ 21511 h 4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466" h="42050">
                    <a:moveTo>
                      <a:pt x="42467" y="21511"/>
                    </a:moveTo>
                    <a:cubicBezTo>
                      <a:pt x="41610" y="47609"/>
                      <a:pt x="3129" y="49515"/>
                      <a:pt x="81" y="23321"/>
                    </a:cubicBezTo>
                    <a:cubicBezTo>
                      <a:pt x="-2110" y="-6016"/>
                      <a:pt x="40943" y="-8493"/>
                      <a:pt x="42467" y="20558"/>
                    </a:cubicBezTo>
                    <a:lnTo>
                      <a:pt x="42467" y="21511"/>
                    </a:ln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5" name="Kombinationstegning: figur 274">
                <a:extLst>
                  <a:ext uri="{FF2B5EF4-FFF2-40B4-BE49-F238E27FC236}">
                    <a16:creationId xmlns:a16="http://schemas.microsoft.com/office/drawing/2014/main" id="{C4C4FBD8-E2DB-207C-08FE-ACB393592EB3}"/>
                  </a:ext>
                </a:extLst>
              </p:cNvPr>
              <p:cNvSpPr/>
              <p:nvPr/>
            </p:nvSpPr>
            <p:spPr>
              <a:xfrm>
                <a:off x="9073857" y="4935973"/>
                <a:ext cx="42279" cy="42576"/>
              </a:xfrm>
              <a:custGeom>
                <a:avLst/>
                <a:gdLst>
                  <a:gd name="connsiteX0" fmla="*/ 0 w 42279"/>
                  <a:gd name="connsiteY0" fmla="*/ 21241 h 42576"/>
                  <a:gd name="connsiteX1" fmla="*/ 21241 w 42279"/>
                  <a:gd name="connsiteY1" fmla="*/ 0 h 42576"/>
                  <a:gd name="connsiteX2" fmla="*/ 21241 w 42279"/>
                  <a:gd name="connsiteY2" fmla="*/ 42577 h 42576"/>
                  <a:gd name="connsiteX3" fmla="*/ 0 w 42279"/>
                  <a:gd name="connsiteY3" fmla="*/ 21336 h 4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79" h="42576">
                    <a:moveTo>
                      <a:pt x="0" y="21241"/>
                    </a:moveTo>
                    <a:cubicBezTo>
                      <a:pt x="0" y="9525"/>
                      <a:pt x="9525" y="0"/>
                      <a:pt x="21241" y="0"/>
                    </a:cubicBezTo>
                    <a:cubicBezTo>
                      <a:pt x="49244" y="762"/>
                      <a:pt x="49339" y="41815"/>
                      <a:pt x="21241" y="42577"/>
                    </a:cubicBezTo>
                    <a:cubicBezTo>
                      <a:pt x="9525" y="42577"/>
                      <a:pt x="0" y="33052"/>
                      <a:pt x="0" y="21336"/>
                    </a:cubicBez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6" name="Kombinationstegning: figur 275">
                <a:extLst>
                  <a:ext uri="{FF2B5EF4-FFF2-40B4-BE49-F238E27FC236}">
                    <a16:creationId xmlns:a16="http://schemas.microsoft.com/office/drawing/2014/main" id="{C229C36A-2A07-9DCB-B8E7-CFEAF21F41EB}"/>
                  </a:ext>
                </a:extLst>
              </p:cNvPr>
              <p:cNvSpPr/>
              <p:nvPr/>
            </p:nvSpPr>
            <p:spPr>
              <a:xfrm>
                <a:off x="9152857" y="4941300"/>
                <a:ext cx="28918" cy="28669"/>
              </a:xfrm>
              <a:custGeom>
                <a:avLst/>
                <a:gdLst>
                  <a:gd name="connsiteX0" fmla="*/ 28918 w 28918"/>
                  <a:gd name="connsiteY0" fmla="*/ 14676 h 28669"/>
                  <a:gd name="connsiteX1" fmla="*/ 57 w 28918"/>
                  <a:gd name="connsiteY1" fmla="*/ 15914 h 28669"/>
                  <a:gd name="connsiteX2" fmla="*/ 28918 w 28918"/>
                  <a:gd name="connsiteY2" fmla="*/ 14009 h 28669"/>
                  <a:gd name="connsiteX3" fmla="*/ 28918 w 28918"/>
                  <a:gd name="connsiteY3" fmla="*/ 14676 h 28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18" h="28669">
                    <a:moveTo>
                      <a:pt x="28918" y="14676"/>
                    </a:moveTo>
                    <a:cubicBezTo>
                      <a:pt x="28347" y="32487"/>
                      <a:pt x="2153" y="33726"/>
                      <a:pt x="57" y="15914"/>
                    </a:cubicBezTo>
                    <a:cubicBezTo>
                      <a:pt x="-1467" y="-4089"/>
                      <a:pt x="27870" y="-5803"/>
                      <a:pt x="28918" y="14009"/>
                    </a:cubicBezTo>
                    <a:lnTo>
                      <a:pt x="28918" y="14676"/>
                    </a:ln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7" name="Kombinationstegning: figur 276">
                <a:extLst>
                  <a:ext uri="{FF2B5EF4-FFF2-40B4-BE49-F238E27FC236}">
                    <a16:creationId xmlns:a16="http://schemas.microsoft.com/office/drawing/2014/main" id="{718934C2-11DD-4DF7-B333-62D96C1D1D6B}"/>
                  </a:ext>
                </a:extLst>
              </p:cNvPr>
              <p:cNvSpPr/>
              <p:nvPr/>
            </p:nvSpPr>
            <p:spPr>
              <a:xfrm>
                <a:off x="9153129" y="5018762"/>
                <a:ext cx="28100" cy="43710"/>
              </a:xfrm>
              <a:custGeom>
                <a:avLst/>
                <a:gdLst>
                  <a:gd name="connsiteX0" fmla="*/ 27789 w 28100"/>
                  <a:gd name="connsiteY0" fmla="*/ 43607 h 43710"/>
                  <a:gd name="connsiteX1" fmla="*/ 262 w 28100"/>
                  <a:gd name="connsiteY1" fmla="*/ 43512 h 43710"/>
                  <a:gd name="connsiteX2" fmla="*/ 71 w 28100"/>
                  <a:gd name="connsiteY2" fmla="*/ 15223 h 43710"/>
                  <a:gd name="connsiteX3" fmla="*/ 19407 w 28100"/>
                  <a:gd name="connsiteY3" fmla="*/ 1126 h 43710"/>
                  <a:gd name="connsiteX4" fmla="*/ 27980 w 28100"/>
                  <a:gd name="connsiteY4" fmla="*/ 20367 h 43710"/>
                  <a:gd name="connsiteX5" fmla="*/ 27980 w 28100"/>
                  <a:gd name="connsiteY5" fmla="*/ 43512 h 43710"/>
                  <a:gd name="connsiteX6" fmla="*/ 27884 w 28100"/>
                  <a:gd name="connsiteY6" fmla="*/ 43512 h 43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100" h="43710">
                    <a:moveTo>
                      <a:pt x="27789" y="43607"/>
                    </a:moveTo>
                    <a:cubicBezTo>
                      <a:pt x="22836" y="43607"/>
                      <a:pt x="71" y="43893"/>
                      <a:pt x="262" y="43512"/>
                    </a:cubicBezTo>
                    <a:cubicBezTo>
                      <a:pt x="-310" y="36654"/>
                      <a:pt x="262" y="20271"/>
                      <a:pt x="71" y="15223"/>
                    </a:cubicBezTo>
                    <a:cubicBezTo>
                      <a:pt x="-595" y="4650"/>
                      <a:pt x="10263" y="-2970"/>
                      <a:pt x="19407" y="1126"/>
                    </a:cubicBezTo>
                    <a:cubicBezTo>
                      <a:pt x="27313" y="4365"/>
                      <a:pt x="28551" y="12461"/>
                      <a:pt x="27980" y="20367"/>
                    </a:cubicBezTo>
                    <a:cubicBezTo>
                      <a:pt x="27980" y="25415"/>
                      <a:pt x="27980" y="40083"/>
                      <a:pt x="27980" y="43512"/>
                    </a:cubicBezTo>
                    <a:lnTo>
                      <a:pt x="27884" y="43512"/>
                    </a:ln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8" name="Kombinationstegning: figur 277">
                <a:extLst>
                  <a:ext uri="{FF2B5EF4-FFF2-40B4-BE49-F238E27FC236}">
                    <a16:creationId xmlns:a16="http://schemas.microsoft.com/office/drawing/2014/main" id="{51C06C4C-29D6-64A5-B237-B7743ECF2235}"/>
                  </a:ext>
                </a:extLst>
              </p:cNvPr>
              <p:cNvSpPr/>
              <p:nvPr/>
            </p:nvSpPr>
            <p:spPr>
              <a:xfrm>
                <a:off x="9156605" y="5227897"/>
                <a:ext cx="19073" cy="29764"/>
              </a:xfrm>
              <a:custGeom>
                <a:avLst/>
                <a:gdLst>
                  <a:gd name="connsiteX0" fmla="*/ 18883 w 19073"/>
                  <a:gd name="connsiteY0" fmla="*/ 29639 h 29764"/>
                  <a:gd name="connsiteX1" fmla="*/ 24 w 19073"/>
                  <a:gd name="connsiteY1" fmla="*/ 29258 h 29764"/>
                  <a:gd name="connsiteX2" fmla="*/ 24 w 19073"/>
                  <a:gd name="connsiteY2" fmla="*/ 17162 h 29764"/>
                  <a:gd name="connsiteX3" fmla="*/ 405 w 19073"/>
                  <a:gd name="connsiteY3" fmla="*/ 7256 h 29764"/>
                  <a:gd name="connsiteX4" fmla="*/ 16216 w 19073"/>
                  <a:gd name="connsiteY4" fmla="*/ 2684 h 29764"/>
                  <a:gd name="connsiteX5" fmla="*/ 19074 w 19073"/>
                  <a:gd name="connsiteY5" fmla="*/ 14209 h 29764"/>
                  <a:gd name="connsiteX6" fmla="*/ 19074 w 19073"/>
                  <a:gd name="connsiteY6" fmla="*/ 29449 h 29764"/>
                  <a:gd name="connsiteX7" fmla="*/ 18978 w 19073"/>
                  <a:gd name="connsiteY7" fmla="*/ 29449 h 29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73" h="29764">
                    <a:moveTo>
                      <a:pt x="18883" y="29639"/>
                    </a:moveTo>
                    <a:cubicBezTo>
                      <a:pt x="15550" y="29354"/>
                      <a:pt x="2595" y="30306"/>
                      <a:pt x="24" y="29258"/>
                    </a:cubicBezTo>
                    <a:cubicBezTo>
                      <a:pt x="24" y="26115"/>
                      <a:pt x="24" y="22019"/>
                      <a:pt x="24" y="17162"/>
                    </a:cubicBezTo>
                    <a:cubicBezTo>
                      <a:pt x="119" y="13352"/>
                      <a:pt x="-262" y="10494"/>
                      <a:pt x="405" y="7256"/>
                    </a:cubicBezTo>
                    <a:cubicBezTo>
                      <a:pt x="2024" y="17"/>
                      <a:pt x="11263" y="-2365"/>
                      <a:pt x="16216" y="2684"/>
                    </a:cubicBezTo>
                    <a:cubicBezTo>
                      <a:pt x="19550" y="6494"/>
                      <a:pt x="18978" y="8684"/>
                      <a:pt x="19074" y="14209"/>
                    </a:cubicBezTo>
                    <a:cubicBezTo>
                      <a:pt x="19074" y="17638"/>
                      <a:pt x="19074" y="27258"/>
                      <a:pt x="19074" y="29449"/>
                    </a:cubicBezTo>
                    <a:lnTo>
                      <a:pt x="18978" y="29449"/>
                    </a:ln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9" name="Kombinationstegning: figur 278">
                <a:extLst>
                  <a:ext uri="{FF2B5EF4-FFF2-40B4-BE49-F238E27FC236}">
                    <a16:creationId xmlns:a16="http://schemas.microsoft.com/office/drawing/2014/main" id="{73F729EA-C2F8-5F3F-74CA-18E7D5B2947E}"/>
                  </a:ext>
                </a:extLst>
              </p:cNvPr>
              <p:cNvSpPr/>
              <p:nvPr/>
            </p:nvSpPr>
            <p:spPr>
              <a:xfrm>
                <a:off x="9127578" y="5383814"/>
                <a:ext cx="73914" cy="116789"/>
              </a:xfrm>
              <a:custGeom>
                <a:avLst/>
                <a:gdLst>
                  <a:gd name="connsiteX0" fmla="*/ 0 w 73914"/>
                  <a:gd name="connsiteY0" fmla="*/ 116705 h 116789"/>
                  <a:gd name="connsiteX1" fmla="*/ 0 w 73914"/>
                  <a:gd name="connsiteY1" fmla="*/ 29647 h 116789"/>
                  <a:gd name="connsiteX2" fmla="*/ 73914 w 73914"/>
                  <a:gd name="connsiteY2" fmla="*/ 29647 h 116789"/>
                  <a:gd name="connsiteX3" fmla="*/ 73819 w 73914"/>
                  <a:gd name="connsiteY3" fmla="*/ 116705 h 116789"/>
                  <a:gd name="connsiteX4" fmla="*/ 95 w 73914"/>
                  <a:gd name="connsiteY4" fmla="*/ 116705 h 116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914" h="116789">
                    <a:moveTo>
                      <a:pt x="0" y="116705"/>
                    </a:moveTo>
                    <a:cubicBezTo>
                      <a:pt x="0" y="103751"/>
                      <a:pt x="0" y="47554"/>
                      <a:pt x="0" y="29647"/>
                    </a:cubicBezTo>
                    <a:cubicBezTo>
                      <a:pt x="0" y="-9882"/>
                      <a:pt x="73914" y="-9882"/>
                      <a:pt x="73914" y="29647"/>
                    </a:cubicBezTo>
                    <a:cubicBezTo>
                      <a:pt x="73914" y="36124"/>
                      <a:pt x="73914" y="109752"/>
                      <a:pt x="73819" y="116705"/>
                    </a:cubicBezTo>
                    <a:cubicBezTo>
                      <a:pt x="44291" y="116896"/>
                      <a:pt x="23051" y="116705"/>
                      <a:pt x="95" y="116705"/>
                    </a:cubicBez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0" name="Kombinationstegning: figur 279">
                <a:extLst>
                  <a:ext uri="{FF2B5EF4-FFF2-40B4-BE49-F238E27FC236}">
                    <a16:creationId xmlns:a16="http://schemas.microsoft.com/office/drawing/2014/main" id="{BB338E0C-97A8-13ED-4A75-0C95D93B8CC1}"/>
                  </a:ext>
                </a:extLst>
              </p:cNvPr>
              <p:cNvSpPr/>
              <p:nvPr/>
            </p:nvSpPr>
            <p:spPr>
              <a:xfrm>
                <a:off x="9109194" y="5573100"/>
                <a:ext cx="110670" cy="169050"/>
              </a:xfrm>
              <a:custGeom>
                <a:avLst/>
                <a:gdLst>
                  <a:gd name="connsiteX0" fmla="*/ 110204 w 110670"/>
                  <a:gd name="connsiteY0" fmla="*/ 168688 h 169050"/>
                  <a:gd name="connsiteX1" fmla="*/ 0 w 110670"/>
                  <a:gd name="connsiteY1" fmla="*/ 168974 h 169050"/>
                  <a:gd name="connsiteX2" fmla="*/ 0 w 110670"/>
                  <a:gd name="connsiteY2" fmla="*/ 72485 h 169050"/>
                  <a:gd name="connsiteX3" fmla="*/ 54959 w 110670"/>
                  <a:gd name="connsiteY3" fmla="*/ 0 h 169050"/>
                  <a:gd name="connsiteX4" fmla="*/ 110585 w 110670"/>
                  <a:gd name="connsiteY4" fmla="*/ 72485 h 169050"/>
                  <a:gd name="connsiteX5" fmla="*/ 110395 w 110670"/>
                  <a:gd name="connsiteY5" fmla="*/ 168592 h 169050"/>
                  <a:gd name="connsiteX6" fmla="*/ 110300 w 110670"/>
                  <a:gd name="connsiteY6" fmla="*/ 168592 h 16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0670" h="169050">
                    <a:moveTo>
                      <a:pt x="110204" y="168688"/>
                    </a:moveTo>
                    <a:cubicBezTo>
                      <a:pt x="86773" y="169354"/>
                      <a:pt x="7620" y="168878"/>
                      <a:pt x="0" y="168974"/>
                    </a:cubicBezTo>
                    <a:lnTo>
                      <a:pt x="0" y="72485"/>
                    </a:lnTo>
                    <a:cubicBezTo>
                      <a:pt x="0" y="31242"/>
                      <a:pt x="22955" y="0"/>
                      <a:pt x="54959" y="0"/>
                    </a:cubicBezTo>
                    <a:cubicBezTo>
                      <a:pt x="100870" y="0"/>
                      <a:pt x="110585" y="43815"/>
                      <a:pt x="110585" y="72485"/>
                    </a:cubicBezTo>
                    <a:cubicBezTo>
                      <a:pt x="110585" y="80296"/>
                      <a:pt x="110871" y="155448"/>
                      <a:pt x="110395" y="168592"/>
                    </a:cubicBezTo>
                    <a:lnTo>
                      <a:pt x="110300" y="168592"/>
                    </a:ln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1" name="Kombinationstegning: figur 280">
                <a:extLst>
                  <a:ext uri="{FF2B5EF4-FFF2-40B4-BE49-F238E27FC236}">
                    <a16:creationId xmlns:a16="http://schemas.microsoft.com/office/drawing/2014/main" id="{B55E8123-4475-1E28-D6E6-E0AF1A3BADD5}"/>
                  </a:ext>
                </a:extLst>
              </p:cNvPr>
              <p:cNvSpPr/>
              <p:nvPr/>
            </p:nvSpPr>
            <p:spPr>
              <a:xfrm>
                <a:off x="8883452" y="5674637"/>
                <a:ext cx="93440" cy="143541"/>
              </a:xfrm>
              <a:custGeom>
                <a:avLst/>
                <a:gdLst>
                  <a:gd name="connsiteX0" fmla="*/ 93345 w 93440"/>
                  <a:gd name="connsiteY0" fmla="*/ 143542 h 143541"/>
                  <a:gd name="connsiteX1" fmla="*/ 0 w 93440"/>
                  <a:gd name="connsiteY1" fmla="*/ 143542 h 143541"/>
                  <a:gd name="connsiteX2" fmla="*/ 0 w 93440"/>
                  <a:gd name="connsiteY2" fmla="*/ 56102 h 143541"/>
                  <a:gd name="connsiteX3" fmla="*/ 44387 w 93440"/>
                  <a:gd name="connsiteY3" fmla="*/ 0 h 143541"/>
                  <a:gd name="connsiteX4" fmla="*/ 49149 w 93440"/>
                  <a:gd name="connsiteY4" fmla="*/ 0 h 143541"/>
                  <a:gd name="connsiteX5" fmla="*/ 93440 w 93440"/>
                  <a:gd name="connsiteY5" fmla="*/ 56007 h 143541"/>
                  <a:gd name="connsiteX6" fmla="*/ 93440 w 93440"/>
                  <a:gd name="connsiteY6" fmla="*/ 143542 h 143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440" h="143541">
                    <a:moveTo>
                      <a:pt x="93345" y="143542"/>
                    </a:moveTo>
                    <a:lnTo>
                      <a:pt x="0" y="143542"/>
                    </a:lnTo>
                    <a:lnTo>
                      <a:pt x="0" y="56102"/>
                    </a:lnTo>
                    <a:cubicBezTo>
                      <a:pt x="0" y="31623"/>
                      <a:pt x="19907" y="0"/>
                      <a:pt x="44387" y="0"/>
                    </a:cubicBezTo>
                    <a:lnTo>
                      <a:pt x="49149" y="0"/>
                    </a:lnTo>
                    <a:cubicBezTo>
                      <a:pt x="73628" y="0"/>
                      <a:pt x="93440" y="31528"/>
                      <a:pt x="93440" y="56007"/>
                    </a:cubicBezTo>
                    <a:lnTo>
                      <a:pt x="93440" y="143542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2" name="Kombinationstegning: figur 281">
                <a:extLst>
                  <a:ext uri="{FF2B5EF4-FFF2-40B4-BE49-F238E27FC236}">
                    <a16:creationId xmlns:a16="http://schemas.microsoft.com/office/drawing/2014/main" id="{B815220F-351C-6CD5-EB4B-6B8A487A0AFD}"/>
                  </a:ext>
                </a:extLst>
              </p:cNvPr>
              <p:cNvSpPr/>
              <p:nvPr/>
            </p:nvSpPr>
            <p:spPr>
              <a:xfrm>
                <a:off x="9350844" y="5674637"/>
                <a:ext cx="93440" cy="143541"/>
              </a:xfrm>
              <a:custGeom>
                <a:avLst/>
                <a:gdLst>
                  <a:gd name="connsiteX0" fmla="*/ 93345 w 93440"/>
                  <a:gd name="connsiteY0" fmla="*/ 143542 h 143541"/>
                  <a:gd name="connsiteX1" fmla="*/ 0 w 93440"/>
                  <a:gd name="connsiteY1" fmla="*/ 143542 h 143541"/>
                  <a:gd name="connsiteX2" fmla="*/ 0 w 93440"/>
                  <a:gd name="connsiteY2" fmla="*/ 56102 h 143541"/>
                  <a:gd name="connsiteX3" fmla="*/ 44387 w 93440"/>
                  <a:gd name="connsiteY3" fmla="*/ 0 h 143541"/>
                  <a:gd name="connsiteX4" fmla="*/ 49149 w 93440"/>
                  <a:gd name="connsiteY4" fmla="*/ 0 h 143541"/>
                  <a:gd name="connsiteX5" fmla="*/ 93440 w 93440"/>
                  <a:gd name="connsiteY5" fmla="*/ 56007 h 143541"/>
                  <a:gd name="connsiteX6" fmla="*/ 93440 w 93440"/>
                  <a:gd name="connsiteY6" fmla="*/ 143542 h 143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440" h="143541">
                    <a:moveTo>
                      <a:pt x="93345" y="143542"/>
                    </a:moveTo>
                    <a:lnTo>
                      <a:pt x="0" y="143542"/>
                    </a:lnTo>
                    <a:lnTo>
                      <a:pt x="0" y="56102"/>
                    </a:lnTo>
                    <a:cubicBezTo>
                      <a:pt x="0" y="31623"/>
                      <a:pt x="19908" y="0"/>
                      <a:pt x="44387" y="0"/>
                    </a:cubicBezTo>
                    <a:lnTo>
                      <a:pt x="49149" y="0"/>
                    </a:lnTo>
                    <a:cubicBezTo>
                      <a:pt x="73628" y="0"/>
                      <a:pt x="93440" y="31528"/>
                      <a:pt x="93440" y="56007"/>
                    </a:cubicBezTo>
                    <a:lnTo>
                      <a:pt x="93440" y="143542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3" name="Kombinationstegning: figur 282">
                <a:extLst>
                  <a:ext uri="{FF2B5EF4-FFF2-40B4-BE49-F238E27FC236}">
                    <a16:creationId xmlns:a16="http://schemas.microsoft.com/office/drawing/2014/main" id="{5C598ED7-C196-53B6-7DCA-5A6D1F88F0BC}"/>
                  </a:ext>
                </a:extLst>
              </p:cNvPr>
              <p:cNvSpPr/>
              <p:nvPr/>
            </p:nvSpPr>
            <p:spPr>
              <a:xfrm>
                <a:off x="9116910" y="5803553"/>
                <a:ext cx="98488" cy="115684"/>
              </a:xfrm>
              <a:custGeom>
                <a:avLst/>
                <a:gdLst>
                  <a:gd name="connsiteX0" fmla="*/ 98488 w 98488"/>
                  <a:gd name="connsiteY0" fmla="*/ 115685 h 115684"/>
                  <a:gd name="connsiteX1" fmla="*/ 98488 w 98488"/>
                  <a:gd name="connsiteY1" fmla="*/ 40152 h 115684"/>
                  <a:gd name="connsiteX2" fmla="*/ 0 w 98488"/>
                  <a:gd name="connsiteY2" fmla="*/ 40152 h 115684"/>
                  <a:gd name="connsiteX3" fmla="*/ 0 w 98488"/>
                  <a:gd name="connsiteY3" fmla="*/ 111970 h 115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488" h="115684">
                    <a:moveTo>
                      <a:pt x="98488" y="115685"/>
                    </a:moveTo>
                    <a:lnTo>
                      <a:pt x="98488" y="40152"/>
                    </a:lnTo>
                    <a:cubicBezTo>
                      <a:pt x="92583" y="-12331"/>
                      <a:pt x="7239" y="-14427"/>
                      <a:pt x="0" y="40152"/>
                    </a:cubicBezTo>
                    <a:lnTo>
                      <a:pt x="0" y="111970"/>
                    </a:lnTo>
                  </a:path>
                </a:pathLst>
              </a:custGeom>
              <a:grpFill/>
              <a:ln w="9525" cap="flat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4" name="Kombinationstegning: figur 283">
                <a:extLst>
                  <a:ext uri="{FF2B5EF4-FFF2-40B4-BE49-F238E27FC236}">
                    <a16:creationId xmlns:a16="http://schemas.microsoft.com/office/drawing/2014/main" id="{98B9DA84-5BAE-104B-839D-6FCFA373B1C5}"/>
                  </a:ext>
                </a:extLst>
              </p:cNvPr>
              <p:cNvSpPr/>
              <p:nvPr/>
            </p:nvSpPr>
            <p:spPr>
              <a:xfrm>
                <a:off x="9099924" y="5128688"/>
                <a:ext cx="16423" cy="54762"/>
              </a:xfrm>
              <a:custGeom>
                <a:avLst/>
                <a:gdLst>
                  <a:gd name="connsiteX0" fmla="*/ 15939 w 16423"/>
                  <a:gd name="connsiteY0" fmla="*/ 54649 h 54762"/>
                  <a:gd name="connsiteX1" fmla="*/ 127 w 16423"/>
                  <a:gd name="connsiteY1" fmla="*/ 54458 h 54762"/>
                  <a:gd name="connsiteX2" fmla="*/ 127 w 16423"/>
                  <a:gd name="connsiteY2" fmla="*/ 9596 h 54762"/>
                  <a:gd name="connsiteX3" fmla="*/ 11081 w 16423"/>
                  <a:gd name="connsiteY3" fmla="*/ 642 h 54762"/>
                  <a:gd name="connsiteX4" fmla="*/ 16320 w 16423"/>
                  <a:gd name="connsiteY4" fmla="*/ 21121 h 54762"/>
                  <a:gd name="connsiteX5" fmla="*/ 16320 w 16423"/>
                  <a:gd name="connsiteY5" fmla="*/ 54554 h 54762"/>
                  <a:gd name="connsiteX6" fmla="*/ 16129 w 16423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423" h="54762">
                    <a:moveTo>
                      <a:pt x="15939" y="54649"/>
                    </a:moveTo>
                    <a:cubicBezTo>
                      <a:pt x="14796" y="54458"/>
                      <a:pt x="1651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032" y="-1834"/>
                      <a:pt x="11081" y="642"/>
                    </a:cubicBezTo>
                    <a:cubicBezTo>
                      <a:pt x="18701" y="4452"/>
                      <a:pt x="15748" y="13120"/>
                      <a:pt x="16320" y="21121"/>
                    </a:cubicBezTo>
                    <a:cubicBezTo>
                      <a:pt x="16320" y="29693"/>
                      <a:pt x="16415" y="48172"/>
                      <a:pt x="16320" y="54554"/>
                    </a:cubicBezTo>
                    <a:lnTo>
                      <a:pt x="16129" y="54554"/>
                    </a:ln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5" name="Kombinationstegning: figur 284">
                <a:extLst>
                  <a:ext uri="{FF2B5EF4-FFF2-40B4-BE49-F238E27FC236}">
                    <a16:creationId xmlns:a16="http://schemas.microsoft.com/office/drawing/2014/main" id="{6D57AF87-53C4-4A0D-F08D-27E352BB361B}"/>
                  </a:ext>
                </a:extLst>
              </p:cNvPr>
              <p:cNvSpPr/>
              <p:nvPr/>
            </p:nvSpPr>
            <p:spPr>
              <a:xfrm>
                <a:off x="9131261" y="5128688"/>
                <a:ext cx="17719" cy="54762"/>
              </a:xfrm>
              <a:custGeom>
                <a:avLst/>
                <a:gdLst>
                  <a:gd name="connsiteX0" fmla="*/ 17177 w 17719"/>
                  <a:gd name="connsiteY0" fmla="*/ 54649 h 54762"/>
                  <a:gd name="connsiteX1" fmla="*/ 127 w 17719"/>
                  <a:gd name="connsiteY1" fmla="*/ 54458 h 54762"/>
                  <a:gd name="connsiteX2" fmla="*/ 127 w 17719"/>
                  <a:gd name="connsiteY2" fmla="*/ 9596 h 54762"/>
                  <a:gd name="connsiteX3" fmla="*/ 11938 w 17719"/>
                  <a:gd name="connsiteY3" fmla="*/ 642 h 54762"/>
                  <a:gd name="connsiteX4" fmla="*/ 17558 w 17719"/>
                  <a:gd name="connsiteY4" fmla="*/ 21121 h 54762"/>
                  <a:gd name="connsiteX5" fmla="*/ 17558 w 17719"/>
                  <a:gd name="connsiteY5" fmla="*/ 54554 h 54762"/>
                  <a:gd name="connsiteX6" fmla="*/ 17367 w 17719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9" h="54762">
                    <a:moveTo>
                      <a:pt x="17177" y="54649"/>
                    </a:moveTo>
                    <a:cubicBezTo>
                      <a:pt x="15939" y="54458"/>
                      <a:pt x="1746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509" y="-1834"/>
                      <a:pt x="11938" y="642"/>
                    </a:cubicBezTo>
                    <a:cubicBezTo>
                      <a:pt x="20225" y="4452"/>
                      <a:pt x="16986" y="13120"/>
                      <a:pt x="17558" y="21121"/>
                    </a:cubicBezTo>
                    <a:cubicBezTo>
                      <a:pt x="17558" y="29693"/>
                      <a:pt x="17748" y="48172"/>
                      <a:pt x="17558" y="54554"/>
                    </a:cubicBezTo>
                    <a:lnTo>
                      <a:pt x="17367" y="54554"/>
                    </a:ln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6" name="Kombinationstegning: figur 285">
                <a:extLst>
                  <a:ext uri="{FF2B5EF4-FFF2-40B4-BE49-F238E27FC236}">
                    <a16:creationId xmlns:a16="http://schemas.microsoft.com/office/drawing/2014/main" id="{1339FADD-3BEB-E0D1-F607-0D33E03B8C24}"/>
                  </a:ext>
                </a:extLst>
              </p:cNvPr>
              <p:cNvSpPr/>
              <p:nvPr/>
            </p:nvSpPr>
            <p:spPr>
              <a:xfrm>
                <a:off x="9187077" y="5128688"/>
                <a:ext cx="17719" cy="54762"/>
              </a:xfrm>
              <a:custGeom>
                <a:avLst/>
                <a:gdLst>
                  <a:gd name="connsiteX0" fmla="*/ 17177 w 17719"/>
                  <a:gd name="connsiteY0" fmla="*/ 54649 h 54762"/>
                  <a:gd name="connsiteX1" fmla="*/ 127 w 17719"/>
                  <a:gd name="connsiteY1" fmla="*/ 54458 h 54762"/>
                  <a:gd name="connsiteX2" fmla="*/ 127 w 17719"/>
                  <a:gd name="connsiteY2" fmla="*/ 9596 h 54762"/>
                  <a:gd name="connsiteX3" fmla="*/ 11938 w 17719"/>
                  <a:gd name="connsiteY3" fmla="*/ 642 h 54762"/>
                  <a:gd name="connsiteX4" fmla="*/ 17558 w 17719"/>
                  <a:gd name="connsiteY4" fmla="*/ 21121 h 54762"/>
                  <a:gd name="connsiteX5" fmla="*/ 17558 w 17719"/>
                  <a:gd name="connsiteY5" fmla="*/ 54554 h 54762"/>
                  <a:gd name="connsiteX6" fmla="*/ 17367 w 17719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9" h="54762">
                    <a:moveTo>
                      <a:pt x="17177" y="54649"/>
                    </a:moveTo>
                    <a:cubicBezTo>
                      <a:pt x="15939" y="54458"/>
                      <a:pt x="1746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509" y="-1834"/>
                      <a:pt x="11938" y="642"/>
                    </a:cubicBezTo>
                    <a:cubicBezTo>
                      <a:pt x="20225" y="4452"/>
                      <a:pt x="16986" y="13120"/>
                      <a:pt x="17558" y="21121"/>
                    </a:cubicBezTo>
                    <a:cubicBezTo>
                      <a:pt x="17558" y="29693"/>
                      <a:pt x="17748" y="48172"/>
                      <a:pt x="17558" y="54554"/>
                    </a:cubicBezTo>
                    <a:lnTo>
                      <a:pt x="17367" y="54554"/>
                    </a:ln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7" name="Kombinationstegning: figur 286">
                <a:extLst>
                  <a:ext uri="{FF2B5EF4-FFF2-40B4-BE49-F238E27FC236}">
                    <a16:creationId xmlns:a16="http://schemas.microsoft.com/office/drawing/2014/main" id="{76DCFD88-2FA0-CB65-2DAE-CEFABCF0561E}"/>
                  </a:ext>
                </a:extLst>
              </p:cNvPr>
              <p:cNvSpPr/>
              <p:nvPr/>
            </p:nvSpPr>
            <p:spPr>
              <a:xfrm>
                <a:off x="9219748" y="5128688"/>
                <a:ext cx="17719" cy="54762"/>
              </a:xfrm>
              <a:custGeom>
                <a:avLst/>
                <a:gdLst>
                  <a:gd name="connsiteX0" fmla="*/ 17177 w 17719"/>
                  <a:gd name="connsiteY0" fmla="*/ 54649 h 54762"/>
                  <a:gd name="connsiteX1" fmla="*/ 127 w 17719"/>
                  <a:gd name="connsiteY1" fmla="*/ 54458 h 54762"/>
                  <a:gd name="connsiteX2" fmla="*/ 127 w 17719"/>
                  <a:gd name="connsiteY2" fmla="*/ 9596 h 54762"/>
                  <a:gd name="connsiteX3" fmla="*/ 11938 w 17719"/>
                  <a:gd name="connsiteY3" fmla="*/ 642 h 54762"/>
                  <a:gd name="connsiteX4" fmla="*/ 17558 w 17719"/>
                  <a:gd name="connsiteY4" fmla="*/ 21121 h 54762"/>
                  <a:gd name="connsiteX5" fmla="*/ 17558 w 17719"/>
                  <a:gd name="connsiteY5" fmla="*/ 54554 h 54762"/>
                  <a:gd name="connsiteX6" fmla="*/ 17367 w 17719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9" h="54762">
                    <a:moveTo>
                      <a:pt x="17177" y="54649"/>
                    </a:moveTo>
                    <a:cubicBezTo>
                      <a:pt x="15939" y="54458"/>
                      <a:pt x="1746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509" y="-1834"/>
                      <a:pt x="11938" y="642"/>
                    </a:cubicBezTo>
                    <a:cubicBezTo>
                      <a:pt x="20225" y="4452"/>
                      <a:pt x="16986" y="13120"/>
                      <a:pt x="17558" y="21121"/>
                    </a:cubicBezTo>
                    <a:cubicBezTo>
                      <a:pt x="17558" y="29693"/>
                      <a:pt x="17748" y="48172"/>
                      <a:pt x="17558" y="54554"/>
                    </a:cubicBezTo>
                    <a:lnTo>
                      <a:pt x="17367" y="54554"/>
                    </a:ln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8" name="Kombinationstegning: figur 287">
                <a:extLst>
                  <a:ext uri="{FF2B5EF4-FFF2-40B4-BE49-F238E27FC236}">
                    <a16:creationId xmlns:a16="http://schemas.microsoft.com/office/drawing/2014/main" id="{4CADF639-5248-990B-45B3-81FE57610EB5}"/>
                  </a:ext>
                </a:extLst>
              </p:cNvPr>
              <p:cNvSpPr/>
              <p:nvPr/>
            </p:nvSpPr>
            <p:spPr>
              <a:xfrm>
                <a:off x="9139960" y="5826060"/>
                <a:ext cx="52482" cy="93845"/>
              </a:xfrm>
              <a:custGeom>
                <a:avLst/>
                <a:gdLst>
                  <a:gd name="connsiteX0" fmla="*/ 52483 w 52482"/>
                  <a:gd name="connsiteY0" fmla="*/ 93178 h 93845"/>
                  <a:gd name="connsiteX1" fmla="*/ 52483 w 52482"/>
                  <a:gd name="connsiteY1" fmla="*/ 31361 h 93845"/>
                  <a:gd name="connsiteX2" fmla="*/ 0 w 52482"/>
                  <a:gd name="connsiteY2" fmla="*/ 31361 h 93845"/>
                  <a:gd name="connsiteX3" fmla="*/ 0 w 52482"/>
                  <a:gd name="connsiteY3" fmla="*/ 93845 h 93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482" h="93845">
                    <a:moveTo>
                      <a:pt x="52483" y="93178"/>
                    </a:moveTo>
                    <a:lnTo>
                      <a:pt x="52483" y="31361"/>
                    </a:lnTo>
                    <a:cubicBezTo>
                      <a:pt x="49054" y="-10454"/>
                      <a:pt x="3429" y="-10454"/>
                      <a:pt x="0" y="31361"/>
                    </a:cubicBezTo>
                    <a:lnTo>
                      <a:pt x="0" y="93845"/>
                    </a:lnTo>
                  </a:path>
                </a:pathLst>
              </a:custGeom>
              <a:grpFill/>
              <a:ln w="9525" cap="flat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9" name="Kombinationstegning: figur 288">
                <a:extLst>
                  <a:ext uri="{FF2B5EF4-FFF2-40B4-BE49-F238E27FC236}">
                    <a16:creationId xmlns:a16="http://schemas.microsoft.com/office/drawing/2014/main" id="{F4407D5B-2D80-C2CB-5347-0953075C85EA}"/>
                  </a:ext>
                </a:extLst>
              </p:cNvPr>
              <p:cNvSpPr/>
              <p:nvPr/>
            </p:nvSpPr>
            <p:spPr>
              <a:xfrm>
                <a:off x="9209507" y="5295173"/>
                <a:ext cx="42467" cy="42053"/>
              </a:xfrm>
              <a:custGeom>
                <a:avLst/>
                <a:gdLst>
                  <a:gd name="connsiteX0" fmla="*/ 42467 w 42467"/>
                  <a:gd name="connsiteY0" fmla="*/ 21514 h 42053"/>
                  <a:gd name="connsiteX1" fmla="*/ 81 w 42467"/>
                  <a:gd name="connsiteY1" fmla="*/ 23324 h 42053"/>
                  <a:gd name="connsiteX2" fmla="*/ 42467 w 42467"/>
                  <a:gd name="connsiteY2" fmla="*/ 20562 h 42053"/>
                  <a:gd name="connsiteX3" fmla="*/ 42467 w 42467"/>
                  <a:gd name="connsiteY3" fmla="*/ 21514 h 4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467" h="42053">
                    <a:moveTo>
                      <a:pt x="42467" y="21514"/>
                    </a:moveTo>
                    <a:cubicBezTo>
                      <a:pt x="41610" y="47613"/>
                      <a:pt x="3129" y="49518"/>
                      <a:pt x="81" y="23324"/>
                    </a:cubicBezTo>
                    <a:cubicBezTo>
                      <a:pt x="-2110" y="-5918"/>
                      <a:pt x="40943" y="-8585"/>
                      <a:pt x="42467" y="20562"/>
                    </a:cubicBezTo>
                    <a:lnTo>
                      <a:pt x="42467" y="21514"/>
                    </a:ln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0" name="Kombinationstegning: figur 289">
                <a:extLst>
                  <a:ext uri="{FF2B5EF4-FFF2-40B4-BE49-F238E27FC236}">
                    <a16:creationId xmlns:a16="http://schemas.microsoft.com/office/drawing/2014/main" id="{8806E654-0C4D-21F4-750E-1CCDDD2AF2B1}"/>
                  </a:ext>
                </a:extLst>
              </p:cNvPr>
              <p:cNvSpPr/>
              <p:nvPr/>
            </p:nvSpPr>
            <p:spPr>
              <a:xfrm>
                <a:off x="9081667" y="5294970"/>
                <a:ext cx="42278" cy="42576"/>
              </a:xfrm>
              <a:custGeom>
                <a:avLst/>
                <a:gdLst>
                  <a:gd name="connsiteX0" fmla="*/ 0 w 42278"/>
                  <a:gd name="connsiteY0" fmla="*/ 21241 h 42576"/>
                  <a:gd name="connsiteX1" fmla="*/ 21241 w 42278"/>
                  <a:gd name="connsiteY1" fmla="*/ 0 h 42576"/>
                  <a:gd name="connsiteX2" fmla="*/ 21241 w 42278"/>
                  <a:gd name="connsiteY2" fmla="*/ 42577 h 42576"/>
                  <a:gd name="connsiteX3" fmla="*/ 0 w 42278"/>
                  <a:gd name="connsiteY3" fmla="*/ 21336 h 4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78" h="42576">
                    <a:moveTo>
                      <a:pt x="0" y="21241"/>
                    </a:moveTo>
                    <a:cubicBezTo>
                      <a:pt x="0" y="9525"/>
                      <a:pt x="9525" y="0"/>
                      <a:pt x="21241" y="0"/>
                    </a:cubicBezTo>
                    <a:cubicBezTo>
                      <a:pt x="49244" y="762"/>
                      <a:pt x="49339" y="41815"/>
                      <a:pt x="21241" y="42577"/>
                    </a:cubicBezTo>
                    <a:cubicBezTo>
                      <a:pt x="9525" y="42577"/>
                      <a:pt x="0" y="33052"/>
                      <a:pt x="0" y="21336"/>
                    </a:cubicBez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1" name="Kombinationstegning: figur 290">
                <a:extLst>
                  <a:ext uri="{FF2B5EF4-FFF2-40B4-BE49-F238E27FC236}">
                    <a16:creationId xmlns:a16="http://schemas.microsoft.com/office/drawing/2014/main" id="{28B9AA62-DE6A-0E45-27E1-F65A9F600A79}"/>
                  </a:ext>
                </a:extLst>
              </p:cNvPr>
              <p:cNvSpPr/>
              <p:nvPr/>
            </p:nvSpPr>
            <p:spPr>
              <a:xfrm>
                <a:off x="9155111" y="5303450"/>
                <a:ext cx="25616" cy="25298"/>
              </a:xfrm>
              <a:custGeom>
                <a:avLst/>
                <a:gdLst>
                  <a:gd name="connsiteX0" fmla="*/ 25617 w 25616"/>
                  <a:gd name="connsiteY0" fmla="*/ 13142 h 25298"/>
                  <a:gd name="connsiteX1" fmla="*/ 185 w 25616"/>
                  <a:gd name="connsiteY1" fmla="*/ 10380 h 25298"/>
                  <a:gd name="connsiteX2" fmla="*/ 25617 w 25616"/>
                  <a:gd name="connsiteY2" fmla="*/ 12285 h 25298"/>
                  <a:gd name="connsiteX3" fmla="*/ 25617 w 25616"/>
                  <a:gd name="connsiteY3" fmla="*/ 13142 h 25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16" h="25298">
                    <a:moveTo>
                      <a:pt x="25617" y="13142"/>
                    </a:moveTo>
                    <a:cubicBezTo>
                      <a:pt x="24569" y="30954"/>
                      <a:pt x="-2482" y="28477"/>
                      <a:pt x="185" y="10380"/>
                    </a:cubicBezTo>
                    <a:cubicBezTo>
                      <a:pt x="3043" y="-4670"/>
                      <a:pt x="25045" y="-2765"/>
                      <a:pt x="25617" y="12285"/>
                    </a:cubicBezTo>
                    <a:lnTo>
                      <a:pt x="25617" y="13142"/>
                    </a:ln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2" name="Kombinationstegning: figur 291">
                <a:extLst>
                  <a:ext uri="{FF2B5EF4-FFF2-40B4-BE49-F238E27FC236}">
                    <a16:creationId xmlns:a16="http://schemas.microsoft.com/office/drawing/2014/main" id="{930FD5FB-5FCA-7ED3-A8EB-45FF1E2B0CC5}"/>
                  </a:ext>
                </a:extLst>
              </p:cNvPr>
              <p:cNvSpPr/>
              <p:nvPr/>
            </p:nvSpPr>
            <p:spPr>
              <a:xfrm>
                <a:off x="8809157" y="5619296"/>
                <a:ext cx="241934" cy="9525"/>
              </a:xfrm>
              <a:custGeom>
                <a:avLst/>
                <a:gdLst>
                  <a:gd name="connsiteX0" fmla="*/ 0 w 241934"/>
                  <a:gd name="connsiteY0" fmla="*/ 0 h 9525"/>
                  <a:gd name="connsiteX1" fmla="*/ 241935 w 241934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1934" h="9525">
                    <a:moveTo>
                      <a:pt x="0" y="0"/>
                    </a:moveTo>
                    <a:lnTo>
                      <a:pt x="241935" y="0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3" name="Kombinationstegning: figur 292">
                <a:extLst>
                  <a:ext uri="{FF2B5EF4-FFF2-40B4-BE49-F238E27FC236}">
                    <a16:creationId xmlns:a16="http://schemas.microsoft.com/office/drawing/2014/main" id="{E6B5A712-CAB3-DABB-11A9-2287F1B26239}"/>
                  </a:ext>
                </a:extLst>
              </p:cNvPr>
              <p:cNvSpPr/>
              <p:nvPr/>
            </p:nvSpPr>
            <p:spPr>
              <a:xfrm>
                <a:off x="9281026" y="5619296"/>
                <a:ext cx="232981" cy="9525"/>
              </a:xfrm>
              <a:custGeom>
                <a:avLst/>
                <a:gdLst>
                  <a:gd name="connsiteX0" fmla="*/ 232981 w 232981"/>
                  <a:gd name="connsiteY0" fmla="*/ 0 h 9525"/>
                  <a:gd name="connsiteX1" fmla="*/ 0 w 232981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2981" h="9525">
                    <a:moveTo>
                      <a:pt x="232981" y="0"/>
                    </a:moveTo>
                    <a:lnTo>
                      <a:pt x="0" y="0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4" name="Kombinationstegning: figur 293">
                <a:extLst>
                  <a:ext uri="{FF2B5EF4-FFF2-40B4-BE49-F238E27FC236}">
                    <a16:creationId xmlns:a16="http://schemas.microsoft.com/office/drawing/2014/main" id="{C22BB748-98AA-FC28-4C95-222764E3DB62}"/>
                  </a:ext>
                </a:extLst>
              </p:cNvPr>
              <p:cNvSpPr/>
              <p:nvPr/>
            </p:nvSpPr>
            <p:spPr>
              <a:xfrm>
                <a:off x="9281026" y="5268997"/>
                <a:ext cx="270986" cy="177039"/>
              </a:xfrm>
              <a:custGeom>
                <a:avLst/>
                <a:gdLst>
                  <a:gd name="connsiteX0" fmla="*/ 270986 w 270986"/>
                  <a:gd name="connsiteY0" fmla="*/ 177039 h 177039"/>
                  <a:gd name="connsiteX1" fmla="*/ 235839 w 270986"/>
                  <a:gd name="connsiteY1" fmla="*/ 13780 h 177039"/>
                  <a:gd name="connsiteX2" fmla="*/ 217646 w 270986"/>
                  <a:gd name="connsiteY2" fmla="*/ 65 h 177039"/>
                  <a:gd name="connsiteX3" fmla="*/ 0 w 270986"/>
                  <a:gd name="connsiteY3" fmla="*/ 65 h 177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986" h="177039">
                    <a:moveTo>
                      <a:pt x="270986" y="177039"/>
                    </a:moveTo>
                    <a:cubicBezTo>
                      <a:pt x="260509" y="127509"/>
                      <a:pt x="246888" y="65215"/>
                      <a:pt x="235839" y="13780"/>
                    </a:cubicBezTo>
                    <a:cubicBezTo>
                      <a:pt x="233267" y="-2126"/>
                      <a:pt x="230219" y="160"/>
                      <a:pt x="217646" y="65"/>
                    </a:cubicBezTo>
                    <a:cubicBezTo>
                      <a:pt x="149543" y="65"/>
                      <a:pt x="65437" y="65"/>
                      <a:pt x="0" y="65"/>
                    </a:cubicBez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5" name="Kombinationstegning: figur 294">
                <a:extLst>
                  <a:ext uri="{FF2B5EF4-FFF2-40B4-BE49-F238E27FC236}">
                    <a16:creationId xmlns:a16="http://schemas.microsoft.com/office/drawing/2014/main" id="{F91BC8AE-7E89-3434-F26D-E95110C76134}"/>
                  </a:ext>
                </a:extLst>
              </p:cNvPr>
              <p:cNvSpPr/>
              <p:nvPr/>
            </p:nvSpPr>
            <p:spPr>
              <a:xfrm>
                <a:off x="9281026" y="5448227"/>
                <a:ext cx="271557" cy="483393"/>
              </a:xfrm>
              <a:custGeom>
                <a:avLst/>
                <a:gdLst>
                  <a:gd name="connsiteX0" fmla="*/ 0 w 271557"/>
                  <a:gd name="connsiteY0" fmla="*/ 0 h 483393"/>
                  <a:gd name="connsiteX1" fmla="*/ 271558 w 271557"/>
                  <a:gd name="connsiteY1" fmla="*/ 0 h 483393"/>
                  <a:gd name="connsiteX2" fmla="*/ 271558 w 271557"/>
                  <a:gd name="connsiteY2" fmla="*/ 483394 h 483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1557" h="483393">
                    <a:moveTo>
                      <a:pt x="0" y="0"/>
                    </a:moveTo>
                    <a:lnTo>
                      <a:pt x="271558" y="0"/>
                    </a:lnTo>
                    <a:lnTo>
                      <a:pt x="271558" y="483394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6" name="Kombinationstegning: figur 295">
                <a:extLst>
                  <a:ext uri="{FF2B5EF4-FFF2-40B4-BE49-F238E27FC236}">
                    <a16:creationId xmlns:a16="http://schemas.microsoft.com/office/drawing/2014/main" id="{05B41C09-264E-40CB-640B-A77CE60AD0C2}"/>
                  </a:ext>
                </a:extLst>
              </p:cNvPr>
              <p:cNvSpPr/>
              <p:nvPr/>
            </p:nvSpPr>
            <p:spPr>
              <a:xfrm>
                <a:off x="8769914" y="5268966"/>
                <a:ext cx="282225" cy="177356"/>
              </a:xfrm>
              <a:custGeom>
                <a:avLst/>
                <a:gdLst>
                  <a:gd name="connsiteX0" fmla="*/ 0 w 282225"/>
                  <a:gd name="connsiteY0" fmla="*/ 177357 h 177356"/>
                  <a:gd name="connsiteX1" fmla="*/ 35147 w 282225"/>
                  <a:gd name="connsiteY1" fmla="*/ 13717 h 177356"/>
                  <a:gd name="connsiteX2" fmla="*/ 49816 w 282225"/>
                  <a:gd name="connsiteY2" fmla="*/ 1 h 177356"/>
                  <a:gd name="connsiteX3" fmla="*/ 282226 w 282225"/>
                  <a:gd name="connsiteY3" fmla="*/ 1 h 177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2225" h="177356">
                    <a:moveTo>
                      <a:pt x="0" y="177357"/>
                    </a:moveTo>
                    <a:cubicBezTo>
                      <a:pt x="10382" y="128017"/>
                      <a:pt x="24194" y="65152"/>
                      <a:pt x="35147" y="13717"/>
                    </a:cubicBezTo>
                    <a:cubicBezTo>
                      <a:pt x="38195" y="-380"/>
                      <a:pt x="37910" y="1"/>
                      <a:pt x="49816" y="1"/>
                    </a:cubicBezTo>
                    <a:cubicBezTo>
                      <a:pt x="122396" y="1"/>
                      <a:pt x="212407" y="1"/>
                      <a:pt x="282226" y="1"/>
                    </a:cubicBez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7" name="Kombinationstegning: figur 296">
                <a:extLst>
                  <a:ext uri="{FF2B5EF4-FFF2-40B4-BE49-F238E27FC236}">
                    <a16:creationId xmlns:a16="http://schemas.microsoft.com/office/drawing/2014/main" id="{6D458092-A610-3030-62D2-5AC4C4ECE3C5}"/>
                  </a:ext>
                </a:extLst>
              </p:cNvPr>
              <p:cNvSpPr/>
              <p:nvPr/>
            </p:nvSpPr>
            <p:spPr>
              <a:xfrm>
                <a:off x="8769438" y="5448227"/>
                <a:ext cx="282701" cy="480917"/>
              </a:xfrm>
              <a:custGeom>
                <a:avLst/>
                <a:gdLst>
                  <a:gd name="connsiteX0" fmla="*/ 282702 w 282701"/>
                  <a:gd name="connsiteY0" fmla="*/ 0 h 480917"/>
                  <a:gd name="connsiteX1" fmla="*/ 0 w 282701"/>
                  <a:gd name="connsiteY1" fmla="*/ 0 h 480917"/>
                  <a:gd name="connsiteX2" fmla="*/ 0 w 282701"/>
                  <a:gd name="connsiteY2" fmla="*/ 480917 h 480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2701" h="480917">
                    <a:moveTo>
                      <a:pt x="282702" y="0"/>
                    </a:moveTo>
                    <a:lnTo>
                      <a:pt x="0" y="0"/>
                    </a:lnTo>
                    <a:lnTo>
                      <a:pt x="0" y="480917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8" name="Kombinationstegning: figur 297">
                <a:extLst>
                  <a:ext uri="{FF2B5EF4-FFF2-40B4-BE49-F238E27FC236}">
                    <a16:creationId xmlns:a16="http://schemas.microsoft.com/office/drawing/2014/main" id="{9632EF1A-FE4F-2FF1-2150-80BB4D3523FA}"/>
                  </a:ext>
                </a:extLst>
              </p:cNvPr>
              <p:cNvSpPr/>
              <p:nvPr/>
            </p:nvSpPr>
            <p:spPr>
              <a:xfrm>
                <a:off x="9281026" y="4856344"/>
                <a:ext cx="9525" cy="1062894"/>
              </a:xfrm>
              <a:custGeom>
                <a:avLst/>
                <a:gdLst>
                  <a:gd name="connsiteX0" fmla="*/ 0 w 9525"/>
                  <a:gd name="connsiteY0" fmla="*/ 0 h 1062894"/>
                  <a:gd name="connsiteX1" fmla="*/ 0 w 9525"/>
                  <a:gd name="connsiteY1" fmla="*/ 1062895 h 1062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062894">
                    <a:moveTo>
                      <a:pt x="0" y="0"/>
                    </a:moveTo>
                    <a:lnTo>
                      <a:pt x="0" y="1062895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9" name="Kombinationstegning: figur 298">
                <a:extLst>
                  <a:ext uri="{FF2B5EF4-FFF2-40B4-BE49-F238E27FC236}">
                    <a16:creationId xmlns:a16="http://schemas.microsoft.com/office/drawing/2014/main" id="{A2076070-CC6F-94AB-F3E9-FB75B3109EEF}"/>
                  </a:ext>
                </a:extLst>
              </p:cNvPr>
              <p:cNvSpPr/>
              <p:nvPr/>
            </p:nvSpPr>
            <p:spPr>
              <a:xfrm>
                <a:off x="9051092" y="4856344"/>
                <a:ext cx="9525" cy="1062894"/>
              </a:xfrm>
              <a:custGeom>
                <a:avLst/>
                <a:gdLst>
                  <a:gd name="connsiteX0" fmla="*/ 0 w 9525"/>
                  <a:gd name="connsiteY0" fmla="*/ 0 h 1062894"/>
                  <a:gd name="connsiteX1" fmla="*/ 0 w 9525"/>
                  <a:gd name="connsiteY1" fmla="*/ 1062895 h 1062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062894">
                    <a:moveTo>
                      <a:pt x="0" y="0"/>
                    </a:moveTo>
                    <a:lnTo>
                      <a:pt x="0" y="1062895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72" name="Kombinationstegning: figur 171">
              <a:extLst>
                <a:ext uri="{FF2B5EF4-FFF2-40B4-BE49-F238E27FC236}">
                  <a16:creationId xmlns:a16="http://schemas.microsoft.com/office/drawing/2014/main" id="{4B971BE7-0F3F-56B9-15CF-52CC9A5AB020}"/>
                </a:ext>
              </a:extLst>
            </p:cNvPr>
            <p:cNvSpPr/>
            <p:nvPr/>
          </p:nvSpPr>
          <p:spPr>
            <a:xfrm>
              <a:off x="7372692" y="5892158"/>
              <a:ext cx="2780442" cy="395191"/>
            </a:xfrm>
            <a:custGeom>
              <a:avLst/>
              <a:gdLst>
                <a:gd name="connsiteX0" fmla="*/ 0 w 2780442"/>
                <a:gd name="connsiteY0" fmla="*/ 395126 h 395191"/>
                <a:gd name="connsiteX1" fmla="*/ 1701260 w 2780442"/>
                <a:gd name="connsiteY1" fmla="*/ 26985 h 395191"/>
                <a:gd name="connsiteX2" fmla="*/ 2341340 w 2780442"/>
                <a:gd name="connsiteY2" fmla="*/ 17079 h 395191"/>
                <a:gd name="connsiteX3" fmla="*/ 2780443 w 2780442"/>
                <a:gd name="connsiteY3" fmla="*/ 48035 h 39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0442" h="395191">
                  <a:moveTo>
                    <a:pt x="0" y="395126"/>
                  </a:moveTo>
                  <a:cubicBezTo>
                    <a:pt x="243935" y="400842"/>
                    <a:pt x="750380" y="26985"/>
                    <a:pt x="1701260" y="26985"/>
                  </a:cubicBezTo>
                  <a:cubicBezTo>
                    <a:pt x="2071592" y="26985"/>
                    <a:pt x="1963388" y="95946"/>
                    <a:pt x="2341340" y="17079"/>
                  </a:cubicBezTo>
                  <a:cubicBezTo>
                    <a:pt x="2646140" y="-27403"/>
                    <a:pt x="2741486" y="26604"/>
                    <a:pt x="2780443" y="48035"/>
                  </a:cubicBezTo>
                </a:path>
              </a:pathLst>
            </a:custGeom>
            <a:grpFill/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73" name="Kombinationstegning: figur 172">
              <a:extLst>
                <a:ext uri="{FF2B5EF4-FFF2-40B4-BE49-F238E27FC236}">
                  <a16:creationId xmlns:a16="http://schemas.microsoft.com/office/drawing/2014/main" id="{66ABC1E5-AFC4-7CBD-F29B-A9966E04E0FF}"/>
                </a:ext>
              </a:extLst>
            </p:cNvPr>
            <p:cNvSpPr/>
            <p:nvPr/>
          </p:nvSpPr>
          <p:spPr>
            <a:xfrm>
              <a:off x="5834690" y="5669785"/>
              <a:ext cx="2936843" cy="334035"/>
            </a:xfrm>
            <a:custGeom>
              <a:avLst/>
              <a:gdLst>
                <a:gd name="connsiteX0" fmla="*/ 2936843 w 2936843"/>
                <a:gd name="connsiteY0" fmla="*/ 2470 h 334035"/>
                <a:gd name="connsiteX1" fmla="*/ 0 w 2936843"/>
                <a:gd name="connsiteY1" fmla="*/ 334035 h 334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6843" h="334035">
                  <a:moveTo>
                    <a:pt x="2936843" y="2470"/>
                  </a:moveTo>
                  <a:cubicBezTo>
                    <a:pt x="2936843" y="2470"/>
                    <a:pt x="1468565" y="-50489"/>
                    <a:pt x="0" y="334035"/>
                  </a:cubicBezTo>
                </a:path>
              </a:pathLst>
            </a:custGeom>
            <a:grpFill/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74" name="Kombinationstegning: figur 173">
              <a:extLst>
                <a:ext uri="{FF2B5EF4-FFF2-40B4-BE49-F238E27FC236}">
                  <a16:creationId xmlns:a16="http://schemas.microsoft.com/office/drawing/2014/main" id="{E2C11CAF-B6B2-91EB-621A-90925CE6887E}"/>
                </a:ext>
              </a:extLst>
            </p:cNvPr>
            <p:cNvSpPr/>
            <p:nvPr/>
          </p:nvSpPr>
          <p:spPr>
            <a:xfrm>
              <a:off x="8101735" y="5158858"/>
              <a:ext cx="379475" cy="476631"/>
            </a:xfrm>
            <a:custGeom>
              <a:avLst/>
              <a:gdLst>
                <a:gd name="connsiteX0" fmla="*/ 379476 w 379475"/>
                <a:gd name="connsiteY0" fmla="*/ 251841 h 476631"/>
                <a:gd name="connsiteX1" fmla="*/ 326707 w 379475"/>
                <a:gd name="connsiteY1" fmla="*/ 219932 h 476631"/>
                <a:gd name="connsiteX2" fmla="*/ 357854 w 379475"/>
                <a:gd name="connsiteY2" fmla="*/ 159353 h 476631"/>
                <a:gd name="connsiteX3" fmla="*/ 283178 w 379475"/>
                <a:gd name="connsiteY3" fmla="*/ 84677 h 476631"/>
                <a:gd name="connsiteX4" fmla="*/ 254413 w 379475"/>
                <a:gd name="connsiteY4" fmla="*/ 90488 h 476631"/>
                <a:gd name="connsiteX5" fmla="*/ 258699 w 379475"/>
                <a:gd name="connsiteY5" fmla="*/ 67056 h 476631"/>
                <a:gd name="connsiteX6" fmla="*/ 191643 w 379475"/>
                <a:gd name="connsiteY6" fmla="*/ 0 h 476631"/>
                <a:gd name="connsiteX7" fmla="*/ 124587 w 379475"/>
                <a:gd name="connsiteY7" fmla="*/ 67056 h 476631"/>
                <a:gd name="connsiteX8" fmla="*/ 139065 w 379475"/>
                <a:gd name="connsiteY8" fmla="*/ 108585 h 476631"/>
                <a:gd name="connsiteX9" fmla="*/ 132874 w 379475"/>
                <a:gd name="connsiteY9" fmla="*/ 108299 h 476631"/>
                <a:gd name="connsiteX10" fmla="*/ 45529 w 379475"/>
                <a:gd name="connsiteY10" fmla="*/ 195644 h 476631"/>
                <a:gd name="connsiteX11" fmla="*/ 72295 w 379475"/>
                <a:gd name="connsiteY11" fmla="*/ 258509 h 476631"/>
                <a:gd name="connsiteX12" fmla="*/ 0 w 379475"/>
                <a:gd name="connsiteY12" fmla="*/ 363760 h 476631"/>
                <a:gd name="connsiteX13" fmla="*/ 112871 w 379475"/>
                <a:gd name="connsiteY13" fmla="*/ 476631 h 476631"/>
                <a:gd name="connsiteX14" fmla="*/ 205930 w 379475"/>
                <a:gd name="connsiteY14" fmla="*/ 416433 h 476631"/>
                <a:gd name="connsiteX15" fmla="*/ 294608 w 379475"/>
                <a:gd name="connsiteY15" fmla="*/ 449866 h 476631"/>
                <a:gd name="connsiteX16" fmla="*/ 317278 w 379475"/>
                <a:gd name="connsiteY16" fmla="*/ 447675 h 476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79475" h="476631">
                  <a:moveTo>
                    <a:pt x="379476" y="251841"/>
                  </a:moveTo>
                  <a:cubicBezTo>
                    <a:pt x="365284" y="236887"/>
                    <a:pt x="347091" y="225742"/>
                    <a:pt x="326707" y="219932"/>
                  </a:cubicBezTo>
                  <a:cubicBezTo>
                    <a:pt x="345567" y="206407"/>
                    <a:pt x="357854" y="184309"/>
                    <a:pt x="357854" y="159353"/>
                  </a:cubicBezTo>
                  <a:cubicBezTo>
                    <a:pt x="357854" y="118110"/>
                    <a:pt x="324421" y="84677"/>
                    <a:pt x="283178" y="84677"/>
                  </a:cubicBezTo>
                  <a:cubicBezTo>
                    <a:pt x="272987" y="84677"/>
                    <a:pt x="263271" y="86773"/>
                    <a:pt x="254413" y="90488"/>
                  </a:cubicBezTo>
                  <a:cubicBezTo>
                    <a:pt x="257175" y="83153"/>
                    <a:pt x="258699" y="75343"/>
                    <a:pt x="258699" y="67056"/>
                  </a:cubicBezTo>
                  <a:cubicBezTo>
                    <a:pt x="258699" y="30004"/>
                    <a:pt x="228695" y="0"/>
                    <a:pt x="191643" y="0"/>
                  </a:cubicBezTo>
                  <a:cubicBezTo>
                    <a:pt x="154591" y="0"/>
                    <a:pt x="124587" y="30004"/>
                    <a:pt x="124587" y="67056"/>
                  </a:cubicBezTo>
                  <a:cubicBezTo>
                    <a:pt x="124587" y="82772"/>
                    <a:pt x="130016" y="97155"/>
                    <a:pt x="139065" y="108585"/>
                  </a:cubicBezTo>
                  <a:cubicBezTo>
                    <a:pt x="136970" y="108394"/>
                    <a:pt x="134969" y="108299"/>
                    <a:pt x="132874" y="108299"/>
                  </a:cubicBezTo>
                  <a:cubicBezTo>
                    <a:pt x="84677" y="108299"/>
                    <a:pt x="45529" y="147447"/>
                    <a:pt x="45529" y="195644"/>
                  </a:cubicBezTo>
                  <a:cubicBezTo>
                    <a:pt x="45529" y="220313"/>
                    <a:pt x="55816" y="242602"/>
                    <a:pt x="72295" y="258509"/>
                  </a:cubicBezTo>
                  <a:cubicBezTo>
                    <a:pt x="30004" y="274796"/>
                    <a:pt x="0" y="315754"/>
                    <a:pt x="0" y="363760"/>
                  </a:cubicBezTo>
                  <a:cubicBezTo>
                    <a:pt x="0" y="426053"/>
                    <a:pt x="50578" y="476631"/>
                    <a:pt x="112871" y="476631"/>
                  </a:cubicBezTo>
                  <a:cubicBezTo>
                    <a:pt x="156210" y="476631"/>
                    <a:pt x="186976" y="452247"/>
                    <a:pt x="205930" y="416433"/>
                  </a:cubicBezTo>
                  <a:cubicBezTo>
                    <a:pt x="227076" y="437102"/>
                    <a:pt x="262699" y="449866"/>
                    <a:pt x="294608" y="449866"/>
                  </a:cubicBezTo>
                  <a:cubicBezTo>
                    <a:pt x="302419" y="449866"/>
                    <a:pt x="309944" y="449104"/>
                    <a:pt x="317278" y="447675"/>
                  </a:cubicBez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75" name="Kombinationstegning: figur 174">
              <a:extLst>
                <a:ext uri="{FF2B5EF4-FFF2-40B4-BE49-F238E27FC236}">
                  <a16:creationId xmlns:a16="http://schemas.microsoft.com/office/drawing/2014/main" id="{A0CD6F84-AAD1-FF39-AEC1-DBC269CB0737}"/>
                </a:ext>
              </a:extLst>
            </p:cNvPr>
            <p:cNvSpPr/>
            <p:nvPr/>
          </p:nvSpPr>
          <p:spPr>
            <a:xfrm>
              <a:off x="8209082" y="5452037"/>
              <a:ext cx="98583" cy="50006"/>
            </a:xfrm>
            <a:custGeom>
              <a:avLst/>
              <a:gdLst>
                <a:gd name="connsiteX0" fmla="*/ 98584 w 98583"/>
                <a:gd name="connsiteY0" fmla="*/ 50006 h 50006"/>
                <a:gd name="connsiteX1" fmla="*/ 32385 w 98583"/>
                <a:gd name="connsiteY1" fmla="*/ 24956 h 50006"/>
                <a:gd name="connsiteX2" fmla="*/ 0 w 98583"/>
                <a:gd name="connsiteY2" fmla="*/ 0 h 5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83" h="50006">
                  <a:moveTo>
                    <a:pt x="98584" y="50006"/>
                  </a:moveTo>
                  <a:lnTo>
                    <a:pt x="32385" y="24956"/>
                  </a:lnTo>
                  <a:lnTo>
                    <a:pt x="0" y="0"/>
                  </a:ln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76" name="Kombinationstegning: figur 175">
              <a:extLst>
                <a:ext uri="{FF2B5EF4-FFF2-40B4-BE49-F238E27FC236}">
                  <a16:creationId xmlns:a16="http://schemas.microsoft.com/office/drawing/2014/main" id="{837794B7-D97C-5E46-82A3-818FB74FF37C}"/>
                </a:ext>
              </a:extLst>
            </p:cNvPr>
            <p:cNvSpPr/>
            <p:nvPr/>
          </p:nvSpPr>
          <p:spPr>
            <a:xfrm>
              <a:off x="8307666" y="5294113"/>
              <a:ext cx="9525" cy="376618"/>
            </a:xfrm>
            <a:custGeom>
              <a:avLst/>
              <a:gdLst>
                <a:gd name="connsiteX0" fmla="*/ 0 w 9525"/>
                <a:gd name="connsiteY0" fmla="*/ 376619 h 376618"/>
                <a:gd name="connsiteX1" fmla="*/ 0 w 9525"/>
                <a:gd name="connsiteY1" fmla="*/ 0 h 376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376618">
                  <a:moveTo>
                    <a:pt x="0" y="376619"/>
                  </a:moveTo>
                  <a:lnTo>
                    <a:pt x="0" y="0"/>
                  </a:ln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77" name="Kombinationstegning: figur 176">
              <a:extLst>
                <a:ext uri="{FF2B5EF4-FFF2-40B4-BE49-F238E27FC236}">
                  <a16:creationId xmlns:a16="http://schemas.microsoft.com/office/drawing/2014/main" id="{5AAFEF7C-1872-217F-09A1-8885C3A1A3A3}"/>
                </a:ext>
              </a:extLst>
            </p:cNvPr>
            <p:cNvSpPr/>
            <p:nvPr/>
          </p:nvSpPr>
          <p:spPr>
            <a:xfrm>
              <a:off x="8240134" y="5336404"/>
              <a:ext cx="128587" cy="38004"/>
            </a:xfrm>
            <a:custGeom>
              <a:avLst/>
              <a:gdLst>
                <a:gd name="connsiteX0" fmla="*/ 128588 w 128587"/>
                <a:gd name="connsiteY0" fmla="*/ 0 h 38004"/>
                <a:gd name="connsiteX1" fmla="*/ 67532 w 128587"/>
                <a:gd name="connsiteY1" fmla="*/ 38005 h 38004"/>
                <a:gd name="connsiteX2" fmla="*/ 0 w 128587"/>
                <a:gd name="connsiteY2" fmla="*/ 0 h 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587" h="38004">
                  <a:moveTo>
                    <a:pt x="128588" y="0"/>
                  </a:moveTo>
                  <a:lnTo>
                    <a:pt x="67532" y="38005"/>
                  </a:lnTo>
                  <a:lnTo>
                    <a:pt x="0" y="0"/>
                  </a:ln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78" name="Kombinationstegning: figur 177">
              <a:extLst>
                <a:ext uri="{FF2B5EF4-FFF2-40B4-BE49-F238E27FC236}">
                  <a16:creationId xmlns:a16="http://schemas.microsoft.com/office/drawing/2014/main" id="{67A998D2-3593-6871-2136-0F7869812CBD}"/>
                </a:ext>
              </a:extLst>
            </p:cNvPr>
            <p:cNvSpPr/>
            <p:nvPr/>
          </p:nvSpPr>
          <p:spPr>
            <a:xfrm>
              <a:off x="8307666" y="5452037"/>
              <a:ext cx="115538" cy="50006"/>
            </a:xfrm>
            <a:custGeom>
              <a:avLst/>
              <a:gdLst>
                <a:gd name="connsiteX0" fmla="*/ 0 w 115538"/>
                <a:gd name="connsiteY0" fmla="*/ 50006 h 50006"/>
                <a:gd name="connsiteX1" fmla="*/ 77629 w 115538"/>
                <a:gd name="connsiteY1" fmla="*/ 29242 h 50006"/>
                <a:gd name="connsiteX2" fmla="*/ 115538 w 115538"/>
                <a:gd name="connsiteY2" fmla="*/ 0 h 5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538" h="50006">
                  <a:moveTo>
                    <a:pt x="0" y="50006"/>
                  </a:moveTo>
                  <a:lnTo>
                    <a:pt x="77629" y="29242"/>
                  </a:lnTo>
                  <a:lnTo>
                    <a:pt x="115538" y="0"/>
                  </a:ln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79" name="Kombinationstegning: figur 178">
              <a:extLst>
                <a:ext uri="{FF2B5EF4-FFF2-40B4-BE49-F238E27FC236}">
                  <a16:creationId xmlns:a16="http://schemas.microsoft.com/office/drawing/2014/main" id="{5E46DFDE-0A47-0AE6-8D55-9343CECF9C9A}"/>
                </a:ext>
              </a:extLst>
            </p:cNvPr>
            <p:cNvSpPr/>
            <p:nvPr/>
          </p:nvSpPr>
          <p:spPr>
            <a:xfrm>
              <a:off x="8192223" y="5476993"/>
              <a:ext cx="49244" cy="35528"/>
            </a:xfrm>
            <a:custGeom>
              <a:avLst/>
              <a:gdLst>
                <a:gd name="connsiteX0" fmla="*/ 0 w 49244"/>
                <a:gd name="connsiteY0" fmla="*/ 35528 h 35528"/>
                <a:gd name="connsiteX1" fmla="*/ 49244 w 49244"/>
                <a:gd name="connsiteY1" fmla="*/ 0 h 3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244" h="35528">
                  <a:moveTo>
                    <a:pt x="0" y="35528"/>
                  </a:moveTo>
                  <a:lnTo>
                    <a:pt x="49244" y="0"/>
                  </a:ln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80" name="Kombinationstegning: figur 179">
              <a:extLst>
                <a:ext uri="{FF2B5EF4-FFF2-40B4-BE49-F238E27FC236}">
                  <a16:creationId xmlns:a16="http://schemas.microsoft.com/office/drawing/2014/main" id="{FF5E65E1-88D4-12A0-96A5-B43235A02D39}"/>
                </a:ext>
              </a:extLst>
            </p:cNvPr>
            <p:cNvSpPr/>
            <p:nvPr/>
          </p:nvSpPr>
          <p:spPr>
            <a:xfrm>
              <a:off x="8385676" y="5459372"/>
              <a:ext cx="20764" cy="30765"/>
            </a:xfrm>
            <a:custGeom>
              <a:avLst/>
              <a:gdLst>
                <a:gd name="connsiteX0" fmla="*/ 0 w 20764"/>
                <a:gd name="connsiteY0" fmla="*/ 0 h 30765"/>
                <a:gd name="connsiteX1" fmla="*/ 20764 w 20764"/>
                <a:gd name="connsiteY1" fmla="*/ 30766 h 30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764" h="30765">
                  <a:moveTo>
                    <a:pt x="0" y="0"/>
                  </a:moveTo>
                  <a:lnTo>
                    <a:pt x="20764" y="30766"/>
                  </a:ln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81" name="Kombinationstegning: figur 180">
              <a:extLst>
                <a:ext uri="{FF2B5EF4-FFF2-40B4-BE49-F238E27FC236}">
                  <a16:creationId xmlns:a16="http://schemas.microsoft.com/office/drawing/2014/main" id="{B48CE67D-AD97-3F96-1576-329965B601BD}"/>
                </a:ext>
              </a:extLst>
            </p:cNvPr>
            <p:cNvSpPr/>
            <p:nvPr/>
          </p:nvSpPr>
          <p:spPr>
            <a:xfrm>
              <a:off x="8447874" y="5346119"/>
              <a:ext cx="255079" cy="295275"/>
            </a:xfrm>
            <a:custGeom>
              <a:avLst/>
              <a:gdLst>
                <a:gd name="connsiteX0" fmla="*/ 0 w 255079"/>
                <a:gd name="connsiteY0" fmla="*/ 206121 h 295275"/>
                <a:gd name="connsiteX1" fmla="*/ 72580 w 255079"/>
                <a:gd name="connsiteY1" fmla="*/ 278701 h 295275"/>
                <a:gd name="connsiteX2" fmla="*/ 127540 w 255079"/>
                <a:gd name="connsiteY2" fmla="*/ 257937 h 295275"/>
                <a:gd name="connsiteX3" fmla="*/ 185166 w 255079"/>
                <a:gd name="connsiteY3" fmla="*/ 295275 h 295275"/>
                <a:gd name="connsiteX4" fmla="*/ 255079 w 255079"/>
                <a:gd name="connsiteY4" fmla="*/ 225362 h 295275"/>
                <a:gd name="connsiteX5" fmla="*/ 210217 w 255079"/>
                <a:gd name="connsiteY5" fmla="*/ 160115 h 295275"/>
                <a:gd name="connsiteX6" fmla="*/ 226790 w 255079"/>
                <a:gd name="connsiteY6" fmla="*/ 121158 h 295275"/>
                <a:gd name="connsiteX7" fmla="*/ 172688 w 255079"/>
                <a:gd name="connsiteY7" fmla="*/ 67056 h 295275"/>
                <a:gd name="connsiteX8" fmla="*/ 168878 w 255079"/>
                <a:gd name="connsiteY8" fmla="*/ 67247 h 295275"/>
                <a:gd name="connsiteX9" fmla="*/ 177832 w 255079"/>
                <a:gd name="connsiteY9" fmla="*/ 41529 h 295275"/>
                <a:gd name="connsiteX10" fmla="*/ 136303 w 255079"/>
                <a:gd name="connsiteY10" fmla="*/ 0 h 295275"/>
                <a:gd name="connsiteX11" fmla="*/ 94774 w 255079"/>
                <a:gd name="connsiteY11" fmla="*/ 41529 h 295275"/>
                <a:gd name="connsiteX12" fmla="*/ 97441 w 255079"/>
                <a:gd name="connsiteY12" fmla="*/ 56102 h 295275"/>
                <a:gd name="connsiteX13" fmla="*/ 79629 w 255079"/>
                <a:gd name="connsiteY13" fmla="*/ 52483 h 295275"/>
                <a:gd name="connsiteX14" fmla="*/ 33338 w 255079"/>
                <a:gd name="connsiteY14" fmla="*/ 98774 h 295275"/>
                <a:gd name="connsiteX15" fmla="*/ 52673 w 255079"/>
                <a:gd name="connsiteY15" fmla="*/ 136303 h 295275"/>
                <a:gd name="connsiteX16" fmla="*/ 0 w 255079"/>
                <a:gd name="connsiteY16" fmla="*/ 206121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079" h="295275">
                  <a:moveTo>
                    <a:pt x="0" y="206121"/>
                  </a:moveTo>
                  <a:cubicBezTo>
                    <a:pt x="0" y="246221"/>
                    <a:pt x="32480" y="278701"/>
                    <a:pt x="72580" y="278701"/>
                  </a:cubicBezTo>
                  <a:cubicBezTo>
                    <a:pt x="92393" y="278701"/>
                    <a:pt x="114490" y="270796"/>
                    <a:pt x="127540" y="257937"/>
                  </a:cubicBezTo>
                  <a:cubicBezTo>
                    <a:pt x="139255" y="280130"/>
                    <a:pt x="158305" y="295275"/>
                    <a:pt x="185166" y="295275"/>
                  </a:cubicBezTo>
                  <a:cubicBezTo>
                    <a:pt x="223838" y="295275"/>
                    <a:pt x="255079" y="263938"/>
                    <a:pt x="255079" y="225362"/>
                  </a:cubicBezTo>
                  <a:cubicBezTo>
                    <a:pt x="255079" y="195644"/>
                    <a:pt x="236506" y="170212"/>
                    <a:pt x="210217" y="160115"/>
                  </a:cubicBezTo>
                  <a:cubicBezTo>
                    <a:pt x="220409" y="150304"/>
                    <a:pt x="226790" y="136493"/>
                    <a:pt x="226790" y="121158"/>
                  </a:cubicBezTo>
                  <a:cubicBezTo>
                    <a:pt x="226790" y="91250"/>
                    <a:pt x="202597" y="67056"/>
                    <a:pt x="172688" y="67056"/>
                  </a:cubicBezTo>
                  <a:cubicBezTo>
                    <a:pt x="171355" y="67056"/>
                    <a:pt x="170116" y="67151"/>
                    <a:pt x="168878" y="67247"/>
                  </a:cubicBezTo>
                  <a:cubicBezTo>
                    <a:pt x="174498" y="60198"/>
                    <a:pt x="177832" y="51245"/>
                    <a:pt x="177832" y="41529"/>
                  </a:cubicBezTo>
                  <a:cubicBezTo>
                    <a:pt x="177832" y="18574"/>
                    <a:pt x="159258" y="0"/>
                    <a:pt x="136303" y="0"/>
                  </a:cubicBezTo>
                  <a:cubicBezTo>
                    <a:pt x="113347" y="0"/>
                    <a:pt x="94774" y="18574"/>
                    <a:pt x="94774" y="41529"/>
                  </a:cubicBezTo>
                  <a:cubicBezTo>
                    <a:pt x="94774" y="46673"/>
                    <a:pt x="95726" y="51530"/>
                    <a:pt x="97441" y="56102"/>
                  </a:cubicBezTo>
                  <a:cubicBezTo>
                    <a:pt x="91916" y="53816"/>
                    <a:pt x="85915" y="52483"/>
                    <a:pt x="79629" y="52483"/>
                  </a:cubicBezTo>
                  <a:cubicBezTo>
                    <a:pt x="54102" y="52483"/>
                    <a:pt x="33338" y="73247"/>
                    <a:pt x="33338" y="98774"/>
                  </a:cubicBezTo>
                  <a:cubicBezTo>
                    <a:pt x="33338" y="114300"/>
                    <a:pt x="40957" y="127921"/>
                    <a:pt x="52673" y="136303"/>
                  </a:cubicBezTo>
                  <a:cubicBezTo>
                    <a:pt x="22288" y="144971"/>
                    <a:pt x="0" y="172879"/>
                    <a:pt x="0" y="206121"/>
                  </a:cubicBezTo>
                  <a:close/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82" name="Kombinationstegning: figur 181">
              <a:extLst>
                <a:ext uri="{FF2B5EF4-FFF2-40B4-BE49-F238E27FC236}">
                  <a16:creationId xmlns:a16="http://schemas.microsoft.com/office/drawing/2014/main" id="{AC062B67-9294-08F0-90F7-DC1EE0BB0915}"/>
                </a:ext>
              </a:extLst>
            </p:cNvPr>
            <p:cNvSpPr/>
            <p:nvPr/>
          </p:nvSpPr>
          <p:spPr>
            <a:xfrm>
              <a:off x="8575509" y="5535571"/>
              <a:ext cx="61055" cy="30956"/>
            </a:xfrm>
            <a:custGeom>
              <a:avLst/>
              <a:gdLst>
                <a:gd name="connsiteX0" fmla="*/ 0 w 61055"/>
                <a:gd name="connsiteY0" fmla="*/ 30956 h 30956"/>
                <a:gd name="connsiteX1" fmla="*/ 40958 w 61055"/>
                <a:gd name="connsiteY1" fmla="*/ 15526 h 30956"/>
                <a:gd name="connsiteX2" fmla="*/ 61055 w 61055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055" h="30956">
                  <a:moveTo>
                    <a:pt x="0" y="30956"/>
                  </a:moveTo>
                  <a:lnTo>
                    <a:pt x="40958" y="15526"/>
                  </a:lnTo>
                  <a:lnTo>
                    <a:pt x="61055" y="0"/>
                  </a:ln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83" name="Kombinationstegning: figur 182">
              <a:extLst>
                <a:ext uri="{FF2B5EF4-FFF2-40B4-BE49-F238E27FC236}">
                  <a16:creationId xmlns:a16="http://schemas.microsoft.com/office/drawing/2014/main" id="{AE488537-69C9-3F34-4488-5B0669F01CAA}"/>
                </a:ext>
              </a:extLst>
            </p:cNvPr>
            <p:cNvSpPr/>
            <p:nvPr/>
          </p:nvSpPr>
          <p:spPr>
            <a:xfrm>
              <a:off x="8575509" y="5437655"/>
              <a:ext cx="9525" cy="233076"/>
            </a:xfrm>
            <a:custGeom>
              <a:avLst/>
              <a:gdLst>
                <a:gd name="connsiteX0" fmla="*/ 0 w 9525"/>
                <a:gd name="connsiteY0" fmla="*/ 233077 h 233076"/>
                <a:gd name="connsiteX1" fmla="*/ 0 w 9525"/>
                <a:gd name="connsiteY1" fmla="*/ 0 h 233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33076">
                  <a:moveTo>
                    <a:pt x="0" y="233077"/>
                  </a:moveTo>
                  <a:lnTo>
                    <a:pt x="0" y="0"/>
                  </a:ln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84" name="Kombinationstegning: figur 183">
              <a:extLst>
                <a:ext uri="{FF2B5EF4-FFF2-40B4-BE49-F238E27FC236}">
                  <a16:creationId xmlns:a16="http://schemas.microsoft.com/office/drawing/2014/main" id="{03516878-0DAE-E9EF-184E-3039C4487198}"/>
                </a:ext>
              </a:extLst>
            </p:cNvPr>
            <p:cNvSpPr/>
            <p:nvPr/>
          </p:nvSpPr>
          <p:spPr>
            <a:xfrm>
              <a:off x="8537599" y="5463848"/>
              <a:ext cx="79724" cy="23621"/>
            </a:xfrm>
            <a:custGeom>
              <a:avLst/>
              <a:gdLst>
                <a:gd name="connsiteX0" fmla="*/ 0 w 79724"/>
                <a:gd name="connsiteY0" fmla="*/ 0 h 23621"/>
                <a:gd name="connsiteX1" fmla="*/ 37909 w 79724"/>
                <a:gd name="connsiteY1" fmla="*/ 23622 h 23621"/>
                <a:gd name="connsiteX2" fmla="*/ 79724 w 79724"/>
                <a:gd name="connsiteY2" fmla="*/ 0 h 23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724" h="23621">
                  <a:moveTo>
                    <a:pt x="0" y="0"/>
                  </a:moveTo>
                  <a:lnTo>
                    <a:pt x="37909" y="23622"/>
                  </a:lnTo>
                  <a:lnTo>
                    <a:pt x="79724" y="0"/>
                  </a:ln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85" name="Kombinationstegning: figur 184">
              <a:extLst>
                <a:ext uri="{FF2B5EF4-FFF2-40B4-BE49-F238E27FC236}">
                  <a16:creationId xmlns:a16="http://schemas.microsoft.com/office/drawing/2014/main" id="{C72D5186-D2BD-BD12-C2E4-949F0BD39097}"/>
                </a:ext>
              </a:extLst>
            </p:cNvPr>
            <p:cNvSpPr/>
            <p:nvPr/>
          </p:nvSpPr>
          <p:spPr>
            <a:xfrm>
              <a:off x="8503881" y="5535571"/>
              <a:ext cx="71627" cy="30956"/>
            </a:xfrm>
            <a:custGeom>
              <a:avLst/>
              <a:gdLst>
                <a:gd name="connsiteX0" fmla="*/ 71628 w 71627"/>
                <a:gd name="connsiteY0" fmla="*/ 30956 h 30956"/>
                <a:gd name="connsiteX1" fmla="*/ 23431 w 71627"/>
                <a:gd name="connsiteY1" fmla="*/ 18098 h 30956"/>
                <a:gd name="connsiteX2" fmla="*/ 0 w 71627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627" h="30956">
                  <a:moveTo>
                    <a:pt x="71628" y="30956"/>
                  </a:moveTo>
                  <a:lnTo>
                    <a:pt x="23431" y="18098"/>
                  </a:lnTo>
                  <a:lnTo>
                    <a:pt x="0" y="0"/>
                  </a:ln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86" name="Kombinationstegning: figur 185">
              <a:extLst>
                <a:ext uri="{FF2B5EF4-FFF2-40B4-BE49-F238E27FC236}">
                  <a16:creationId xmlns:a16="http://schemas.microsoft.com/office/drawing/2014/main" id="{CE2BEE74-2E32-365A-EAA2-F2F4CA4EE518}"/>
                </a:ext>
              </a:extLst>
            </p:cNvPr>
            <p:cNvSpPr/>
            <p:nvPr/>
          </p:nvSpPr>
          <p:spPr>
            <a:xfrm>
              <a:off x="8616466" y="5551097"/>
              <a:ext cx="30575" cy="22002"/>
            </a:xfrm>
            <a:custGeom>
              <a:avLst/>
              <a:gdLst>
                <a:gd name="connsiteX0" fmla="*/ 30575 w 30575"/>
                <a:gd name="connsiteY0" fmla="*/ 22003 h 22002"/>
                <a:gd name="connsiteX1" fmla="*/ 0 w 30575"/>
                <a:gd name="connsiteY1" fmla="*/ 0 h 22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575" h="22002">
                  <a:moveTo>
                    <a:pt x="30575" y="22003"/>
                  </a:moveTo>
                  <a:lnTo>
                    <a:pt x="0" y="0"/>
                  </a:ln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87" name="Kombinationstegning: figur 186">
              <a:extLst>
                <a:ext uri="{FF2B5EF4-FFF2-40B4-BE49-F238E27FC236}">
                  <a16:creationId xmlns:a16="http://schemas.microsoft.com/office/drawing/2014/main" id="{E9416E93-E830-755F-30A4-EFCFE2AA2BFC}"/>
                </a:ext>
              </a:extLst>
            </p:cNvPr>
            <p:cNvSpPr/>
            <p:nvPr/>
          </p:nvSpPr>
          <p:spPr>
            <a:xfrm>
              <a:off x="8514263" y="5554526"/>
              <a:ext cx="12858" cy="19145"/>
            </a:xfrm>
            <a:custGeom>
              <a:avLst/>
              <a:gdLst>
                <a:gd name="connsiteX0" fmla="*/ 12859 w 12858"/>
                <a:gd name="connsiteY0" fmla="*/ 0 h 19145"/>
                <a:gd name="connsiteX1" fmla="*/ 0 w 12858"/>
                <a:gd name="connsiteY1" fmla="*/ 19145 h 19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58" h="19145">
                  <a:moveTo>
                    <a:pt x="12859" y="0"/>
                  </a:moveTo>
                  <a:lnTo>
                    <a:pt x="0" y="19145"/>
                  </a:ln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88" name="Kombinationstegning: figur 187">
              <a:extLst>
                <a:ext uri="{FF2B5EF4-FFF2-40B4-BE49-F238E27FC236}">
                  <a16:creationId xmlns:a16="http://schemas.microsoft.com/office/drawing/2014/main" id="{86AC6029-D569-3494-388F-5B29440085B2}"/>
                </a:ext>
              </a:extLst>
            </p:cNvPr>
            <p:cNvSpPr/>
            <p:nvPr/>
          </p:nvSpPr>
          <p:spPr>
            <a:xfrm>
              <a:off x="9552583" y="5185242"/>
              <a:ext cx="238791" cy="144875"/>
            </a:xfrm>
            <a:custGeom>
              <a:avLst/>
              <a:gdLst>
                <a:gd name="connsiteX0" fmla="*/ 0 w 238791"/>
                <a:gd name="connsiteY0" fmla="*/ 65818 h 144875"/>
                <a:gd name="connsiteX1" fmla="*/ 6953 w 238791"/>
                <a:gd name="connsiteY1" fmla="*/ 65246 h 144875"/>
                <a:gd name="connsiteX2" fmla="*/ 24765 w 238791"/>
                <a:gd name="connsiteY2" fmla="*/ 69628 h 144875"/>
                <a:gd name="connsiteX3" fmla="*/ 96964 w 238791"/>
                <a:gd name="connsiteY3" fmla="*/ 0 h 144875"/>
                <a:gd name="connsiteX4" fmla="*/ 168021 w 238791"/>
                <a:gd name="connsiteY4" fmla="*/ 58388 h 144875"/>
                <a:gd name="connsiteX5" fmla="*/ 192119 w 238791"/>
                <a:gd name="connsiteY5" fmla="*/ 51530 h 144875"/>
                <a:gd name="connsiteX6" fmla="*/ 238792 w 238791"/>
                <a:gd name="connsiteY6" fmla="*/ 98203 h 144875"/>
                <a:gd name="connsiteX7" fmla="*/ 192119 w 238791"/>
                <a:gd name="connsiteY7" fmla="*/ 144875 h 144875"/>
                <a:gd name="connsiteX8" fmla="*/ 27527 w 238791"/>
                <a:gd name="connsiteY8" fmla="*/ 144875 h 14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791" h="144875">
                  <a:moveTo>
                    <a:pt x="0" y="65818"/>
                  </a:moveTo>
                  <a:cubicBezTo>
                    <a:pt x="2286" y="65437"/>
                    <a:pt x="4572" y="65246"/>
                    <a:pt x="6953" y="65246"/>
                  </a:cubicBezTo>
                  <a:cubicBezTo>
                    <a:pt x="13430" y="65246"/>
                    <a:pt x="19431" y="66961"/>
                    <a:pt x="24765" y="69628"/>
                  </a:cubicBezTo>
                  <a:cubicBezTo>
                    <a:pt x="26289" y="30956"/>
                    <a:pt x="57912" y="0"/>
                    <a:pt x="96964" y="0"/>
                  </a:cubicBezTo>
                  <a:cubicBezTo>
                    <a:pt x="132207" y="0"/>
                    <a:pt x="161449" y="25146"/>
                    <a:pt x="168021" y="58388"/>
                  </a:cubicBezTo>
                  <a:cubicBezTo>
                    <a:pt x="175069" y="54102"/>
                    <a:pt x="183261" y="51530"/>
                    <a:pt x="192119" y="51530"/>
                  </a:cubicBezTo>
                  <a:cubicBezTo>
                    <a:pt x="217932" y="51530"/>
                    <a:pt x="238792" y="72390"/>
                    <a:pt x="238792" y="98203"/>
                  </a:cubicBezTo>
                  <a:cubicBezTo>
                    <a:pt x="238792" y="124016"/>
                    <a:pt x="217932" y="144875"/>
                    <a:pt x="192119" y="144875"/>
                  </a:cubicBezTo>
                  <a:lnTo>
                    <a:pt x="27527" y="144875"/>
                  </a:ln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89" name="Kombinationstegning: figur 188">
              <a:extLst>
                <a:ext uri="{FF2B5EF4-FFF2-40B4-BE49-F238E27FC236}">
                  <a16:creationId xmlns:a16="http://schemas.microsoft.com/office/drawing/2014/main" id="{7EE393D3-4167-80FB-77C3-0114C105ACE7}"/>
                </a:ext>
              </a:extLst>
            </p:cNvPr>
            <p:cNvSpPr/>
            <p:nvPr/>
          </p:nvSpPr>
          <p:spPr>
            <a:xfrm>
              <a:off x="9649548" y="5219627"/>
              <a:ext cx="35528" cy="29241"/>
            </a:xfrm>
            <a:custGeom>
              <a:avLst/>
              <a:gdLst>
                <a:gd name="connsiteX0" fmla="*/ 0 w 35528"/>
                <a:gd name="connsiteY0" fmla="*/ 0 h 29241"/>
                <a:gd name="connsiteX1" fmla="*/ 35528 w 35528"/>
                <a:gd name="connsiteY1" fmla="*/ 29242 h 2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528" h="29241">
                  <a:moveTo>
                    <a:pt x="0" y="0"/>
                  </a:moveTo>
                  <a:cubicBezTo>
                    <a:pt x="17240" y="0"/>
                    <a:pt x="32195" y="12287"/>
                    <a:pt x="35528" y="29242"/>
                  </a:cubicBez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90" name="Kombinationstegning: figur 189">
              <a:extLst>
                <a:ext uri="{FF2B5EF4-FFF2-40B4-BE49-F238E27FC236}">
                  <a16:creationId xmlns:a16="http://schemas.microsoft.com/office/drawing/2014/main" id="{9D67BD31-C265-3DD7-5242-466A0E173694}"/>
                </a:ext>
              </a:extLst>
            </p:cNvPr>
            <p:cNvSpPr/>
            <p:nvPr/>
          </p:nvSpPr>
          <p:spPr>
            <a:xfrm>
              <a:off x="9742131" y="5270015"/>
              <a:ext cx="16097" cy="16097"/>
            </a:xfrm>
            <a:custGeom>
              <a:avLst/>
              <a:gdLst>
                <a:gd name="connsiteX0" fmla="*/ 0 w 16097"/>
                <a:gd name="connsiteY0" fmla="*/ 0 h 16097"/>
                <a:gd name="connsiteX1" fmla="*/ 16097 w 16097"/>
                <a:gd name="connsiteY1" fmla="*/ 16097 h 1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097" h="16097">
                  <a:moveTo>
                    <a:pt x="0" y="0"/>
                  </a:moveTo>
                  <a:cubicBezTo>
                    <a:pt x="8858" y="0"/>
                    <a:pt x="16097" y="7239"/>
                    <a:pt x="16097" y="16097"/>
                  </a:cubicBez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91" name="Kombinationstegning: figur 190">
              <a:extLst>
                <a:ext uri="{FF2B5EF4-FFF2-40B4-BE49-F238E27FC236}">
                  <a16:creationId xmlns:a16="http://schemas.microsoft.com/office/drawing/2014/main" id="{7D248F7C-9746-22BB-0CDE-EBD9706BEDD9}"/>
                </a:ext>
              </a:extLst>
            </p:cNvPr>
            <p:cNvSpPr/>
            <p:nvPr/>
          </p:nvSpPr>
          <p:spPr>
            <a:xfrm>
              <a:off x="7791601" y="5783983"/>
              <a:ext cx="255079" cy="295275"/>
            </a:xfrm>
            <a:custGeom>
              <a:avLst/>
              <a:gdLst>
                <a:gd name="connsiteX0" fmla="*/ 0 w 255079"/>
                <a:gd name="connsiteY0" fmla="*/ 206121 h 295275"/>
                <a:gd name="connsiteX1" fmla="*/ 72580 w 255079"/>
                <a:gd name="connsiteY1" fmla="*/ 278701 h 295275"/>
                <a:gd name="connsiteX2" fmla="*/ 127540 w 255079"/>
                <a:gd name="connsiteY2" fmla="*/ 257937 h 295275"/>
                <a:gd name="connsiteX3" fmla="*/ 185166 w 255079"/>
                <a:gd name="connsiteY3" fmla="*/ 295275 h 295275"/>
                <a:gd name="connsiteX4" fmla="*/ 255079 w 255079"/>
                <a:gd name="connsiteY4" fmla="*/ 225362 h 295275"/>
                <a:gd name="connsiteX5" fmla="*/ 210217 w 255079"/>
                <a:gd name="connsiteY5" fmla="*/ 160115 h 295275"/>
                <a:gd name="connsiteX6" fmla="*/ 226790 w 255079"/>
                <a:gd name="connsiteY6" fmla="*/ 121158 h 295275"/>
                <a:gd name="connsiteX7" fmla="*/ 172688 w 255079"/>
                <a:gd name="connsiteY7" fmla="*/ 67056 h 295275"/>
                <a:gd name="connsiteX8" fmla="*/ 168878 w 255079"/>
                <a:gd name="connsiteY8" fmla="*/ 67246 h 295275"/>
                <a:gd name="connsiteX9" fmla="*/ 177832 w 255079"/>
                <a:gd name="connsiteY9" fmla="*/ 41529 h 295275"/>
                <a:gd name="connsiteX10" fmla="*/ 136303 w 255079"/>
                <a:gd name="connsiteY10" fmla="*/ 0 h 295275"/>
                <a:gd name="connsiteX11" fmla="*/ 94774 w 255079"/>
                <a:gd name="connsiteY11" fmla="*/ 41529 h 295275"/>
                <a:gd name="connsiteX12" fmla="*/ 97441 w 255079"/>
                <a:gd name="connsiteY12" fmla="*/ 56102 h 295275"/>
                <a:gd name="connsiteX13" fmla="*/ 79629 w 255079"/>
                <a:gd name="connsiteY13" fmla="*/ 52483 h 295275"/>
                <a:gd name="connsiteX14" fmla="*/ 33338 w 255079"/>
                <a:gd name="connsiteY14" fmla="*/ 98774 h 295275"/>
                <a:gd name="connsiteX15" fmla="*/ 52673 w 255079"/>
                <a:gd name="connsiteY15" fmla="*/ 136303 h 295275"/>
                <a:gd name="connsiteX16" fmla="*/ 0 w 255079"/>
                <a:gd name="connsiteY16" fmla="*/ 206121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079" h="295275">
                  <a:moveTo>
                    <a:pt x="0" y="206121"/>
                  </a:moveTo>
                  <a:cubicBezTo>
                    <a:pt x="0" y="246221"/>
                    <a:pt x="32480" y="278701"/>
                    <a:pt x="72580" y="278701"/>
                  </a:cubicBezTo>
                  <a:cubicBezTo>
                    <a:pt x="92392" y="278701"/>
                    <a:pt x="114490" y="270796"/>
                    <a:pt x="127540" y="257937"/>
                  </a:cubicBezTo>
                  <a:cubicBezTo>
                    <a:pt x="139255" y="280130"/>
                    <a:pt x="158305" y="295275"/>
                    <a:pt x="185166" y="295275"/>
                  </a:cubicBezTo>
                  <a:cubicBezTo>
                    <a:pt x="223838" y="295275"/>
                    <a:pt x="255079" y="263938"/>
                    <a:pt x="255079" y="225362"/>
                  </a:cubicBezTo>
                  <a:cubicBezTo>
                    <a:pt x="255079" y="195643"/>
                    <a:pt x="236506" y="170212"/>
                    <a:pt x="210217" y="160115"/>
                  </a:cubicBezTo>
                  <a:cubicBezTo>
                    <a:pt x="220409" y="150304"/>
                    <a:pt x="226790" y="136493"/>
                    <a:pt x="226790" y="121158"/>
                  </a:cubicBezTo>
                  <a:cubicBezTo>
                    <a:pt x="226790" y="91250"/>
                    <a:pt x="202597" y="67056"/>
                    <a:pt x="172688" y="67056"/>
                  </a:cubicBezTo>
                  <a:cubicBezTo>
                    <a:pt x="171355" y="67056"/>
                    <a:pt x="170117" y="67151"/>
                    <a:pt x="168878" y="67246"/>
                  </a:cubicBezTo>
                  <a:cubicBezTo>
                    <a:pt x="174498" y="60198"/>
                    <a:pt x="177832" y="51245"/>
                    <a:pt x="177832" y="41529"/>
                  </a:cubicBezTo>
                  <a:cubicBezTo>
                    <a:pt x="177832" y="18574"/>
                    <a:pt x="159258" y="0"/>
                    <a:pt x="136303" y="0"/>
                  </a:cubicBezTo>
                  <a:cubicBezTo>
                    <a:pt x="113347" y="0"/>
                    <a:pt x="94774" y="18574"/>
                    <a:pt x="94774" y="41529"/>
                  </a:cubicBezTo>
                  <a:cubicBezTo>
                    <a:pt x="94774" y="46672"/>
                    <a:pt x="95726" y="51530"/>
                    <a:pt x="97441" y="56102"/>
                  </a:cubicBezTo>
                  <a:cubicBezTo>
                    <a:pt x="91916" y="53816"/>
                    <a:pt x="85915" y="52483"/>
                    <a:pt x="79629" y="52483"/>
                  </a:cubicBezTo>
                  <a:cubicBezTo>
                    <a:pt x="54102" y="52483"/>
                    <a:pt x="33338" y="73247"/>
                    <a:pt x="33338" y="98774"/>
                  </a:cubicBezTo>
                  <a:cubicBezTo>
                    <a:pt x="33338" y="114300"/>
                    <a:pt x="40957" y="127921"/>
                    <a:pt x="52673" y="136303"/>
                  </a:cubicBezTo>
                  <a:cubicBezTo>
                    <a:pt x="22288" y="144971"/>
                    <a:pt x="0" y="172879"/>
                    <a:pt x="0" y="206121"/>
                  </a:cubicBezTo>
                  <a:close/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92" name="Kombinationstegning: figur 191">
              <a:extLst>
                <a:ext uri="{FF2B5EF4-FFF2-40B4-BE49-F238E27FC236}">
                  <a16:creationId xmlns:a16="http://schemas.microsoft.com/office/drawing/2014/main" id="{8A448F98-B43E-9540-B822-932172FDCB83}"/>
                </a:ext>
              </a:extLst>
            </p:cNvPr>
            <p:cNvSpPr/>
            <p:nvPr/>
          </p:nvSpPr>
          <p:spPr>
            <a:xfrm>
              <a:off x="7919141" y="5965721"/>
              <a:ext cx="61055" cy="30956"/>
            </a:xfrm>
            <a:custGeom>
              <a:avLst/>
              <a:gdLst>
                <a:gd name="connsiteX0" fmla="*/ 0 w 61055"/>
                <a:gd name="connsiteY0" fmla="*/ 30956 h 30956"/>
                <a:gd name="connsiteX1" fmla="*/ 41053 w 61055"/>
                <a:gd name="connsiteY1" fmla="*/ 15526 h 30956"/>
                <a:gd name="connsiteX2" fmla="*/ 61055 w 61055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055" h="30956">
                  <a:moveTo>
                    <a:pt x="0" y="30956"/>
                  </a:moveTo>
                  <a:lnTo>
                    <a:pt x="41053" y="15526"/>
                  </a:lnTo>
                  <a:lnTo>
                    <a:pt x="61055" y="0"/>
                  </a:ln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93" name="Kombinationstegning: figur 192">
              <a:extLst>
                <a:ext uri="{FF2B5EF4-FFF2-40B4-BE49-F238E27FC236}">
                  <a16:creationId xmlns:a16="http://schemas.microsoft.com/office/drawing/2014/main" id="{44D5A8B7-E2FA-B881-36F7-BCE9783E840E}"/>
                </a:ext>
              </a:extLst>
            </p:cNvPr>
            <p:cNvSpPr/>
            <p:nvPr/>
          </p:nvSpPr>
          <p:spPr>
            <a:xfrm>
              <a:off x="7919141" y="5867804"/>
              <a:ext cx="9525" cy="256413"/>
            </a:xfrm>
            <a:custGeom>
              <a:avLst/>
              <a:gdLst>
                <a:gd name="connsiteX0" fmla="*/ 0 w 9525"/>
                <a:gd name="connsiteY0" fmla="*/ 256413 h 256413"/>
                <a:gd name="connsiteX1" fmla="*/ 0 w 9525"/>
                <a:gd name="connsiteY1" fmla="*/ 0 h 256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56413">
                  <a:moveTo>
                    <a:pt x="0" y="256413"/>
                  </a:moveTo>
                  <a:lnTo>
                    <a:pt x="0" y="0"/>
                  </a:ln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94" name="Kombinationstegning: figur 193">
              <a:extLst>
                <a:ext uri="{FF2B5EF4-FFF2-40B4-BE49-F238E27FC236}">
                  <a16:creationId xmlns:a16="http://schemas.microsoft.com/office/drawing/2014/main" id="{638EF6EF-29BD-4CBD-C2CD-3EF635ACB21E}"/>
                </a:ext>
              </a:extLst>
            </p:cNvPr>
            <p:cNvSpPr/>
            <p:nvPr/>
          </p:nvSpPr>
          <p:spPr>
            <a:xfrm>
              <a:off x="7881327" y="5893997"/>
              <a:ext cx="79724" cy="23621"/>
            </a:xfrm>
            <a:custGeom>
              <a:avLst/>
              <a:gdLst>
                <a:gd name="connsiteX0" fmla="*/ 0 w 79724"/>
                <a:gd name="connsiteY0" fmla="*/ 0 h 23621"/>
                <a:gd name="connsiteX1" fmla="*/ 37814 w 79724"/>
                <a:gd name="connsiteY1" fmla="*/ 23622 h 23621"/>
                <a:gd name="connsiteX2" fmla="*/ 79724 w 79724"/>
                <a:gd name="connsiteY2" fmla="*/ 0 h 23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724" h="23621">
                  <a:moveTo>
                    <a:pt x="0" y="0"/>
                  </a:moveTo>
                  <a:lnTo>
                    <a:pt x="37814" y="23622"/>
                  </a:lnTo>
                  <a:lnTo>
                    <a:pt x="79724" y="0"/>
                  </a:ln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95" name="Kombinationstegning: figur 194">
              <a:extLst>
                <a:ext uri="{FF2B5EF4-FFF2-40B4-BE49-F238E27FC236}">
                  <a16:creationId xmlns:a16="http://schemas.microsoft.com/office/drawing/2014/main" id="{45DD0EAD-5F3A-67E2-087F-87874D1A8DDD}"/>
                </a:ext>
              </a:extLst>
            </p:cNvPr>
            <p:cNvSpPr/>
            <p:nvPr/>
          </p:nvSpPr>
          <p:spPr>
            <a:xfrm>
              <a:off x="7847513" y="5965721"/>
              <a:ext cx="71628" cy="30956"/>
            </a:xfrm>
            <a:custGeom>
              <a:avLst/>
              <a:gdLst>
                <a:gd name="connsiteX0" fmla="*/ 71628 w 71628"/>
                <a:gd name="connsiteY0" fmla="*/ 30956 h 30956"/>
                <a:gd name="connsiteX1" fmla="*/ 23527 w 71628"/>
                <a:gd name="connsiteY1" fmla="*/ 18097 h 30956"/>
                <a:gd name="connsiteX2" fmla="*/ 0 w 71628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628" h="30956">
                  <a:moveTo>
                    <a:pt x="71628" y="30956"/>
                  </a:moveTo>
                  <a:lnTo>
                    <a:pt x="23527" y="18097"/>
                  </a:lnTo>
                  <a:lnTo>
                    <a:pt x="0" y="0"/>
                  </a:ln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96" name="Kombinationstegning: figur 195">
              <a:extLst>
                <a:ext uri="{FF2B5EF4-FFF2-40B4-BE49-F238E27FC236}">
                  <a16:creationId xmlns:a16="http://schemas.microsoft.com/office/drawing/2014/main" id="{07248904-3657-0598-872B-35A8E8D36442}"/>
                </a:ext>
              </a:extLst>
            </p:cNvPr>
            <p:cNvSpPr/>
            <p:nvPr/>
          </p:nvSpPr>
          <p:spPr>
            <a:xfrm>
              <a:off x="7960194" y="5981246"/>
              <a:ext cx="30575" cy="22002"/>
            </a:xfrm>
            <a:custGeom>
              <a:avLst/>
              <a:gdLst>
                <a:gd name="connsiteX0" fmla="*/ 30575 w 30575"/>
                <a:gd name="connsiteY0" fmla="*/ 22003 h 22002"/>
                <a:gd name="connsiteX1" fmla="*/ 0 w 30575"/>
                <a:gd name="connsiteY1" fmla="*/ 0 h 22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575" h="22002">
                  <a:moveTo>
                    <a:pt x="30575" y="22003"/>
                  </a:moveTo>
                  <a:lnTo>
                    <a:pt x="0" y="0"/>
                  </a:ln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97" name="Kombinationstegning: figur 196">
              <a:extLst>
                <a:ext uri="{FF2B5EF4-FFF2-40B4-BE49-F238E27FC236}">
                  <a16:creationId xmlns:a16="http://schemas.microsoft.com/office/drawing/2014/main" id="{C0329D4F-8196-D66C-F1AE-94E82DE94137}"/>
                </a:ext>
              </a:extLst>
            </p:cNvPr>
            <p:cNvSpPr/>
            <p:nvPr/>
          </p:nvSpPr>
          <p:spPr>
            <a:xfrm>
              <a:off x="7857991" y="5984675"/>
              <a:ext cx="12858" cy="19145"/>
            </a:xfrm>
            <a:custGeom>
              <a:avLst/>
              <a:gdLst>
                <a:gd name="connsiteX0" fmla="*/ 12859 w 12858"/>
                <a:gd name="connsiteY0" fmla="*/ 0 h 19145"/>
                <a:gd name="connsiteX1" fmla="*/ 0 w 12858"/>
                <a:gd name="connsiteY1" fmla="*/ 19145 h 19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58" h="19145">
                  <a:moveTo>
                    <a:pt x="12859" y="0"/>
                  </a:moveTo>
                  <a:lnTo>
                    <a:pt x="0" y="19145"/>
                  </a:ln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98" name="Kombinationstegning: figur 197">
              <a:extLst>
                <a:ext uri="{FF2B5EF4-FFF2-40B4-BE49-F238E27FC236}">
                  <a16:creationId xmlns:a16="http://schemas.microsoft.com/office/drawing/2014/main" id="{2AD9BC31-B25A-E5B9-A67C-07A1E300CB2E}"/>
                </a:ext>
              </a:extLst>
            </p:cNvPr>
            <p:cNvSpPr/>
            <p:nvPr/>
          </p:nvSpPr>
          <p:spPr>
            <a:xfrm>
              <a:off x="9552583" y="5707300"/>
              <a:ext cx="1273396" cy="110878"/>
            </a:xfrm>
            <a:custGeom>
              <a:avLst/>
              <a:gdLst>
                <a:gd name="connsiteX0" fmla="*/ 0 w 1273396"/>
                <a:gd name="connsiteY0" fmla="*/ 110878 h 110878"/>
                <a:gd name="connsiteX1" fmla="*/ 642366 w 1273396"/>
                <a:gd name="connsiteY1" fmla="*/ 2293 h 110878"/>
                <a:gd name="connsiteX2" fmla="*/ 1273397 w 1273396"/>
                <a:gd name="connsiteY2" fmla="*/ 76779 h 11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3396" h="110878">
                  <a:moveTo>
                    <a:pt x="0" y="110878"/>
                  </a:moveTo>
                  <a:cubicBezTo>
                    <a:pt x="0" y="110878"/>
                    <a:pt x="363093" y="-18662"/>
                    <a:pt x="642366" y="2293"/>
                  </a:cubicBezTo>
                  <a:cubicBezTo>
                    <a:pt x="921639" y="23153"/>
                    <a:pt x="1097566" y="140596"/>
                    <a:pt x="1273397" y="76779"/>
                  </a:cubicBezTo>
                </a:path>
              </a:pathLst>
            </a:custGeom>
            <a:grpFill/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199" name="Kombinationstegning: figur 198">
              <a:extLst>
                <a:ext uri="{FF2B5EF4-FFF2-40B4-BE49-F238E27FC236}">
                  <a16:creationId xmlns:a16="http://schemas.microsoft.com/office/drawing/2014/main" id="{875C751C-33E1-4478-BD43-F26E2F9C1578}"/>
                </a:ext>
              </a:extLst>
            </p:cNvPr>
            <p:cNvSpPr/>
            <p:nvPr/>
          </p:nvSpPr>
          <p:spPr>
            <a:xfrm>
              <a:off x="10363732" y="5667009"/>
              <a:ext cx="924401" cy="44003"/>
            </a:xfrm>
            <a:custGeom>
              <a:avLst/>
              <a:gdLst>
                <a:gd name="connsiteX0" fmla="*/ 924401 w 924401"/>
                <a:gd name="connsiteY0" fmla="*/ 15533 h 44003"/>
                <a:gd name="connsiteX1" fmla="*/ 790289 w 924401"/>
                <a:gd name="connsiteY1" fmla="*/ 26296 h 44003"/>
                <a:gd name="connsiteX2" fmla="*/ 731615 w 924401"/>
                <a:gd name="connsiteY2" fmla="*/ 3341 h 44003"/>
                <a:gd name="connsiteX3" fmla="*/ 650557 w 924401"/>
                <a:gd name="connsiteY3" fmla="*/ 39250 h 44003"/>
                <a:gd name="connsiteX4" fmla="*/ 609219 w 924401"/>
                <a:gd name="connsiteY4" fmla="*/ 42108 h 44003"/>
                <a:gd name="connsiteX5" fmla="*/ 448913 w 924401"/>
                <a:gd name="connsiteY5" fmla="*/ 28582 h 44003"/>
                <a:gd name="connsiteX6" fmla="*/ 351949 w 924401"/>
                <a:gd name="connsiteY6" fmla="*/ 31535 h 44003"/>
                <a:gd name="connsiteX7" fmla="*/ 258223 w 924401"/>
                <a:gd name="connsiteY7" fmla="*/ 9532 h 44003"/>
                <a:gd name="connsiteX8" fmla="*/ 113633 w 924401"/>
                <a:gd name="connsiteY8" fmla="*/ 23058 h 44003"/>
                <a:gd name="connsiteX9" fmla="*/ 79629 w 924401"/>
                <a:gd name="connsiteY9" fmla="*/ 2769 h 44003"/>
                <a:gd name="connsiteX10" fmla="*/ 0 w 924401"/>
                <a:gd name="connsiteY10" fmla="*/ 16200 h 4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4401" h="44003">
                  <a:moveTo>
                    <a:pt x="924401" y="15533"/>
                  </a:moveTo>
                  <a:cubicBezTo>
                    <a:pt x="881253" y="46203"/>
                    <a:pt x="835343" y="55538"/>
                    <a:pt x="790289" y="26296"/>
                  </a:cubicBezTo>
                  <a:cubicBezTo>
                    <a:pt x="772001" y="16200"/>
                    <a:pt x="753237" y="2960"/>
                    <a:pt x="731615" y="3341"/>
                  </a:cubicBezTo>
                  <a:cubicBezTo>
                    <a:pt x="703421" y="3912"/>
                    <a:pt x="680085" y="31440"/>
                    <a:pt x="650557" y="39250"/>
                  </a:cubicBezTo>
                  <a:cubicBezTo>
                    <a:pt x="637222" y="43155"/>
                    <a:pt x="623030" y="44012"/>
                    <a:pt x="609219" y="42108"/>
                  </a:cubicBezTo>
                  <a:cubicBezTo>
                    <a:pt x="530637" y="25058"/>
                    <a:pt x="537400" y="-28282"/>
                    <a:pt x="448913" y="28582"/>
                  </a:cubicBezTo>
                  <a:cubicBezTo>
                    <a:pt x="417290" y="47061"/>
                    <a:pt x="385286" y="49346"/>
                    <a:pt x="351949" y="31535"/>
                  </a:cubicBezTo>
                  <a:cubicBezTo>
                    <a:pt x="322421" y="16485"/>
                    <a:pt x="291846" y="-11042"/>
                    <a:pt x="258223" y="9532"/>
                  </a:cubicBezTo>
                  <a:cubicBezTo>
                    <a:pt x="211264" y="36678"/>
                    <a:pt x="163258" y="57633"/>
                    <a:pt x="113633" y="23058"/>
                  </a:cubicBezTo>
                  <a:cubicBezTo>
                    <a:pt x="102679" y="16009"/>
                    <a:pt x="91535" y="7722"/>
                    <a:pt x="79629" y="2769"/>
                  </a:cubicBezTo>
                  <a:cubicBezTo>
                    <a:pt x="60103" y="-5708"/>
                    <a:pt x="18097" y="7151"/>
                    <a:pt x="0" y="16200"/>
                  </a:cubicBezTo>
                </a:path>
              </a:pathLst>
            </a:custGeom>
            <a:grpFill/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200" name="Kombinationstegning: figur 199">
              <a:extLst>
                <a:ext uri="{FF2B5EF4-FFF2-40B4-BE49-F238E27FC236}">
                  <a16:creationId xmlns:a16="http://schemas.microsoft.com/office/drawing/2014/main" id="{D9964C8D-716E-8939-A610-EF371C6524A6}"/>
                </a:ext>
              </a:extLst>
            </p:cNvPr>
            <p:cNvSpPr/>
            <p:nvPr/>
          </p:nvSpPr>
          <p:spPr>
            <a:xfrm>
              <a:off x="10588808" y="5721302"/>
              <a:ext cx="924401" cy="44003"/>
            </a:xfrm>
            <a:custGeom>
              <a:avLst/>
              <a:gdLst>
                <a:gd name="connsiteX0" fmla="*/ 924401 w 924401"/>
                <a:gd name="connsiteY0" fmla="*/ 15533 h 44003"/>
                <a:gd name="connsiteX1" fmla="*/ 790289 w 924401"/>
                <a:gd name="connsiteY1" fmla="*/ 26296 h 44003"/>
                <a:gd name="connsiteX2" fmla="*/ 731615 w 924401"/>
                <a:gd name="connsiteY2" fmla="*/ 3341 h 44003"/>
                <a:gd name="connsiteX3" fmla="*/ 650557 w 924401"/>
                <a:gd name="connsiteY3" fmla="*/ 39250 h 44003"/>
                <a:gd name="connsiteX4" fmla="*/ 609219 w 924401"/>
                <a:gd name="connsiteY4" fmla="*/ 42107 h 44003"/>
                <a:gd name="connsiteX5" fmla="*/ 448913 w 924401"/>
                <a:gd name="connsiteY5" fmla="*/ 28582 h 44003"/>
                <a:gd name="connsiteX6" fmla="*/ 351948 w 924401"/>
                <a:gd name="connsiteY6" fmla="*/ 31535 h 44003"/>
                <a:gd name="connsiteX7" fmla="*/ 258223 w 924401"/>
                <a:gd name="connsiteY7" fmla="*/ 9532 h 44003"/>
                <a:gd name="connsiteX8" fmla="*/ 113633 w 924401"/>
                <a:gd name="connsiteY8" fmla="*/ 23057 h 44003"/>
                <a:gd name="connsiteX9" fmla="*/ 79629 w 924401"/>
                <a:gd name="connsiteY9" fmla="*/ 2769 h 44003"/>
                <a:gd name="connsiteX10" fmla="*/ 0 w 924401"/>
                <a:gd name="connsiteY10" fmla="*/ 16199 h 4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4401" h="44003">
                  <a:moveTo>
                    <a:pt x="924401" y="15533"/>
                  </a:moveTo>
                  <a:cubicBezTo>
                    <a:pt x="881253" y="46203"/>
                    <a:pt x="835342" y="55538"/>
                    <a:pt x="790289" y="26296"/>
                  </a:cubicBezTo>
                  <a:cubicBezTo>
                    <a:pt x="772001" y="16199"/>
                    <a:pt x="753237" y="2960"/>
                    <a:pt x="731615" y="3341"/>
                  </a:cubicBezTo>
                  <a:cubicBezTo>
                    <a:pt x="703421" y="3912"/>
                    <a:pt x="680085" y="31439"/>
                    <a:pt x="650557" y="39250"/>
                  </a:cubicBezTo>
                  <a:cubicBezTo>
                    <a:pt x="637222" y="43155"/>
                    <a:pt x="623030" y="44012"/>
                    <a:pt x="609219" y="42107"/>
                  </a:cubicBezTo>
                  <a:cubicBezTo>
                    <a:pt x="530637" y="25058"/>
                    <a:pt x="537400" y="-28282"/>
                    <a:pt x="448913" y="28582"/>
                  </a:cubicBezTo>
                  <a:cubicBezTo>
                    <a:pt x="417290" y="47060"/>
                    <a:pt x="385286" y="49346"/>
                    <a:pt x="351948" y="31535"/>
                  </a:cubicBezTo>
                  <a:cubicBezTo>
                    <a:pt x="322421" y="16485"/>
                    <a:pt x="291846" y="-11042"/>
                    <a:pt x="258223" y="9532"/>
                  </a:cubicBezTo>
                  <a:cubicBezTo>
                    <a:pt x="211264" y="36678"/>
                    <a:pt x="163258" y="57633"/>
                    <a:pt x="113633" y="23057"/>
                  </a:cubicBezTo>
                  <a:cubicBezTo>
                    <a:pt x="102679" y="16009"/>
                    <a:pt x="91535" y="7722"/>
                    <a:pt x="79629" y="2769"/>
                  </a:cubicBezTo>
                  <a:cubicBezTo>
                    <a:pt x="60103" y="-5708"/>
                    <a:pt x="18097" y="7151"/>
                    <a:pt x="0" y="16199"/>
                  </a:cubicBezTo>
                </a:path>
              </a:pathLst>
            </a:custGeom>
            <a:grpFill/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201" name="Kombinationstegning: figur 200">
              <a:extLst>
                <a:ext uri="{FF2B5EF4-FFF2-40B4-BE49-F238E27FC236}">
                  <a16:creationId xmlns:a16="http://schemas.microsoft.com/office/drawing/2014/main" id="{CAF3CDA5-BA69-10CE-B1EA-C632D5A72532}"/>
                </a:ext>
              </a:extLst>
            </p:cNvPr>
            <p:cNvSpPr/>
            <p:nvPr/>
          </p:nvSpPr>
          <p:spPr>
            <a:xfrm>
              <a:off x="9908386" y="5287102"/>
              <a:ext cx="180492" cy="426586"/>
            </a:xfrm>
            <a:custGeom>
              <a:avLst/>
              <a:gdLst>
                <a:gd name="connsiteX0" fmla="*/ 88062 w 180492"/>
                <a:gd name="connsiteY0" fmla="*/ 148076 h 426586"/>
                <a:gd name="connsiteX1" fmla="*/ 89777 w 180492"/>
                <a:gd name="connsiteY1" fmla="*/ 149790 h 426586"/>
                <a:gd name="connsiteX2" fmla="*/ 91396 w 180492"/>
                <a:gd name="connsiteY2" fmla="*/ 255994 h 426586"/>
                <a:gd name="connsiteX3" fmla="*/ 87777 w 180492"/>
                <a:gd name="connsiteY3" fmla="*/ 324098 h 426586"/>
                <a:gd name="connsiteX4" fmla="*/ 140640 w 180492"/>
                <a:gd name="connsiteY4" fmla="*/ 296190 h 426586"/>
                <a:gd name="connsiteX5" fmla="*/ 174740 w 180492"/>
                <a:gd name="connsiteY5" fmla="*/ 219227 h 426586"/>
                <a:gd name="connsiteX6" fmla="*/ 168168 w 180492"/>
                <a:gd name="connsiteY6" fmla="*/ 81782 h 426586"/>
                <a:gd name="connsiteX7" fmla="*/ 124734 w 180492"/>
                <a:gd name="connsiteY7" fmla="*/ 12059 h 426586"/>
                <a:gd name="connsiteX8" fmla="*/ 42628 w 180492"/>
                <a:gd name="connsiteY8" fmla="*/ 24060 h 426586"/>
                <a:gd name="connsiteX9" fmla="*/ 1766 w 180492"/>
                <a:gd name="connsiteY9" fmla="*/ 130550 h 426586"/>
                <a:gd name="connsiteX10" fmla="*/ 25483 w 180492"/>
                <a:gd name="connsiteY10" fmla="*/ 275044 h 426586"/>
                <a:gd name="connsiteX11" fmla="*/ 89967 w 180492"/>
                <a:gd name="connsiteY11" fmla="*/ 324002 h 426586"/>
                <a:gd name="connsiteX12" fmla="*/ 89967 w 180492"/>
                <a:gd name="connsiteY12" fmla="*/ 426587 h 42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492" h="426586">
                  <a:moveTo>
                    <a:pt x="88062" y="148076"/>
                  </a:moveTo>
                  <a:cubicBezTo>
                    <a:pt x="88634" y="148647"/>
                    <a:pt x="89682" y="149219"/>
                    <a:pt x="89777" y="149790"/>
                  </a:cubicBezTo>
                  <a:cubicBezTo>
                    <a:pt x="90634" y="185223"/>
                    <a:pt x="91968" y="220942"/>
                    <a:pt x="91396" y="255994"/>
                  </a:cubicBezTo>
                  <a:cubicBezTo>
                    <a:pt x="91015" y="277711"/>
                    <a:pt x="95016" y="300380"/>
                    <a:pt x="87777" y="324098"/>
                  </a:cubicBezTo>
                  <a:cubicBezTo>
                    <a:pt x="112161" y="324002"/>
                    <a:pt x="127210" y="312858"/>
                    <a:pt x="140640" y="296190"/>
                  </a:cubicBezTo>
                  <a:cubicBezTo>
                    <a:pt x="159024" y="273425"/>
                    <a:pt x="169406" y="246945"/>
                    <a:pt x="174740" y="219227"/>
                  </a:cubicBezTo>
                  <a:cubicBezTo>
                    <a:pt x="183598" y="173222"/>
                    <a:pt x="182836" y="126835"/>
                    <a:pt x="168168" y="81782"/>
                  </a:cubicBezTo>
                  <a:cubicBezTo>
                    <a:pt x="159500" y="55112"/>
                    <a:pt x="148165" y="29680"/>
                    <a:pt x="124734" y="12059"/>
                  </a:cubicBezTo>
                  <a:cubicBezTo>
                    <a:pt x="97968" y="-8039"/>
                    <a:pt x="65393" y="-2324"/>
                    <a:pt x="42628" y="24060"/>
                  </a:cubicBezTo>
                  <a:cubicBezTo>
                    <a:pt x="16053" y="54921"/>
                    <a:pt x="5481" y="92164"/>
                    <a:pt x="1766" y="130550"/>
                  </a:cubicBezTo>
                  <a:cubicBezTo>
                    <a:pt x="-2997" y="180175"/>
                    <a:pt x="909" y="229705"/>
                    <a:pt x="25483" y="275044"/>
                  </a:cubicBezTo>
                  <a:cubicBezTo>
                    <a:pt x="43581" y="308382"/>
                    <a:pt x="60059" y="321240"/>
                    <a:pt x="89967" y="324002"/>
                  </a:cubicBezTo>
                  <a:lnTo>
                    <a:pt x="89967" y="426587"/>
                  </a:ln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202" name="Kombinationstegning: figur 201">
              <a:extLst>
                <a:ext uri="{FF2B5EF4-FFF2-40B4-BE49-F238E27FC236}">
                  <a16:creationId xmlns:a16="http://schemas.microsoft.com/office/drawing/2014/main" id="{4ACFC282-129F-55CD-454A-30876552F899}"/>
                </a:ext>
              </a:extLst>
            </p:cNvPr>
            <p:cNvSpPr/>
            <p:nvPr/>
          </p:nvSpPr>
          <p:spPr>
            <a:xfrm>
              <a:off x="9958158" y="5529190"/>
              <a:ext cx="36575" cy="31337"/>
            </a:xfrm>
            <a:custGeom>
              <a:avLst/>
              <a:gdLst>
                <a:gd name="connsiteX0" fmla="*/ 0 w 36575"/>
                <a:gd name="connsiteY0" fmla="*/ 0 h 31337"/>
                <a:gd name="connsiteX1" fmla="*/ 36576 w 36575"/>
                <a:gd name="connsiteY1" fmla="*/ 31337 h 31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75" h="31337">
                  <a:moveTo>
                    <a:pt x="0" y="0"/>
                  </a:moveTo>
                  <a:cubicBezTo>
                    <a:pt x="12763" y="9811"/>
                    <a:pt x="19812" y="26194"/>
                    <a:pt x="36576" y="31337"/>
                  </a:cubicBez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203" name="Kombinationstegning: figur 202">
              <a:extLst>
                <a:ext uri="{FF2B5EF4-FFF2-40B4-BE49-F238E27FC236}">
                  <a16:creationId xmlns:a16="http://schemas.microsoft.com/office/drawing/2014/main" id="{C5CA9585-E2BE-4229-68A0-FFA9D4527378}"/>
                </a:ext>
              </a:extLst>
            </p:cNvPr>
            <p:cNvSpPr/>
            <p:nvPr/>
          </p:nvSpPr>
          <p:spPr>
            <a:xfrm>
              <a:off x="10003401" y="5518808"/>
              <a:ext cx="27908" cy="24383"/>
            </a:xfrm>
            <a:custGeom>
              <a:avLst/>
              <a:gdLst>
                <a:gd name="connsiteX0" fmla="*/ 27908 w 27908"/>
                <a:gd name="connsiteY0" fmla="*/ 0 h 24383"/>
                <a:gd name="connsiteX1" fmla="*/ 0 w 27908"/>
                <a:gd name="connsiteY1" fmla="*/ 24384 h 2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908" h="24383">
                  <a:moveTo>
                    <a:pt x="27908" y="0"/>
                  </a:moveTo>
                  <a:cubicBezTo>
                    <a:pt x="18383" y="7906"/>
                    <a:pt x="12097" y="19431"/>
                    <a:pt x="0" y="24384"/>
                  </a:cubicBez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204" name="Kombinationstegning: figur 203">
              <a:extLst>
                <a:ext uri="{FF2B5EF4-FFF2-40B4-BE49-F238E27FC236}">
                  <a16:creationId xmlns:a16="http://schemas.microsoft.com/office/drawing/2014/main" id="{93C1D8FB-D3BA-99C0-2E12-5E39380784DA}"/>
                </a:ext>
              </a:extLst>
            </p:cNvPr>
            <p:cNvSpPr/>
            <p:nvPr/>
          </p:nvSpPr>
          <p:spPr>
            <a:xfrm>
              <a:off x="10001687" y="5469944"/>
              <a:ext cx="19145" cy="20859"/>
            </a:xfrm>
            <a:custGeom>
              <a:avLst/>
              <a:gdLst>
                <a:gd name="connsiteX0" fmla="*/ 19145 w 19145"/>
                <a:gd name="connsiteY0" fmla="*/ 0 h 20859"/>
                <a:gd name="connsiteX1" fmla="*/ 0 w 19145"/>
                <a:gd name="connsiteY1" fmla="*/ 20860 h 20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145" h="20859">
                  <a:moveTo>
                    <a:pt x="19145" y="0"/>
                  </a:moveTo>
                  <a:cubicBezTo>
                    <a:pt x="19145" y="12859"/>
                    <a:pt x="10478" y="17717"/>
                    <a:pt x="0" y="20860"/>
                  </a:cubicBez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205" name="Kombinationstegning: figur 204">
              <a:extLst>
                <a:ext uri="{FF2B5EF4-FFF2-40B4-BE49-F238E27FC236}">
                  <a16:creationId xmlns:a16="http://schemas.microsoft.com/office/drawing/2014/main" id="{8C523FB4-D50A-681D-84A3-F88BBE5783E6}"/>
                </a:ext>
              </a:extLst>
            </p:cNvPr>
            <p:cNvSpPr/>
            <p:nvPr/>
          </p:nvSpPr>
          <p:spPr>
            <a:xfrm>
              <a:off x="9779555" y="5415028"/>
              <a:ext cx="138037" cy="326187"/>
            </a:xfrm>
            <a:custGeom>
              <a:avLst/>
              <a:gdLst>
                <a:gd name="connsiteX0" fmla="*/ 67447 w 138037"/>
                <a:gd name="connsiteY0" fmla="*/ 113019 h 326187"/>
                <a:gd name="connsiteX1" fmla="*/ 68685 w 138037"/>
                <a:gd name="connsiteY1" fmla="*/ 114352 h 326187"/>
                <a:gd name="connsiteX2" fmla="*/ 69923 w 138037"/>
                <a:gd name="connsiteY2" fmla="*/ 195600 h 326187"/>
                <a:gd name="connsiteX3" fmla="*/ 67161 w 138037"/>
                <a:gd name="connsiteY3" fmla="*/ 247702 h 326187"/>
                <a:gd name="connsiteX4" fmla="*/ 107547 w 138037"/>
                <a:gd name="connsiteY4" fmla="*/ 226366 h 326187"/>
                <a:gd name="connsiteX5" fmla="*/ 133645 w 138037"/>
                <a:gd name="connsiteY5" fmla="*/ 167597 h 326187"/>
                <a:gd name="connsiteX6" fmla="*/ 128597 w 138037"/>
                <a:gd name="connsiteY6" fmla="*/ 62536 h 326187"/>
                <a:gd name="connsiteX7" fmla="*/ 95355 w 138037"/>
                <a:gd name="connsiteY7" fmla="*/ 9196 h 326187"/>
                <a:gd name="connsiteX8" fmla="*/ 32585 w 138037"/>
                <a:gd name="connsiteY8" fmla="*/ 18340 h 326187"/>
                <a:gd name="connsiteX9" fmla="*/ 1343 w 138037"/>
                <a:gd name="connsiteY9" fmla="*/ 99779 h 326187"/>
                <a:gd name="connsiteX10" fmla="*/ 19440 w 138037"/>
                <a:gd name="connsiteY10" fmla="*/ 210269 h 326187"/>
                <a:gd name="connsiteX11" fmla="*/ 68685 w 138037"/>
                <a:gd name="connsiteY11" fmla="*/ 247702 h 326187"/>
                <a:gd name="connsiteX12" fmla="*/ 68685 w 138037"/>
                <a:gd name="connsiteY12" fmla="*/ 326188 h 326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8037" h="326187">
                  <a:moveTo>
                    <a:pt x="67447" y="113019"/>
                  </a:moveTo>
                  <a:cubicBezTo>
                    <a:pt x="67447" y="113019"/>
                    <a:pt x="68685" y="113876"/>
                    <a:pt x="68685" y="114352"/>
                  </a:cubicBezTo>
                  <a:cubicBezTo>
                    <a:pt x="69351" y="141403"/>
                    <a:pt x="70304" y="168740"/>
                    <a:pt x="69923" y="195600"/>
                  </a:cubicBezTo>
                  <a:cubicBezTo>
                    <a:pt x="69637" y="212174"/>
                    <a:pt x="72685" y="229509"/>
                    <a:pt x="67161" y="247702"/>
                  </a:cubicBezTo>
                  <a:cubicBezTo>
                    <a:pt x="85830" y="247607"/>
                    <a:pt x="97355" y="239034"/>
                    <a:pt x="107547" y="226366"/>
                  </a:cubicBezTo>
                  <a:cubicBezTo>
                    <a:pt x="121644" y="208935"/>
                    <a:pt x="129549" y="188742"/>
                    <a:pt x="133645" y="167597"/>
                  </a:cubicBezTo>
                  <a:cubicBezTo>
                    <a:pt x="140408" y="132449"/>
                    <a:pt x="139836" y="97016"/>
                    <a:pt x="128597" y="62536"/>
                  </a:cubicBezTo>
                  <a:cubicBezTo>
                    <a:pt x="121929" y="42152"/>
                    <a:pt x="113357" y="22721"/>
                    <a:pt x="95355" y="9196"/>
                  </a:cubicBezTo>
                  <a:cubicBezTo>
                    <a:pt x="74876" y="-6139"/>
                    <a:pt x="49920" y="-1758"/>
                    <a:pt x="32585" y="18340"/>
                  </a:cubicBezTo>
                  <a:cubicBezTo>
                    <a:pt x="12297" y="41962"/>
                    <a:pt x="4105" y="70442"/>
                    <a:pt x="1343" y="99779"/>
                  </a:cubicBezTo>
                  <a:cubicBezTo>
                    <a:pt x="-2276" y="137688"/>
                    <a:pt x="676" y="175598"/>
                    <a:pt x="19440" y="210269"/>
                  </a:cubicBezTo>
                  <a:cubicBezTo>
                    <a:pt x="33252" y="235796"/>
                    <a:pt x="45920" y="245606"/>
                    <a:pt x="68685" y="247702"/>
                  </a:cubicBezTo>
                  <a:lnTo>
                    <a:pt x="68685" y="326188"/>
                  </a:ln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206" name="Kombinationstegning: figur 205">
              <a:extLst>
                <a:ext uri="{FF2B5EF4-FFF2-40B4-BE49-F238E27FC236}">
                  <a16:creationId xmlns:a16="http://schemas.microsoft.com/office/drawing/2014/main" id="{D660769A-6728-8B88-2439-699FCE70A308}"/>
                </a:ext>
              </a:extLst>
            </p:cNvPr>
            <p:cNvSpPr/>
            <p:nvPr/>
          </p:nvSpPr>
          <p:spPr>
            <a:xfrm>
              <a:off x="9817664" y="5599961"/>
              <a:ext cx="28003" cy="24002"/>
            </a:xfrm>
            <a:custGeom>
              <a:avLst/>
              <a:gdLst>
                <a:gd name="connsiteX0" fmla="*/ 0 w 28003"/>
                <a:gd name="connsiteY0" fmla="*/ 0 h 24002"/>
                <a:gd name="connsiteX1" fmla="*/ 28004 w 28003"/>
                <a:gd name="connsiteY1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003" h="24002">
                  <a:moveTo>
                    <a:pt x="0" y="0"/>
                  </a:moveTo>
                  <a:cubicBezTo>
                    <a:pt x="9715" y="7525"/>
                    <a:pt x="15145" y="20002"/>
                    <a:pt x="28004" y="24003"/>
                  </a:cubicBez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207" name="Kombinationstegning: figur 206">
              <a:extLst>
                <a:ext uri="{FF2B5EF4-FFF2-40B4-BE49-F238E27FC236}">
                  <a16:creationId xmlns:a16="http://schemas.microsoft.com/office/drawing/2014/main" id="{757E26B9-2BA5-D5AB-2A56-53FC774A8FEF}"/>
                </a:ext>
              </a:extLst>
            </p:cNvPr>
            <p:cNvSpPr/>
            <p:nvPr/>
          </p:nvSpPr>
          <p:spPr>
            <a:xfrm>
              <a:off x="9852240" y="5591959"/>
              <a:ext cx="21335" cy="18669"/>
            </a:xfrm>
            <a:custGeom>
              <a:avLst/>
              <a:gdLst>
                <a:gd name="connsiteX0" fmla="*/ 21336 w 21335"/>
                <a:gd name="connsiteY0" fmla="*/ 0 h 18669"/>
                <a:gd name="connsiteX1" fmla="*/ 0 w 21335"/>
                <a:gd name="connsiteY1" fmla="*/ 18669 h 18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335" h="18669">
                  <a:moveTo>
                    <a:pt x="21336" y="0"/>
                  </a:moveTo>
                  <a:cubicBezTo>
                    <a:pt x="14097" y="6096"/>
                    <a:pt x="9239" y="14859"/>
                    <a:pt x="0" y="18669"/>
                  </a:cubicBezTo>
                </a:path>
              </a:pathLst>
            </a:custGeom>
            <a:grpFill/>
            <a:ln w="9525" cap="sq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208" name="Kombinationstegning: figur 207">
              <a:extLst>
                <a:ext uri="{FF2B5EF4-FFF2-40B4-BE49-F238E27FC236}">
                  <a16:creationId xmlns:a16="http://schemas.microsoft.com/office/drawing/2014/main" id="{DA5034DF-97AF-4F97-78CF-08E4320B268F}"/>
                </a:ext>
              </a:extLst>
            </p:cNvPr>
            <p:cNvSpPr/>
            <p:nvPr/>
          </p:nvSpPr>
          <p:spPr>
            <a:xfrm>
              <a:off x="9850906" y="5554621"/>
              <a:ext cx="14668" cy="16002"/>
            </a:xfrm>
            <a:custGeom>
              <a:avLst/>
              <a:gdLst>
                <a:gd name="connsiteX0" fmla="*/ 14669 w 14668"/>
                <a:gd name="connsiteY0" fmla="*/ 0 h 16002"/>
                <a:gd name="connsiteX1" fmla="*/ 0 w 14668"/>
                <a:gd name="connsiteY1" fmla="*/ 16002 h 1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668" h="16002">
                  <a:moveTo>
                    <a:pt x="14669" y="0"/>
                  </a:moveTo>
                  <a:cubicBezTo>
                    <a:pt x="14669" y="9811"/>
                    <a:pt x="8001" y="13525"/>
                    <a:pt x="0" y="16002"/>
                  </a:cubicBezTo>
                </a:path>
              </a:pathLst>
            </a:custGeom>
            <a:grpFill/>
            <a:ln w="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209" name="Kombinationstegning: figur 208">
              <a:extLst>
                <a:ext uri="{FF2B5EF4-FFF2-40B4-BE49-F238E27FC236}">
                  <a16:creationId xmlns:a16="http://schemas.microsoft.com/office/drawing/2014/main" id="{50325D78-0077-6DF0-6E12-824A49402DEE}"/>
                </a:ext>
              </a:extLst>
            </p:cNvPr>
            <p:cNvSpPr/>
            <p:nvPr/>
          </p:nvSpPr>
          <p:spPr>
            <a:xfrm>
              <a:off x="8567801" y="4887471"/>
              <a:ext cx="390078" cy="206749"/>
            </a:xfrm>
            <a:custGeom>
              <a:avLst/>
              <a:gdLst>
                <a:gd name="connsiteX0" fmla="*/ 127152 w 390078"/>
                <a:gd name="connsiteY0" fmla="*/ 62884 h 206749"/>
                <a:gd name="connsiteX1" fmla="*/ 51809 w 390078"/>
                <a:gd name="connsiteY1" fmla="*/ 87459 h 206749"/>
                <a:gd name="connsiteX2" fmla="*/ 27901 w 390078"/>
                <a:gd name="connsiteY2" fmla="*/ 114319 h 206749"/>
                <a:gd name="connsiteX3" fmla="*/ 1612 w 390078"/>
                <a:gd name="connsiteY3" fmla="*/ 168993 h 206749"/>
                <a:gd name="connsiteX4" fmla="*/ 49237 w 390078"/>
                <a:gd name="connsiteY4" fmla="*/ 205759 h 206749"/>
                <a:gd name="connsiteX5" fmla="*/ 139534 w 390078"/>
                <a:gd name="connsiteY5" fmla="*/ 206235 h 206749"/>
                <a:gd name="connsiteX6" fmla="*/ 335845 w 390078"/>
                <a:gd name="connsiteY6" fmla="*/ 206616 h 206749"/>
                <a:gd name="connsiteX7" fmla="*/ 388041 w 390078"/>
                <a:gd name="connsiteY7" fmla="*/ 177851 h 206749"/>
                <a:gd name="connsiteX8" fmla="*/ 363753 w 390078"/>
                <a:gd name="connsiteY8" fmla="*/ 131845 h 206749"/>
                <a:gd name="connsiteX9" fmla="*/ 351846 w 390078"/>
                <a:gd name="connsiteY9" fmla="*/ 109557 h 206749"/>
                <a:gd name="connsiteX10" fmla="*/ 269360 w 390078"/>
                <a:gd name="connsiteY10" fmla="*/ 53740 h 206749"/>
                <a:gd name="connsiteX11" fmla="*/ 204971 w 390078"/>
                <a:gd name="connsiteY11" fmla="*/ 781 h 206749"/>
                <a:gd name="connsiteX12" fmla="*/ 124008 w 390078"/>
                <a:gd name="connsiteY12" fmla="*/ 56693 h 206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0078" h="206749">
                  <a:moveTo>
                    <a:pt x="127152" y="62884"/>
                  </a:moveTo>
                  <a:cubicBezTo>
                    <a:pt x="91147" y="48501"/>
                    <a:pt x="72193" y="55836"/>
                    <a:pt x="51809" y="87459"/>
                  </a:cubicBezTo>
                  <a:cubicBezTo>
                    <a:pt x="45808" y="96698"/>
                    <a:pt x="44856" y="109176"/>
                    <a:pt x="27901" y="114319"/>
                  </a:cubicBezTo>
                  <a:cubicBezTo>
                    <a:pt x="5137" y="121177"/>
                    <a:pt x="-4007" y="141561"/>
                    <a:pt x="1612" y="168993"/>
                  </a:cubicBezTo>
                  <a:cubicBezTo>
                    <a:pt x="7518" y="197568"/>
                    <a:pt x="26663" y="204235"/>
                    <a:pt x="49237" y="205759"/>
                  </a:cubicBezTo>
                  <a:cubicBezTo>
                    <a:pt x="79241" y="207664"/>
                    <a:pt x="109435" y="206235"/>
                    <a:pt x="139534" y="206235"/>
                  </a:cubicBezTo>
                  <a:cubicBezTo>
                    <a:pt x="204971" y="206235"/>
                    <a:pt x="270408" y="205473"/>
                    <a:pt x="335845" y="206616"/>
                  </a:cubicBezTo>
                  <a:cubicBezTo>
                    <a:pt x="360038" y="207093"/>
                    <a:pt x="380231" y="200425"/>
                    <a:pt x="388041" y="177851"/>
                  </a:cubicBezTo>
                  <a:cubicBezTo>
                    <a:pt x="394995" y="157563"/>
                    <a:pt x="383470" y="140132"/>
                    <a:pt x="363753" y="131845"/>
                  </a:cubicBezTo>
                  <a:cubicBezTo>
                    <a:pt x="352323" y="126987"/>
                    <a:pt x="353371" y="117272"/>
                    <a:pt x="351846" y="109557"/>
                  </a:cubicBezTo>
                  <a:cubicBezTo>
                    <a:pt x="342607" y="63456"/>
                    <a:pt x="316413" y="44882"/>
                    <a:pt x="269360" y="53740"/>
                  </a:cubicBezTo>
                  <a:cubicBezTo>
                    <a:pt x="255930" y="26880"/>
                    <a:pt x="236880" y="5258"/>
                    <a:pt x="204971" y="781"/>
                  </a:cubicBezTo>
                  <a:cubicBezTo>
                    <a:pt x="161346" y="-5410"/>
                    <a:pt x="142868" y="26308"/>
                    <a:pt x="124008" y="56693"/>
                  </a:cubicBezTo>
                </a:path>
              </a:pathLst>
            </a:custGeom>
            <a:grpFill/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210" name="Kombinationstegning: figur 209">
              <a:extLst>
                <a:ext uri="{FF2B5EF4-FFF2-40B4-BE49-F238E27FC236}">
                  <a16:creationId xmlns:a16="http://schemas.microsoft.com/office/drawing/2014/main" id="{30B61CFF-E8E7-3A03-1A99-BBCFDC389F2E}"/>
                </a:ext>
              </a:extLst>
            </p:cNvPr>
            <p:cNvSpPr/>
            <p:nvPr/>
          </p:nvSpPr>
          <p:spPr>
            <a:xfrm>
              <a:off x="10465364" y="5574624"/>
              <a:ext cx="36385" cy="17525"/>
            </a:xfrm>
            <a:custGeom>
              <a:avLst/>
              <a:gdLst>
                <a:gd name="connsiteX0" fmla="*/ 36386 w 36385"/>
                <a:gd name="connsiteY0" fmla="*/ 0 h 17525"/>
                <a:gd name="connsiteX1" fmla="*/ 12859 w 36385"/>
                <a:gd name="connsiteY1" fmla="*/ 17526 h 17525"/>
                <a:gd name="connsiteX2" fmla="*/ 0 w 36385"/>
                <a:gd name="connsiteY2" fmla="*/ 1810 h 1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385" h="17525">
                  <a:moveTo>
                    <a:pt x="36386" y="0"/>
                  </a:moveTo>
                  <a:cubicBezTo>
                    <a:pt x="26765" y="1333"/>
                    <a:pt x="22003" y="9906"/>
                    <a:pt x="12859" y="17526"/>
                  </a:cubicBezTo>
                  <a:cubicBezTo>
                    <a:pt x="8192" y="11811"/>
                    <a:pt x="4096" y="6763"/>
                    <a:pt x="0" y="1810"/>
                  </a:cubicBezTo>
                </a:path>
              </a:pathLst>
            </a:custGeom>
            <a:grpFill/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211" name="Kombinationstegning: figur 210">
              <a:extLst>
                <a:ext uri="{FF2B5EF4-FFF2-40B4-BE49-F238E27FC236}">
                  <a16:creationId xmlns:a16="http://schemas.microsoft.com/office/drawing/2014/main" id="{7AB9E4F1-D68B-1FF2-3F8A-1F5829EC27C7}"/>
                </a:ext>
              </a:extLst>
            </p:cNvPr>
            <p:cNvSpPr/>
            <p:nvPr/>
          </p:nvSpPr>
          <p:spPr>
            <a:xfrm>
              <a:off x="10382877" y="5495408"/>
              <a:ext cx="57912" cy="22542"/>
            </a:xfrm>
            <a:custGeom>
              <a:avLst/>
              <a:gdLst>
                <a:gd name="connsiteX0" fmla="*/ 57912 w 57912"/>
                <a:gd name="connsiteY0" fmla="*/ 540 h 22542"/>
                <a:gd name="connsiteX1" fmla="*/ 39910 w 57912"/>
                <a:gd name="connsiteY1" fmla="*/ 22542 h 22542"/>
                <a:gd name="connsiteX2" fmla="*/ 0 w 57912"/>
                <a:gd name="connsiteY2" fmla="*/ 540 h 2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912" h="22542">
                  <a:moveTo>
                    <a:pt x="57912" y="540"/>
                  </a:moveTo>
                  <a:cubicBezTo>
                    <a:pt x="51435" y="8541"/>
                    <a:pt x="44863" y="16542"/>
                    <a:pt x="39910" y="22542"/>
                  </a:cubicBezTo>
                  <a:cubicBezTo>
                    <a:pt x="21527" y="16827"/>
                    <a:pt x="17907" y="-3556"/>
                    <a:pt x="0" y="540"/>
                  </a:cubicBezTo>
                </a:path>
              </a:pathLst>
            </a:custGeom>
            <a:grpFill/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212" name="Kombinationstegning: figur 211">
              <a:extLst>
                <a:ext uri="{FF2B5EF4-FFF2-40B4-BE49-F238E27FC236}">
                  <a16:creationId xmlns:a16="http://schemas.microsoft.com/office/drawing/2014/main" id="{04410584-7474-FBF3-AB47-7A5A8262A65B}"/>
                </a:ext>
              </a:extLst>
            </p:cNvPr>
            <p:cNvSpPr/>
            <p:nvPr/>
          </p:nvSpPr>
          <p:spPr>
            <a:xfrm>
              <a:off x="10532610" y="5478326"/>
              <a:ext cx="29146" cy="10858"/>
            </a:xfrm>
            <a:custGeom>
              <a:avLst/>
              <a:gdLst>
                <a:gd name="connsiteX0" fmla="*/ 0 w 29146"/>
                <a:gd name="connsiteY0" fmla="*/ 0 h 10858"/>
                <a:gd name="connsiteX1" fmla="*/ 14574 w 29146"/>
                <a:gd name="connsiteY1" fmla="*/ 10858 h 10858"/>
                <a:gd name="connsiteX2" fmla="*/ 29146 w 29146"/>
                <a:gd name="connsiteY2" fmla="*/ 0 h 10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146" h="10858">
                  <a:moveTo>
                    <a:pt x="0" y="0"/>
                  </a:moveTo>
                  <a:cubicBezTo>
                    <a:pt x="4858" y="3619"/>
                    <a:pt x="9716" y="7239"/>
                    <a:pt x="14574" y="10858"/>
                  </a:cubicBezTo>
                  <a:cubicBezTo>
                    <a:pt x="19431" y="7239"/>
                    <a:pt x="24289" y="3619"/>
                    <a:pt x="29146" y="0"/>
                  </a:cubicBezTo>
                </a:path>
              </a:pathLst>
            </a:custGeom>
            <a:grpFill/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213" name="Kombinationstegning: figur 212">
              <a:extLst>
                <a:ext uri="{FF2B5EF4-FFF2-40B4-BE49-F238E27FC236}">
                  <a16:creationId xmlns:a16="http://schemas.microsoft.com/office/drawing/2014/main" id="{AC610DC7-0E4F-30AD-B750-79944DEF2C37}"/>
                </a:ext>
              </a:extLst>
            </p:cNvPr>
            <p:cNvSpPr/>
            <p:nvPr/>
          </p:nvSpPr>
          <p:spPr>
            <a:xfrm>
              <a:off x="10336776" y="5368694"/>
              <a:ext cx="46291" cy="20295"/>
            </a:xfrm>
            <a:custGeom>
              <a:avLst/>
              <a:gdLst>
                <a:gd name="connsiteX0" fmla="*/ 0 w 46291"/>
                <a:gd name="connsiteY0" fmla="*/ 0 h 20295"/>
                <a:gd name="connsiteX1" fmla="*/ 46292 w 46291"/>
                <a:gd name="connsiteY1" fmla="*/ 5810 h 20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291" h="20295">
                  <a:moveTo>
                    <a:pt x="0" y="0"/>
                  </a:moveTo>
                  <a:cubicBezTo>
                    <a:pt x="14002" y="13621"/>
                    <a:pt x="26956" y="34766"/>
                    <a:pt x="46292" y="5810"/>
                  </a:cubicBezTo>
                </a:path>
              </a:pathLst>
            </a:custGeom>
            <a:grpFill/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214" name="Kombinationstegning: figur 213">
              <a:extLst>
                <a:ext uri="{FF2B5EF4-FFF2-40B4-BE49-F238E27FC236}">
                  <a16:creationId xmlns:a16="http://schemas.microsoft.com/office/drawing/2014/main" id="{3E01F368-1D89-D618-EE3B-6C610AB1704A}"/>
                </a:ext>
              </a:extLst>
            </p:cNvPr>
            <p:cNvSpPr/>
            <p:nvPr/>
          </p:nvSpPr>
          <p:spPr>
            <a:xfrm>
              <a:off x="10264482" y="5559575"/>
              <a:ext cx="43338" cy="18002"/>
            </a:xfrm>
            <a:custGeom>
              <a:avLst/>
              <a:gdLst>
                <a:gd name="connsiteX0" fmla="*/ 0 w 43338"/>
                <a:gd name="connsiteY0" fmla="*/ 0 h 18002"/>
                <a:gd name="connsiteX1" fmla="*/ 24003 w 43338"/>
                <a:gd name="connsiteY1" fmla="*/ 18002 h 18002"/>
                <a:gd name="connsiteX2" fmla="*/ 43339 w 43338"/>
                <a:gd name="connsiteY2" fmla="*/ 0 h 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338" h="18002">
                  <a:moveTo>
                    <a:pt x="0" y="0"/>
                  </a:moveTo>
                  <a:cubicBezTo>
                    <a:pt x="7715" y="5810"/>
                    <a:pt x="15430" y="11525"/>
                    <a:pt x="24003" y="18002"/>
                  </a:cubicBezTo>
                  <a:cubicBezTo>
                    <a:pt x="30385" y="12097"/>
                    <a:pt x="36862" y="6001"/>
                    <a:pt x="43339" y="0"/>
                  </a:cubicBezTo>
                </a:path>
              </a:pathLst>
            </a:custGeom>
            <a:grpFill/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sp>
          <p:nvSpPr>
            <p:cNvPr id="215" name="Kombinationstegning: figur 214">
              <a:extLst>
                <a:ext uri="{FF2B5EF4-FFF2-40B4-BE49-F238E27FC236}">
                  <a16:creationId xmlns:a16="http://schemas.microsoft.com/office/drawing/2014/main" id="{3018E3D8-38CB-650C-9A35-2638AF02F223}"/>
                </a:ext>
              </a:extLst>
            </p:cNvPr>
            <p:cNvSpPr/>
            <p:nvPr/>
          </p:nvSpPr>
          <p:spPr>
            <a:xfrm>
              <a:off x="8192128" y="4533065"/>
              <a:ext cx="268223" cy="268223"/>
            </a:xfrm>
            <a:custGeom>
              <a:avLst/>
              <a:gdLst>
                <a:gd name="connsiteX0" fmla="*/ 268224 w 268223"/>
                <a:gd name="connsiteY0" fmla="*/ 134112 h 268223"/>
                <a:gd name="connsiteX1" fmla="*/ 134112 w 268223"/>
                <a:gd name="connsiteY1" fmla="*/ 268224 h 268223"/>
                <a:gd name="connsiteX2" fmla="*/ 0 w 268223"/>
                <a:gd name="connsiteY2" fmla="*/ 134112 h 268223"/>
                <a:gd name="connsiteX3" fmla="*/ 134112 w 268223"/>
                <a:gd name="connsiteY3" fmla="*/ 0 h 268223"/>
                <a:gd name="connsiteX4" fmla="*/ 268224 w 268223"/>
                <a:gd name="connsiteY4" fmla="*/ 134112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8223" h="268223">
                  <a:moveTo>
                    <a:pt x="268224" y="134112"/>
                  </a:moveTo>
                  <a:cubicBezTo>
                    <a:pt x="268224" y="208180"/>
                    <a:pt x="208180" y="268224"/>
                    <a:pt x="134112" y="268224"/>
                  </a:cubicBezTo>
                  <a:cubicBezTo>
                    <a:pt x="60044" y="268224"/>
                    <a:pt x="0" y="208180"/>
                    <a:pt x="0" y="134112"/>
                  </a:cubicBezTo>
                  <a:cubicBezTo>
                    <a:pt x="0" y="60044"/>
                    <a:pt x="60044" y="0"/>
                    <a:pt x="134112" y="0"/>
                  </a:cubicBezTo>
                  <a:cubicBezTo>
                    <a:pt x="208180" y="0"/>
                    <a:pt x="268224" y="60044"/>
                    <a:pt x="268224" y="134112"/>
                  </a:cubicBezTo>
                  <a:close/>
                </a:path>
              </a:pathLst>
            </a:custGeom>
            <a:grpFill/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0" cap="none" spc="0" normalizeH="0" baseline="0" noProof="0">
                <a:ln>
                  <a:noFill/>
                </a:ln>
                <a:solidFill>
                  <a:srgbClr val="21103B"/>
                </a:solidFill>
                <a:effectLst/>
                <a:uLnTx/>
                <a:uFillTx/>
              </a:endParaRPr>
            </a:p>
          </p:txBody>
        </p:sp>
        <p:grpSp>
          <p:nvGrpSpPr>
            <p:cNvPr id="216" name="Grafik 103">
              <a:extLst>
                <a:ext uri="{FF2B5EF4-FFF2-40B4-BE49-F238E27FC236}">
                  <a16:creationId xmlns:a16="http://schemas.microsoft.com/office/drawing/2014/main" id="{9A914CC9-71D2-780C-B3E8-8B0386306BB6}"/>
                </a:ext>
              </a:extLst>
            </p:cNvPr>
            <p:cNvGrpSpPr/>
            <p:nvPr/>
          </p:nvGrpSpPr>
          <p:grpSpPr>
            <a:xfrm>
              <a:off x="5659417" y="4707361"/>
              <a:ext cx="921842" cy="1188350"/>
              <a:chOff x="5659417" y="4707361"/>
              <a:chExt cx="921842" cy="1188350"/>
            </a:xfrm>
            <a:grpFill/>
          </p:grpSpPr>
          <p:sp>
            <p:nvSpPr>
              <p:cNvPr id="217" name="Kombinationstegning: figur 216">
                <a:extLst>
                  <a:ext uri="{FF2B5EF4-FFF2-40B4-BE49-F238E27FC236}">
                    <a16:creationId xmlns:a16="http://schemas.microsoft.com/office/drawing/2014/main" id="{F14708B2-74B4-FBBE-A2EC-F78919D954D2}"/>
                  </a:ext>
                </a:extLst>
              </p:cNvPr>
              <p:cNvSpPr/>
              <p:nvPr/>
            </p:nvSpPr>
            <p:spPr>
              <a:xfrm>
                <a:off x="5900487" y="5377266"/>
                <a:ext cx="680772" cy="518445"/>
              </a:xfrm>
              <a:custGeom>
                <a:avLst/>
                <a:gdLst>
                  <a:gd name="connsiteX0" fmla="*/ 680773 w 680772"/>
                  <a:gd name="connsiteY0" fmla="*/ 463201 h 518445"/>
                  <a:gd name="connsiteX1" fmla="*/ 680297 w 680772"/>
                  <a:gd name="connsiteY1" fmla="*/ 105823 h 518445"/>
                  <a:gd name="connsiteX2" fmla="*/ 680297 w 680772"/>
                  <a:gd name="connsiteY2" fmla="*/ 67818 h 518445"/>
                  <a:gd name="connsiteX3" fmla="*/ 336063 w 680772"/>
                  <a:gd name="connsiteY3" fmla="*/ 0 h 518445"/>
                  <a:gd name="connsiteX4" fmla="*/ 1259 w 680772"/>
                  <a:gd name="connsiteY4" fmla="*/ 67437 h 518445"/>
                  <a:gd name="connsiteX5" fmla="*/ 211 w 680772"/>
                  <a:gd name="connsiteY5" fmla="*/ 518446 h 518445"/>
                  <a:gd name="connsiteX6" fmla="*/ 211 w 680772"/>
                  <a:gd name="connsiteY6" fmla="*/ 518446 h 518445"/>
                  <a:gd name="connsiteX7" fmla="*/ 413596 w 680772"/>
                  <a:gd name="connsiteY7" fmla="*/ 518446 h 518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0772" h="518445">
                    <a:moveTo>
                      <a:pt x="680773" y="463201"/>
                    </a:moveTo>
                    <a:cubicBezTo>
                      <a:pt x="680582" y="362807"/>
                      <a:pt x="679439" y="165925"/>
                      <a:pt x="680297" y="105823"/>
                    </a:cubicBezTo>
                    <a:cubicBezTo>
                      <a:pt x="680201" y="85058"/>
                      <a:pt x="680297" y="74295"/>
                      <a:pt x="680297" y="67818"/>
                    </a:cubicBezTo>
                    <a:cubicBezTo>
                      <a:pt x="624956" y="48577"/>
                      <a:pt x="480081" y="476"/>
                      <a:pt x="336063" y="0"/>
                    </a:cubicBezTo>
                    <a:cubicBezTo>
                      <a:pt x="224335" y="1619"/>
                      <a:pt x="103177" y="32290"/>
                      <a:pt x="1259" y="67437"/>
                    </a:cubicBezTo>
                    <a:cubicBezTo>
                      <a:pt x="307" y="60388"/>
                      <a:pt x="-360" y="424148"/>
                      <a:pt x="211" y="518446"/>
                    </a:cubicBezTo>
                    <a:lnTo>
                      <a:pt x="211" y="518446"/>
                    </a:lnTo>
                    <a:cubicBezTo>
                      <a:pt x="88699" y="518160"/>
                      <a:pt x="261196" y="518350"/>
                      <a:pt x="413596" y="518446"/>
                    </a:cubicBez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8" name="Kombinationstegning: figur 217">
                <a:extLst>
                  <a:ext uri="{FF2B5EF4-FFF2-40B4-BE49-F238E27FC236}">
                    <a16:creationId xmlns:a16="http://schemas.microsoft.com/office/drawing/2014/main" id="{DC234877-BF68-1456-FD0C-745BBA749AFE}"/>
                  </a:ext>
                </a:extLst>
              </p:cNvPr>
              <p:cNvSpPr/>
              <p:nvPr/>
            </p:nvSpPr>
            <p:spPr>
              <a:xfrm>
                <a:off x="5659417" y="5317165"/>
                <a:ext cx="654760" cy="578525"/>
              </a:xfrm>
              <a:custGeom>
                <a:avLst/>
                <a:gdLst>
                  <a:gd name="connsiteX0" fmla="*/ 654666 w 654760"/>
                  <a:gd name="connsiteY0" fmla="*/ 578452 h 578525"/>
                  <a:gd name="connsiteX1" fmla="*/ 108 w 654760"/>
                  <a:gd name="connsiteY1" fmla="*/ 578452 h 578525"/>
                  <a:gd name="connsiteX2" fmla="*/ 108 w 654760"/>
                  <a:gd name="connsiteY2" fmla="*/ 220693 h 578525"/>
                  <a:gd name="connsiteX3" fmla="*/ 108 w 654760"/>
                  <a:gd name="connsiteY3" fmla="*/ 94 h 578525"/>
                  <a:gd name="connsiteX4" fmla="*/ 654666 w 654760"/>
                  <a:gd name="connsiteY4" fmla="*/ 94 h 578525"/>
                  <a:gd name="connsiteX5" fmla="*/ 654666 w 654760"/>
                  <a:gd name="connsiteY5" fmla="*/ 63054 h 578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4760" h="578525">
                    <a:moveTo>
                      <a:pt x="654666" y="578452"/>
                    </a:moveTo>
                    <a:cubicBezTo>
                      <a:pt x="523221" y="578071"/>
                      <a:pt x="-5797" y="578738"/>
                      <a:pt x="108" y="578452"/>
                    </a:cubicBezTo>
                    <a:cubicBezTo>
                      <a:pt x="-177" y="516539"/>
                      <a:pt x="204" y="222598"/>
                      <a:pt x="108" y="220693"/>
                    </a:cubicBezTo>
                    <a:cubicBezTo>
                      <a:pt x="108" y="165067"/>
                      <a:pt x="108" y="22859"/>
                      <a:pt x="108" y="94"/>
                    </a:cubicBezTo>
                    <a:cubicBezTo>
                      <a:pt x="141269" y="284"/>
                      <a:pt x="547034" y="-192"/>
                      <a:pt x="654666" y="94"/>
                    </a:cubicBezTo>
                    <a:cubicBezTo>
                      <a:pt x="654952" y="13524"/>
                      <a:pt x="654476" y="61816"/>
                      <a:pt x="654666" y="63054"/>
                    </a:cubicBez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9" name="Kombinationstegning: figur 218">
                <a:extLst>
                  <a:ext uri="{FF2B5EF4-FFF2-40B4-BE49-F238E27FC236}">
                    <a16:creationId xmlns:a16="http://schemas.microsoft.com/office/drawing/2014/main" id="{5969A6CF-49AE-A04B-2EDA-F22D020EB460}"/>
                  </a:ext>
                </a:extLst>
              </p:cNvPr>
              <p:cNvSpPr/>
              <p:nvPr/>
            </p:nvSpPr>
            <p:spPr>
              <a:xfrm>
                <a:off x="6134156" y="5895617"/>
                <a:ext cx="160401" cy="9525"/>
              </a:xfrm>
              <a:custGeom>
                <a:avLst/>
                <a:gdLst>
                  <a:gd name="connsiteX0" fmla="*/ 160401 w 160401"/>
                  <a:gd name="connsiteY0" fmla="*/ 0 h 9525"/>
                  <a:gd name="connsiteX1" fmla="*/ 0 w 160401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401" h="9525">
                    <a:moveTo>
                      <a:pt x="160401" y="0"/>
                    </a:moveTo>
                    <a:cubicBezTo>
                      <a:pt x="160401" y="0"/>
                      <a:pt x="95" y="0"/>
                      <a:pt x="0" y="0"/>
                    </a:cubicBezTo>
                  </a:path>
                </a:pathLst>
              </a:custGeom>
              <a:grpFill/>
              <a:ln w="9525" cap="sq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0" name="Kombinationstegning: figur 219">
                <a:extLst>
                  <a:ext uri="{FF2B5EF4-FFF2-40B4-BE49-F238E27FC236}">
                    <a16:creationId xmlns:a16="http://schemas.microsoft.com/office/drawing/2014/main" id="{C11D9666-41B4-1AB6-20ED-0673BE6A1B73}"/>
                  </a:ext>
                </a:extLst>
              </p:cNvPr>
              <p:cNvSpPr/>
              <p:nvPr/>
            </p:nvSpPr>
            <p:spPr>
              <a:xfrm>
                <a:off x="6152900" y="4707361"/>
                <a:ext cx="210713" cy="677429"/>
              </a:xfrm>
              <a:custGeom>
                <a:avLst/>
                <a:gdLst>
                  <a:gd name="connsiteX0" fmla="*/ 20 w 210713"/>
                  <a:gd name="connsiteY0" fmla="*/ 569035 h 677429"/>
                  <a:gd name="connsiteX1" fmla="*/ 20 w 210713"/>
                  <a:gd name="connsiteY1" fmla="*/ 107 h 677429"/>
                  <a:gd name="connsiteX2" fmla="*/ 20213 w 210713"/>
                  <a:gd name="connsiteY2" fmla="*/ 107 h 677429"/>
                  <a:gd name="connsiteX3" fmla="*/ 210713 w 210713"/>
                  <a:gd name="connsiteY3" fmla="*/ 107 h 677429"/>
                  <a:gd name="connsiteX4" fmla="*/ 210713 w 210713"/>
                  <a:gd name="connsiteY4" fmla="*/ 677430 h 677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713" h="677429">
                    <a:moveTo>
                      <a:pt x="20" y="569035"/>
                    </a:moveTo>
                    <a:cubicBezTo>
                      <a:pt x="211" y="456926"/>
                      <a:pt x="-75" y="-8085"/>
                      <a:pt x="20" y="107"/>
                    </a:cubicBezTo>
                    <a:cubicBezTo>
                      <a:pt x="4021" y="-179"/>
                      <a:pt x="9545" y="297"/>
                      <a:pt x="20213" y="107"/>
                    </a:cubicBezTo>
                    <a:cubicBezTo>
                      <a:pt x="61266" y="-84"/>
                      <a:pt x="165565" y="107"/>
                      <a:pt x="210713" y="107"/>
                    </a:cubicBezTo>
                    <a:cubicBezTo>
                      <a:pt x="210713" y="95452"/>
                      <a:pt x="210713" y="593800"/>
                      <a:pt x="210713" y="677430"/>
                    </a:cubicBez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1" name="Kombinationstegning: figur 220">
                <a:extLst>
                  <a:ext uri="{FF2B5EF4-FFF2-40B4-BE49-F238E27FC236}">
                    <a16:creationId xmlns:a16="http://schemas.microsoft.com/office/drawing/2014/main" id="{16C01157-0C6B-57FE-8BB5-F7CF7A703E9C}"/>
                  </a:ext>
                </a:extLst>
              </p:cNvPr>
              <p:cNvSpPr/>
              <p:nvPr/>
            </p:nvSpPr>
            <p:spPr>
              <a:xfrm>
                <a:off x="6173494" y="4766438"/>
                <a:ext cx="169848" cy="612923"/>
              </a:xfrm>
              <a:custGeom>
                <a:avLst/>
                <a:gdLst>
                  <a:gd name="connsiteX0" fmla="*/ 0 w 169848"/>
                  <a:gd name="connsiteY0" fmla="*/ 509958 h 612923"/>
                  <a:gd name="connsiteX1" fmla="*/ 0 w 169848"/>
                  <a:gd name="connsiteY1" fmla="*/ 85 h 612923"/>
                  <a:gd name="connsiteX2" fmla="*/ 14859 w 169848"/>
                  <a:gd name="connsiteY2" fmla="*/ 85 h 612923"/>
                  <a:gd name="connsiteX3" fmla="*/ 169545 w 169848"/>
                  <a:gd name="connsiteY3" fmla="*/ 85 h 612923"/>
                  <a:gd name="connsiteX4" fmla="*/ 169736 w 169848"/>
                  <a:gd name="connsiteY4" fmla="*/ 612923 h 61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848" h="612923">
                    <a:moveTo>
                      <a:pt x="0" y="509958"/>
                    </a:moveTo>
                    <a:cubicBezTo>
                      <a:pt x="0" y="410803"/>
                      <a:pt x="0" y="-6297"/>
                      <a:pt x="0" y="85"/>
                    </a:cubicBezTo>
                    <a:cubicBezTo>
                      <a:pt x="2572" y="-106"/>
                      <a:pt x="6858" y="85"/>
                      <a:pt x="14859" y="85"/>
                    </a:cubicBezTo>
                    <a:cubicBezTo>
                      <a:pt x="47053" y="-11"/>
                      <a:pt x="133064" y="85"/>
                      <a:pt x="169545" y="85"/>
                    </a:cubicBezTo>
                    <a:cubicBezTo>
                      <a:pt x="170212" y="5895"/>
                      <a:pt x="169545" y="612828"/>
                      <a:pt x="169736" y="612923"/>
                    </a:cubicBez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2" name="Kombinationstegning: figur 221">
                <a:extLst>
                  <a:ext uri="{FF2B5EF4-FFF2-40B4-BE49-F238E27FC236}">
                    <a16:creationId xmlns:a16="http://schemas.microsoft.com/office/drawing/2014/main" id="{11C3DBE6-728B-E342-08C3-2CE4A077E5E6}"/>
                  </a:ext>
                </a:extLst>
              </p:cNvPr>
              <p:cNvSpPr/>
              <p:nvPr/>
            </p:nvSpPr>
            <p:spPr>
              <a:xfrm>
                <a:off x="5659525" y="5276427"/>
                <a:ext cx="654558" cy="40831"/>
              </a:xfrm>
              <a:custGeom>
                <a:avLst/>
                <a:gdLst>
                  <a:gd name="connsiteX0" fmla="*/ 0 w 654558"/>
                  <a:gd name="connsiteY0" fmla="*/ 40832 h 40831"/>
                  <a:gd name="connsiteX1" fmla="*/ 83153 w 654558"/>
                  <a:gd name="connsiteY1" fmla="*/ 255 h 40831"/>
                  <a:gd name="connsiteX2" fmla="*/ 362617 w 654558"/>
                  <a:gd name="connsiteY2" fmla="*/ 65 h 40831"/>
                  <a:gd name="connsiteX3" fmla="*/ 592360 w 654558"/>
                  <a:gd name="connsiteY3" fmla="*/ 350 h 40831"/>
                  <a:gd name="connsiteX4" fmla="*/ 654558 w 654558"/>
                  <a:gd name="connsiteY4" fmla="*/ 40832 h 40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4558" h="40831">
                    <a:moveTo>
                      <a:pt x="0" y="40832"/>
                    </a:moveTo>
                    <a:cubicBezTo>
                      <a:pt x="1905" y="39784"/>
                      <a:pt x="63246" y="10066"/>
                      <a:pt x="83153" y="255"/>
                    </a:cubicBezTo>
                    <a:cubicBezTo>
                      <a:pt x="94107" y="-221"/>
                      <a:pt x="298133" y="255"/>
                      <a:pt x="362617" y="65"/>
                    </a:cubicBezTo>
                    <a:cubicBezTo>
                      <a:pt x="418243" y="350"/>
                      <a:pt x="572643" y="-412"/>
                      <a:pt x="592360" y="350"/>
                    </a:cubicBezTo>
                    <a:cubicBezTo>
                      <a:pt x="607314" y="9971"/>
                      <a:pt x="653320" y="40070"/>
                      <a:pt x="654558" y="40832"/>
                    </a:cubicBez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3" name="Kombinationstegning: figur 222">
                <a:extLst>
                  <a:ext uri="{FF2B5EF4-FFF2-40B4-BE49-F238E27FC236}">
                    <a16:creationId xmlns:a16="http://schemas.microsoft.com/office/drawing/2014/main" id="{0D4F2BFC-5815-E900-B674-98CC2B7D4463}"/>
                  </a:ext>
                </a:extLst>
              </p:cNvPr>
              <p:cNvSpPr/>
              <p:nvPr/>
            </p:nvSpPr>
            <p:spPr>
              <a:xfrm>
                <a:off x="6195439" y="5061863"/>
                <a:ext cx="125883" cy="124804"/>
              </a:xfrm>
              <a:custGeom>
                <a:avLst/>
                <a:gdLst>
                  <a:gd name="connsiteX0" fmla="*/ 125884 w 125883"/>
                  <a:gd name="connsiteY0" fmla="*/ 62800 h 124804"/>
                  <a:gd name="connsiteX1" fmla="*/ 58 w 125883"/>
                  <a:gd name="connsiteY1" fmla="*/ 57466 h 124804"/>
                  <a:gd name="connsiteX2" fmla="*/ 125884 w 125883"/>
                  <a:gd name="connsiteY2" fmla="*/ 61848 h 124804"/>
                  <a:gd name="connsiteX3" fmla="*/ 125884 w 125883"/>
                  <a:gd name="connsiteY3" fmla="*/ 62800 h 124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883" h="124804">
                    <a:moveTo>
                      <a:pt x="125884" y="62800"/>
                    </a:moveTo>
                    <a:cubicBezTo>
                      <a:pt x="121978" y="148716"/>
                      <a:pt x="-3085" y="143858"/>
                      <a:pt x="58" y="57466"/>
                    </a:cubicBezTo>
                    <a:cubicBezTo>
                      <a:pt x="7774" y="-21877"/>
                      <a:pt x="123693" y="-17781"/>
                      <a:pt x="125884" y="61848"/>
                    </a:cubicBezTo>
                    <a:lnTo>
                      <a:pt x="125884" y="62800"/>
                    </a:ln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4" name="Kombinationstegning: figur 223">
                <a:extLst>
                  <a:ext uri="{FF2B5EF4-FFF2-40B4-BE49-F238E27FC236}">
                    <a16:creationId xmlns:a16="http://schemas.microsoft.com/office/drawing/2014/main" id="{0BFBB094-82BE-BF29-1A17-A0AFBDACDE95}"/>
                  </a:ext>
                </a:extLst>
              </p:cNvPr>
              <p:cNvSpPr/>
              <p:nvPr/>
            </p:nvSpPr>
            <p:spPr>
              <a:xfrm>
                <a:off x="6152920" y="4811672"/>
                <a:ext cx="210788" cy="9525"/>
              </a:xfrm>
              <a:custGeom>
                <a:avLst/>
                <a:gdLst>
                  <a:gd name="connsiteX0" fmla="*/ 0 w 210788"/>
                  <a:gd name="connsiteY0" fmla="*/ 0 h 9525"/>
                  <a:gd name="connsiteX1" fmla="*/ 210788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0" y="0"/>
                    </a:moveTo>
                    <a:lnTo>
                      <a:pt x="210788" y="0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5" name="Kombinationstegning: figur 224">
                <a:extLst>
                  <a:ext uri="{FF2B5EF4-FFF2-40B4-BE49-F238E27FC236}">
                    <a16:creationId xmlns:a16="http://schemas.microsoft.com/office/drawing/2014/main" id="{A6B84885-BCD5-2E8C-F22C-119C4F8648E1}"/>
                  </a:ext>
                </a:extLst>
              </p:cNvPr>
              <p:cNvSpPr/>
              <p:nvPr/>
            </p:nvSpPr>
            <p:spPr>
              <a:xfrm>
                <a:off x="6152920" y="4841866"/>
                <a:ext cx="210788" cy="9525"/>
              </a:xfrm>
              <a:custGeom>
                <a:avLst/>
                <a:gdLst>
                  <a:gd name="connsiteX0" fmla="*/ 210788 w 210788"/>
                  <a:gd name="connsiteY0" fmla="*/ 0 h 9525"/>
                  <a:gd name="connsiteX1" fmla="*/ 0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210788" y="0"/>
                    </a:moveTo>
                    <a:lnTo>
                      <a:pt x="0" y="0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6" name="Kombinationstegning: figur 225">
                <a:extLst>
                  <a:ext uri="{FF2B5EF4-FFF2-40B4-BE49-F238E27FC236}">
                    <a16:creationId xmlns:a16="http://schemas.microsoft.com/office/drawing/2014/main" id="{DD66BAB0-E855-716D-5727-A8811E68D146}"/>
                  </a:ext>
                </a:extLst>
              </p:cNvPr>
              <p:cNvSpPr/>
              <p:nvPr/>
            </p:nvSpPr>
            <p:spPr>
              <a:xfrm>
                <a:off x="6314083" y="5091802"/>
                <a:ext cx="49625" cy="9525"/>
              </a:xfrm>
              <a:custGeom>
                <a:avLst/>
                <a:gdLst>
                  <a:gd name="connsiteX0" fmla="*/ 0 w 49625"/>
                  <a:gd name="connsiteY0" fmla="*/ 0 h 9525"/>
                  <a:gd name="connsiteX1" fmla="*/ 49625 w 49625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625" h="9525">
                    <a:moveTo>
                      <a:pt x="0" y="0"/>
                    </a:moveTo>
                    <a:lnTo>
                      <a:pt x="49625" y="0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7" name="Kombinationstegning: figur 226">
                <a:extLst>
                  <a:ext uri="{FF2B5EF4-FFF2-40B4-BE49-F238E27FC236}">
                    <a16:creationId xmlns:a16="http://schemas.microsoft.com/office/drawing/2014/main" id="{FDBAB0AC-6A53-E77E-4AC0-20D8A2BA26CC}"/>
                  </a:ext>
                </a:extLst>
              </p:cNvPr>
              <p:cNvSpPr/>
              <p:nvPr/>
            </p:nvSpPr>
            <p:spPr>
              <a:xfrm>
                <a:off x="6152920" y="5091802"/>
                <a:ext cx="51244" cy="9525"/>
              </a:xfrm>
              <a:custGeom>
                <a:avLst/>
                <a:gdLst>
                  <a:gd name="connsiteX0" fmla="*/ 0 w 51244"/>
                  <a:gd name="connsiteY0" fmla="*/ 0 h 9525"/>
                  <a:gd name="connsiteX1" fmla="*/ 36195 w 51244"/>
                  <a:gd name="connsiteY1" fmla="*/ 0 h 9525"/>
                  <a:gd name="connsiteX2" fmla="*/ 51244 w 51244"/>
                  <a:gd name="connsiteY2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1244" h="9525">
                    <a:moveTo>
                      <a:pt x="0" y="0"/>
                    </a:moveTo>
                    <a:lnTo>
                      <a:pt x="36195" y="0"/>
                    </a:lnTo>
                    <a:lnTo>
                      <a:pt x="51244" y="0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8" name="Kombinationstegning: figur 227">
                <a:extLst>
                  <a:ext uri="{FF2B5EF4-FFF2-40B4-BE49-F238E27FC236}">
                    <a16:creationId xmlns:a16="http://schemas.microsoft.com/office/drawing/2014/main" id="{98DFBAC9-7FDC-09E6-39B6-3679C575CE36}"/>
                  </a:ext>
                </a:extLst>
              </p:cNvPr>
              <p:cNvSpPr/>
              <p:nvPr/>
            </p:nvSpPr>
            <p:spPr>
              <a:xfrm>
                <a:off x="6152920" y="5121996"/>
                <a:ext cx="42386" cy="9525"/>
              </a:xfrm>
              <a:custGeom>
                <a:avLst/>
                <a:gdLst>
                  <a:gd name="connsiteX0" fmla="*/ 42386 w 42386"/>
                  <a:gd name="connsiteY0" fmla="*/ 0 h 9525"/>
                  <a:gd name="connsiteX1" fmla="*/ 0 w 42386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386" h="9525">
                    <a:moveTo>
                      <a:pt x="42386" y="0"/>
                    </a:moveTo>
                    <a:lnTo>
                      <a:pt x="0" y="0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9" name="Kombinationstegning: figur 228">
                <a:extLst>
                  <a:ext uri="{FF2B5EF4-FFF2-40B4-BE49-F238E27FC236}">
                    <a16:creationId xmlns:a16="http://schemas.microsoft.com/office/drawing/2014/main" id="{FD440C52-68EC-0DFF-0F36-4F43AA3B5D7C}"/>
                  </a:ext>
                </a:extLst>
              </p:cNvPr>
              <p:cNvSpPr/>
              <p:nvPr/>
            </p:nvSpPr>
            <p:spPr>
              <a:xfrm>
                <a:off x="6321322" y="5121996"/>
                <a:ext cx="42386" cy="9525"/>
              </a:xfrm>
              <a:custGeom>
                <a:avLst/>
                <a:gdLst>
                  <a:gd name="connsiteX0" fmla="*/ 42386 w 42386"/>
                  <a:gd name="connsiteY0" fmla="*/ 0 h 9525"/>
                  <a:gd name="connsiteX1" fmla="*/ 0 w 42386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386" h="9525">
                    <a:moveTo>
                      <a:pt x="42386" y="0"/>
                    </a:moveTo>
                    <a:lnTo>
                      <a:pt x="0" y="0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grpSp>
            <p:nvGrpSpPr>
              <p:cNvPr id="230" name="Grafik 103">
                <a:extLst>
                  <a:ext uri="{FF2B5EF4-FFF2-40B4-BE49-F238E27FC236}">
                    <a16:creationId xmlns:a16="http://schemas.microsoft.com/office/drawing/2014/main" id="{04C28BCB-828D-ECB8-0BC4-DB620FF2F175}"/>
                  </a:ext>
                </a:extLst>
              </p:cNvPr>
              <p:cNvGrpSpPr/>
              <p:nvPr/>
            </p:nvGrpSpPr>
            <p:grpSpPr>
              <a:xfrm>
                <a:off x="6152920" y="5213912"/>
                <a:ext cx="210788" cy="30194"/>
                <a:chOff x="6152920" y="5213912"/>
                <a:chExt cx="210788" cy="30194"/>
              </a:xfrm>
              <a:grpFill/>
            </p:grpSpPr>
            <p:sp>
              <p:nvSpPr>
                <p:cNvPr id="266" name="Kombinationstegning: figur 265">
                  <a:extLst>
                    <a:ext uri="{FF2B5EF4-FFF2-40B4-BE49-F238E27FC236}">
                      <a16:creationId xmlns:a16="http://schemas.microsoft.com/office/drawing/2014/main" id="{39D467CA-13C0-DBA2-608F-6DBFF7389844}"/>
                    </a:ext>
                  </a:extLst>
                </p:cNvPr>
                <p:cNvSpPr/>
                <p:nvPr/>
              </p:nvSpPr>
              <p:spPr>
                <a:xfrm>
                  <a:off x="6152920" y="5213912"/>
                  <a:ext cx="210788" cy="9525"/>
                </a:xfrm>
                <a:custGeom>
                  <a:avLst/>
                  <a:gdLst>
                    <a:gd name="connsiteX0" fmla="*/ 0 w 210788"/>
                    <a:gd name="connsiteY0" fmla="*/ 0 h 9525"/>
                    <a:gd name="connsiteX1" fmla="*/ 210788 w 210788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0788" h="9525">
                      <a:moveTo>
                        <a:pt x="0" y="0"/>
                      </a:moveTo>
                      <a:cubicBezTo>
                        <a:pt x="0" y="0"/>
                        <a:pt x="210693" y="0"/>
                        <a:pt x="210788" y="0"/>
                      </a:cubicBezTo>
                    </a:path>
                  </a:pathLst>
                </a:custGeom>
                <a:grpFill/>
                <a:ln w="9525" cap="rnd">
                  <a:solidFill>
                    <a:srgbClr val="FFFFF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21103B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67" name="Kombinationstegning: figur 266">
                  <a:extLst>
                    <a:ext uri="{FF2B5EF4-FFF2-40B4-BE49-F238E27FC236}">
                      <a16:creationId xmlns:a16="http://schemas.microsoft.com/office/drawing/2014/main" id="{F3BA809C-F0E2-B5CE-F33D-365F6E8688E8}"/>
                    </a:ext>
                  </a:extLst>
                </p:cNvPr>
                <p:cNvSpPr/>
                <p:nvPr/>
              </p:nvSpPr>
              <p:spPr>
                <a:xfrm>
                  <a:off x="6152920" y="5244106"/>
                  <a:ext cx="210788" cy="9525"/>
                </a:xfrm>
                <a:custGeom>
                  <a:avLst/>
                  <a:gdLst>
                    <a:gd name="connsiteX0" fmla="*/ 210788 w 210788"/>
                    <a:gd name="connsiteY0" fmla="*/ 0 h 9525"/>
                    <a:gd name="connsiteX1" fmla="*/ 0 w 210788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0788" h="9525">
                      <a:moveTo>
                        <a:pt x="210788" y="0"/>
                      </a:moveTo>
                      <a:cubicBezTo>
                        <a:pt x="210788" y="0"/>
                        <a:pt x="95" y="0"/>
                        <a:pt x="0" y="0"/>
                      </a:cubicBezTo>
                    </a:path>
                  </a:pathLst>
                </a:custGeom>
                <a:grpFill/>
                <a:ln w="9525" cap="rnd">
                  <a:solidFill>
                    <a:srgbClr val="FFFFF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21103B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231" name="Kombinationstegning: figur 230">
                <a:extLst>
                  <a:ext uri="{FF2B5EF4-FFF2-40B4-BE49-F238E27FC236}">
                    <a16:creationId xmlns:a16="http://schemas.microsoft.com/office/drawing/2014/main" id="{7FF563EE-3AF3-34C1-EEFB-D0079024F7A5}"/>
                  </a:ext>
                </a:extLst>
              </p:cNvPr>
              <p:cNvSpPr/>
              <p:nvPr/>
            </p:nvSpPr>
            <p:spPr>
              <a:xfrm>
                <a:off x="6152920" y="4942069"/>
                <a:ext cx="210788" cy="9525"/>
              </a:xfrm>
              <a:custGeom>
                <a:avLst/>
                <a:gdLst>
                  <a:gd name="connsiteX0" fmla="*/ 0 w 210788"/>
                  <a:gd name="connsiteY0" fmla="*/ 0 h 9525"/>
                  <a:gd name="connsiteX1" fmla="*/ 210788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0" y="0"/>
                    </a:moveTo>
                    <a:lnTo>
                      <a:pt x="210788" y="0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2" name="Kombinationstegning: figur 231">
                <a:extLst>
                  <a:ext uri="{FF2B5EF4-FFF2-40B4-BE49-F238E27FC236}">
                    <a16:creationId xmlns:a16="http://schemas.microsoft.com/office/drawing/2014/main" id="{DDAA480E-993A-9899-7787-32BBD7BDE8E6}"/>
                  </a:ext>
                </a:extLst>
              </p:cNvPr>
              <p:cNvSpPr/>
              <p:nvPr/>
            </p:nvSpPr>
            <p:spPr>
              <a:xfrm>
                <a:off x="6152920" y="4972168"/>
                <a:ext cx="210788" cy="9525"/>
              </a:xfrm>
              <a:custGeom>
                <a:avLst/>
                <a:gdLst>
                  <a:gd name="connsiteX0" fmla="*/ 210788 w 210788"/>
                  <a:gd name="connsiteY0" fmla="*/ 0 h 9525"/>
                  <a:gd name="connsiteX1" fmla="*/ 0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210788" y="0"/>
                    </a:moveTo>
                    <a:lnTo>
                      <a:pt x="0" y="0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grpSp>
            <p:nvGrpSpPr>
              <p:cNvPr id="233" name="Grafik 103">
                <a:extLst>
                  <a:ext uri="{FF2B5EF4-FFF2-40B4-BE49-F238E27FC236}">
                    <a16:creationId xmlns:a16="http://schemas.microsoft.com/office/drawing/2014/main" id="{FD1A91F5-F808-96E5-5D7E-4454DBB75473}"/>
                  </a:ext>
                </a:extLst>
              </p:cNvPr>
              <p:cNvGrpSpPr/>
              <p:nvPr/>
            </p:nvGrpSpPr>
            <p:grpSpPr>
              <a:xfrm>
                <a:off x="6239217" y="4710040"/>
                <a:ext cx="38195" cy="583977"/>
                <a:chOff x="6239217" y="4710040"/>
                <a:chExt cx="38195" cy="583977"/>
              </a:xfrm>
              <a:grpFill/>
            </p:grpSpPr>
            <p:sp>
              <p:nvSpPr>
                <p:cNvPr id="256" name="Kombinationstegning: figur 255">
                  <a:extLst>
                    <a:ext uri="{FF2B5EF4-FFF2-40B4-BE49-F238E27FC236}">
                      <a16:creationId xmlns:a16="http://schemas.microsoft.com/office/drawing/2014/main" id="{56F3474A-AAC2-98D1-6232-A6F01EABB2B8}"/>
                    </a:ext>
                  </a:extLst>
                </p:cNvPr>
                <p:cNvSpPr/>
                <p:nvPr/>
              </p:nvSpPr>
              <p:spPr>
                <a:xfrm>
                  <a:off x="6277412" y="5246583"/>
                  <a:ext cx="9525" cy="47434"/>
                </a:xfrm>
                <a:custGeom>
                  <a:avLst/>
                  <a:gdLst>
                    <a:gd name="connsiteX0" fmla="*/ 0 w 9525"/>
                    <a:gd name="connsiteY0" fmla="*/ 0 h 47434"/>
                    <a:gd name="connsiteX1" fmla="*/ 0 w 9525"/>
                    <a:gd name="connsiteY1" fmla="*/ 47434 h 474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47434">
                      <a:moveTo>
                        <a:pt x="0" y="0"/>
                      </a:moveTo>
                      <a:lnTo>
                        <a:pt x="0" y="47434"/>
                      </a:lnTo>
                    </a:path>
                  </a:pathLst>
                </a:custGeom>
                <a:grpFill/>
                <a:ln w="9525" cap="rnd">
                  <a:solidFill>
                    <a:srgbClr val="FFFFF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21103B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57" name="Kombinationstegning: figur 256">
                  <a:extLst>
                    <a:ext uri="{FF2B5EF4-FFF2-40B4-BE49-F238E27FC236}">
                      <a16:creationId xmlns:a16="http://schemas.microsoft.com/office/drawing/2014/main" id="{ECE9BF16-A54B-75B7-73F8-C32CADC4B3EF}"/>
                    </a:ext>
                  </a:extLst>
                </p:cNvPr>
                <p:cNvSpPr/>
                <p:nvPr/>
              </p:nvSpPr>
              <p:spPr>
                <a:xfrm>
                  <a:off x="6277412" y="5187147"/>
                  <a:ext cx="9525" cy="22097"/>
                </a:xfrm>
                <a:custGeom>
                  <a:avLst/>
                  <a:gdLst>
                    <a:gd name="connsiteX0" fmla="*/ 0 w 9525"/>
                    <a:gd name="connsiteY0" fmla="*/ 0 h 22097"/>
                    <a:gd name="connsiteX1" fmla="*/ 0 w 9525"/>
                    <a:gd name="connsiteY1" fmla="*/ 22098 h 2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2097">
                      <a:moveTo>
                        <a:pt x="0" y="0"/>
                      </a:moveTo>
                      <a:lnTo>
                        <a:pt x="0" y="22098"/>
                      </a:lnTo>
                    </a:path>
                  </a:pathLst>
                </a:custGeom>
                <a:grpFill/>
                <a:ln w="9525" cap="rnd">
                  <a:solidFill>
                    <a:srgbClr val="FFFFF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21103B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58" name="Kombinationstegning: figur 257">
                  <a:extLst>
                    <a:ext uri="{FF2B5EF4-FFF2-40B4-BE49-F238E27FC236}">
                      <a16:creationId xmlns:a16="http://schemas.microsoft.com/office/drawing/2014/main" id="{E7CC4E8A-EFBD-5A2C-050A-ED2D775AB942}"/>
                    </a:ext>
                  </a:extLst>
                </p:cNvPr>
                <p:cNvSpPr/>
                <p:nvPr/>
              </p:nvSpPr>
              <p:spPr>
                <a:xfrm>
                  <a:off x="6277412" y="4972168"/>
                  <a:ext cx="9525" cy="92011"/>
                </a:xfrm>
                <a:custGeom>
                  <a:avLst/>
                  <a:gdLst>
                    <a:gd name="connsiteX0" fmla="*/ 0 w 9525"/>
                    <a:gd name="connsiteY0" fmla="*/ 0 h 92011"/>
                    <a:gd name="connsiteX1" fmla="*/ 0 w 9525"/>
                    <a:gd name="connsiteY1" fmla="*/ 92012 h 92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92011">
                      <a:moveTo>
                        <a:pt x="0" y="0"/>
                      </a:moveTo>
                      <a:lnTo>
                        <a:pt x="0" y="92012"/>
                      </a:lnTo>
                    </a:path>
                  </a:pathLst>
                </a:custGeom>
                <a:grpFill/>
                <a:ln w="9525" cap="rnd">
                  <a:solidFill>
                    <a:srgbClr val="FFFFF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21103B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59" name="Kombinationstegning: figur 258">
                  <a:extLst>
                    <a:ext uri="{FF2B5EF4-FFF2-40B4-BE49-F238E27FC236}">
                      <a16:creationId xmlns:a16="http://schemas.microsoft.com/office/drawing/2014/main" id="{58DF1F74-FBFB-A227-5BF6-0A5DA6050DA4}"/>
                    </a:ext>
                  </a:extLst>
                </p:cNvPr>
                <p:cNvSpPr/>
                <p:nvPr/>
              </p:nvSpPr>
              <p:spPr>
                <a:xfrm>
                  <a:off x="6277412" y="4841866"/>
                  <a:ext cx="9525" cy="100202"/>
                </a:xfrm>
                <a:custGeom>
                  <a:avLst/>
                  <a:gdLst>
                    <a:gd name="connsiteX0" fmla="*/ 0 w 9525"/>
                    <a:gd name="connsiteY0" fmla="*/ 0 h 100202"/>
                    <a:gd name="connsiteX1" fmla="*/ 0 w 9525"/>
                    <a:gd name="connsiteY1" fmla="*/ 100203 h 100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00202">
                      <a:moveTo>
                        <a:pt x="0" y="0"/>
                      </a:moveTo>
                      <a:lnTo>
                        <a:pt x="0" y="100203"/>
                      </a:lnTo>
                    </a:path>
                  </a:pathLst>
                </a:custGeom>
                <a:grpFill/>
                <a:ln w="9525" cap="rnd">
                  <a:solidFill>
                    <a:srgbClr val="FFFFF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21103B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60" name="Kombinationstegning: figur 259">
                  <a:extLst>
                    <a:ext uri="{FF2B5EF4-FFF2-40B4-BE49-F238E27FC236}">
                      <a16:creationId xmlns:a16="http://schemas.microsoft.com/office/drawing/2014/main" id="{3198F913-F902-ADAD-EC82-9BD0156F211A}"/>
                    </a:ext>
                  </a:extLst>
                </p:cNvPr>
                <p:cNvSpPr/>
                <p:nvPr/>
              </p:nvSpPr>
              <p:spPr>
                <a:xfrm>
                  <a:off x="6277412" y="4710040"/>
                  <a:ext cx="9525" cy="101631"/>
                </a:xfrm>
                <a:custGeom>
                  <a:avLst/>
                  <a:gdLst>
                    <a:gd name="connsiteX0" fmla="*/ 0 w 9525"/>
                    <a:gd name="connsiteY0" fmla="*/ 0 h 101631"/>
                    <a:gd name="connsiteX1" fmla="*/ 0 w 9525"/>
                    <a:gd name="connsiteY1" fmla="*/ 83344 h 101631"/>
                    <a:gd name="connsiteX2" fmla="*/ 0 w 9525"/>
                    <a:gd name="connsiteY2" fmla="*/ 101632 h 101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5" h="101631">
                      <a:moveTo>
                        <a:pt x="0" y="0"/>
                      </a:moveTo>
                      <a:lnTo>
                        <a:pt x="0" y="83344"/>
                      </a:lnTo>
                      <a:lnTo>
                        <a:pt x="0" y="101632"/>
                      </a:lnTo>
                    </a:path>
                  </a:pathLst>
                </a:custGeom>
                <a:grpFill/>
                <a:ln w="9525" cap="rnd">
                  <a:solidFill>
                    <a:srgbClr val="FFFFF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21103B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61" name="Kombinationstegning: figur 260">
                  <a:extLst>
                    <a:ext uri="{FF2B5EF4-FFF2-40B4-BE49-F238E27FC236}">
                      <a16:creationId xmlns:a16="http://schemas.microsoft.com/office/drawing/2014/main" id="{C31D93CF-9BFB-9952-2571-E65D403651FA}"/>
                    </a:ext>
                  </a:extLst>
                </p:cNvPr>
                <p:cNvSpPr/>
                <p:nvPr/>
              </p:nvSpPr>
              <p:spPr>
                <a:xfrm>
                  <a:off x="6239217" y="5244107"/>
                  <a:ext cx="9525" cy="32289"/>
                </a:xfrm>
                <a:custGeom>
                  <a:avLst/>
                  <a:gdLst>
                    <a:gd name="connsiteX0" fmla="*/ 0 w 9525"/>
                    <a:gd name="connsiteY0" fmla="*/ 0 h 32289"/>
                    <a:gd name="connsiteX1" fmla="*/ 0 w 9525"/>
                    <a:gd name="connsiteY1" fmla="*/ 32290 h 32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32289">
                      <a:moveTo>
                        <a:pt x="0" y="0"/>
                      </a:moveTo>
                      <a:lnTo>
                        <a:pt x="0" y="32290"/>
                      </a:lnTo>
                    </a:path>
                  </a:pathLst>
                </a:custGeom>
                <a:grpFill/>
                <a:ln w="9525" cap="rnd">
                  <a:solidFill>
                    <a:srgbClr val="FFFFF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21103B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62" name="Kombinationstegning: figur 261">
                  <a:extLst>
                    <a:ext uri="{FF2B5EF4-FFF2-40B4-BE49-F238E27FC236}">
                      <a16:creationId xmlns:a16="http://schemas.microsoft.com/office/drawing/2014/main" id="{371E491A-56D5-C230-091E-5BFCCF63C259}"/>
                    </a:ext>
                  </a:extLst>
                </p:cNvPr>
                <p:cNvSpPr/>
                <p:nvPr/>
              </p:nvSpPr>
              <p:spPr>
                <a:xfrm>
                  <a:off x="6239217" y="5184194"/>
                  <a:ext cx="9525" cy="25050"/>
                </a:xfrm>
                <a:custGeom>
                  <a:avLst/>
                  <a:gdLst>
                    <a:gd name="connsiteX0" fmla="*/ 0 w 9525"/>
                    <a:gd name="connsiteY0" fmla="*/ 0 h 25050"/>
                    <a:gd name="connsiteX1" fmla="*/ 0 w 9525"/>
                    <a:gd name="connsiteY1" fmla="*/ 25051 h 25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050">
                      <a:moveTo>
                        <a:pt x="0" y="0"/>
                      </a:moveTo>
                      <a:lnTo>
                        <a:pt x="0" y="25051"/>
                      </a:lnTo>
                    </a:path>
                  </a:pathLst>
                </a:custGeom>
                <a:grpFill/>
                <a:ln w="9525" cap="rnd">
                  <a:solidFill>
                    <a:srgbClr val="FFFFF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21103B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63" name="Kombinationstegning: figur 262">
                  <a:extLst>
                    <a:ext uri="{FF2B5EF4-FFF2-40B4-BE49-F238E27FC236}">
                      <a16:creationId xmlns:a16="http://schemas.microsoft.com/office/drawing/2014/main" id="{6014A494-0497-1E6D-3873-07E9DEBE1442}"/>
                    </a:ext>
                  </a:extLst>
                </p:cNvPr>
                <p:cNvSpPr/>
                <p:nvPr/>
              </p:nvSpPr>
              <p:spPr>
                <a:xfrm>
                  <a:off x="6239217" y="4972168"/>
                  <a:ext cx="9525" cy="92011"/>
                </a:xfrm>
                <a:custGeom>
                  <a:avLst/>
                  <a:gdLst>
                    <a:gd name="connsiteX0" fmla="*/ 0 w 9525"/>
                    <a:gd name="connsiteY0" fmla="*/ 0 h 92011"/>
                    <a:gd name="connsiteX1" fmla="*/ 0 w 9525"/>
                    <a:gd name="connsiteY1" fmla="*/ 92012 h 92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92011">
                      <a:moveTo>
                        <a:pt x="0" y="0"/>
                      </a:moveTo>
                      <a:lnTo>
                        <a:pt x="0" y="92012"/>
                      </a:lnTo>
                    </a:path>
                  </a:pathLst>
                </a:custGeom>
                <a:grpFill/>
                <a:ln w="9525" cap="rnd">
                  <a:solidFill>
                    <a:srgbClr val="FFFFF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21103B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64" name="Kombinationstegning: figur 263">
                  <a:extLst>
                    <a:ext uri="{FF2B5EF4-FFF2-40B4-BE49-F238E27FC236}">
                      <a16:creationId xmlns:a16="http://schemas.microsoft.com/office/drawing/2014/main" id="{7F4FB575-7D25-1E0D-8351-454E7B9DCD55}"/>
                    </a:ext>
                  </a:extLst>
                </p:cNvPr>
                <p:cNvSpPr/>
                <p:nvPr/>
              </p:nvSpPr>
              <p:spPr>
                <a:xfrm>
                  <a:off x="6239217" y="4841866"/>
                  <a:ext cx="9525" cy="100202"/>
                </a:xfrm>
                <a:custGeom>
                  <a:avLst/>
                  <a:gdLst>
                    <a:gd name="connsiteX0" fmla="*/ 0 w 9525"/>
                    <a:gd name="connsiteY0" fmla="*/ 0 h 100202"/>
                    <a:gd name="connsiteX1" fmla="*/ 0 w 9525"/>
                    <a:gd name="connsiteY1" fmla="*/ 100203 h 100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00202">
                      <a:moveTo>
                        <a:pt x="0" y="0"/>
                      </a:moveTo>
                      <a:lnTo>
                        <a:pt x="0" y="100203"/>
                      </a:lnTo>
                    </a:path>
                  </a:pathLst>
                </a:custGeom>
                <a:grpFill/>
                <a:ln w="9525" cap="rnd">
                  <a:solidFill>
                    <a:srgbClr val="FFFFF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21103B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65" name="Kombinationstegning: figur 264">
                  <a:extLst>
                    <a:ext uri="{FF2B5EF4-FFF2-40B4-BE49-F238E27FC236}">
                      <a16:creationId xmlns:a16="http://schemas.microsoft.com/office/drawing/2014/main" id="{20987D44-D197-5620-08FC-9D77FEDCF3F3}"/>
                    </a:ext>
                  </a:extLst>
                </p:cNvPr>
                <p:cNvSpPr/>
                <p:nvPr/>
              </p:nvSpPr>
              <p:spPr>
                <a:xfrm>
                  <a:off x="6239217" y="4710040"/>
                  <a:ext cx="9525" cy="97059"/>
                </a:xfrm>
                <a:custGeom>
                  <a:avLst/>
                  <a:gdLst>
                    <a:gd name="connsiteX0" fmla="*/ 0 w 9525"/>
                    <a:gd name="connsiteY0" fmla="*/ 0 h 97059"/>
                    <a:gd name="connsiteX1" fmla="*/ 0 w 9525"/>
                    <a:gd name="connsiteY1" fmla="*/ 97060 h 97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97059">
                      <a:moveTo>
                        <a:pt x="0" y="0"/>
                      </a:moveTo>
                      <a:lnTo>
                        <a:pt x="0" y="97060"/>
                      </a:lnTo>
                    </a:path>
                  </a:pathLst>
                </a:custGeom>
                <a:grpFill/>
                <a:ln w="9525" cap="rnd">
                  <a:solidFill>
                    <a:srgbClr val="FFFFF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21103B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234" name="Kombinationstegning: figur 233">
                <a:extLst>
                  <a:ext uri="{FF2B5EF4-FFF2-40B4-BE49-F238E27FC236}">
                    <a16:creationId xmlns:a16="http://schemas.microsoft.com/office/drawing/2014/main" id="{D3DB622E-E72C-A410-C415-A956E4706B91}"/>
                  </a:ext>
                </a:extLst>
              </p:cNvPr>
              <p:cNvSpPr/>
              <p:nvPr/>
            </p:nvSpPr>
            <p:spPr>
              <a:xfrm>
                <a:off x="6112058" y="5317259"/>
                <a:ext cx="9525" cy="72104"/>
              </a:xfrm>
              <a:custGeom>
                <a:avLst/>
                <a:gdLst>
                  <a:gd name="connsiteX0" fmla="*/ 0 w 9525"/>
                  <a:gd name="connsiteY0" fmla="*/ 0 h 72104"/>
                  <a:gd name="connsiteX1" fmla="*/ 0 w 9525"/>
                  <a:gd name="connsiteY1" fmla="*/ 72104 h 72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72104">
                    <a:moveTo>
                      <a:pt x="0" y="0"/>
                    </a:moveTo>
                    <a:lnTo>
                      <a:pt x="0" y="72104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5" name="Kombinationstegning: figur 234">
                <a:extLst>
                  <a:ext uri="{FF2B5EF4-FFF2-40B4-BE49-F238E27FC236}">
                    <a16:creationId xmlns:a16="http://schemas.microsoft.com/office/drawing/2014/main" id="{902C17B0-2BFC-438B-1259-41D4FE219845}"/>
                  </a:ext>
                </a:extLst>
              </p:cNvPr>
              <p:cNvSpPr/>
              <p:nvPr/>
            </p:nvSpPr>
            <p:spPr>
              <a:xfrm>
                <a:off x="5900698" y="5317258"/>
                <a:ext cx="9525" cy="578358"/>
              </a:xfrm>
              <a:custGeom>
                <a:avLst/>
                <a:gdLst>
                  <a:gd name="connsiteX0" fmla="*/ 0 w 9525"/>
                  <a:gd name="connsiteY0" fmla="*/ 0 h 578358"/>
                  <a:gd name="connsiteX1" fmla="*/ 0 w 9525"/>
                  <a:gd name="connsiteY1" fmla="*/ 578358 h 578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78358">
                    <a:moveTo>
                      <a:pt x="0" y="0"/>
                    </a:moveTo>
                    <a:lnTo>
                      <a:pt x="0" y="578358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6" name="Kombinationstegning: figur 235">
                <a:extLst>
                  <a:ext uri="{FF2B5EF4-FFF2-40B4-BE49-F238E27FC236}">
                    <a16:creationId xmlns:a16="http://schemas.microsoft.com/office/drawing/2014/main" id="{A50D2850-1C50-86EF-CB8C-D73061DDF89B}"/>
                  </a:ext>
                </a:extLst>
              </p:cNvPr>
              <p:cNvSpPr/>
              <p:nvPr/>
            </p:nvSpPr>
            <p:spPr>
              <a:xfrm>
                <a:off x="5953562" y="5317259"/>
                <a:ext cx="9525" cy="110489"/>
              </a:xfrm>
              <a:custGeom>
                <a:avLst/>
                <a:gdLst>
                  <a:gd name="connsiteX0" fmla="*/ 0 w 9525"/>
                  <a:gd name="connsiteY0" fmla="*/ 0 h 110489"/>
                  <a:gd name="connsiteX1" fmla="*/ 0 w 9525"/>
                  <a:gd name="connsiteY1" fmla="*/ 110490 h 110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10489">
                    <a:moveTo>
                      <a:pt x="0" y="0"/>
                    </a:moveTo>
                    <a:lnTo>
                      <a:pt x="0" y="110490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7" name="Kombinationstegning: figur 236">
                <a:extLst>
                  <a:ext uri="{FF2B5EF4-FFF2-40B4-BE49-F238E27FC236}">
                    <a16:creationId xmlns:a16="http://schemas.microsoft.com/office/drawing/2014/main" id="{CB3406BB-69B7-955A-48AD-C2E3986DECA8}"/>
                  </a:ext>
                </a:extLst>
              </p:cNvPr>
              <p:cNvSpPr/>
              <p:nvPr/>
            </p:nvSpPr>
            <p:spPr>
              <a:xfrm>
                <a:off x="6006331" y="5317259"/>
                <a:ext cx="9525" cy="96202"/>
              </a:xfrm>
              <a:custGeom>
                <a:avLst/>
                <a:gdLst>
                  <a:gd name="connsiteX0" fmla="*/ 0 w 9525"/>
                  <a:gd name="connsiteY0" fmla="*/ 0 h 96202"/>
                  <a:gd name="connsiteX1" fmla="*/ 0 w 9525"/>
                  <a:gd name="connsiteY1" fmla="*/ 96202 h 96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96202">
                    <a:moveTo>
                      <a:pt x="0" y="0"/>
                    </a:moveTo>
                    <a:lnTo>
                      <a:pt x="0" y="96202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8" name="Kombinationstegning: figur 237">
                <a:extLst>
                  <a:ext uri="{FF2B5EF4-FFF2-40B4-BE49-F238E27FC236}">
                    <a16:creationId xmlns:a16="http://schemas.microsoft.com/office/drawing/2014/main" id="{3FA69B0E-096D-A518-3DBD-E4AF9005503D}"/>
                  </a:ext>
                </a:extLst>
              </p:cNvPr>
              <p:cNvSpPr/>
              <p:nvPr/>
            </p:nvSpPr>
            <p:spPr>
              <a:xfrm>
                <a:off x="6059194" y="5317259"/>
                <a:ext cx="9525" cy="81819"/>
              </a:xfrm>
              <a:custGeom>
                <a:avLst/>
                <a:gdLst>
                  <a:gd name="connsiteX0" fmla="*/ 0 w 9525"/>
                  <a:gd name="connsiteY0" fmla="*/ 0 h 81819"/>
                  <a:gd name="connsiteX1" fmla="*/ 0 w 9525"/>
                  <a:gd name="connsiteY1" fmla="*/ 8182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81819">
                    <a:moveTo>
                      <a:pt x="0" y="0"/>
                    </a:moveTo>
                    <a:lnTo>
                      <a:pt x="0" y="81820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9" name="Kombinationstegning: figur 238">
                <a:extLst>
                  <a:ext uri="{FF2B5EF4-FFF2-40B4-BE49-F238E27FC236}">
                    <a16:creationId xmlns:a16="http://schemas.microsoft.com/office/drawing/2014/main" id="{5FDC3ADE-F6DE-2A6F-D968-1F890AE12566}"/>
                  </a:ext>
                </a:extLst>
              </p:cNvPr>
              <p:cNvSpPr/>
              <p:nvPr/>
            </p:nvSpPr>
            <p:spPr>
              <a:xfrm>
                <a:off x="5900698" y="5367074"/>
                <a:ext cx="211359" cy="9525"/>
              </a:xfrm>
              <a:custGeom>
                <a:avLst/>
                <a:gdLst>
                  <a:gd name="connsiteX0" fmla="*/ 0 w 211359"/>
                  <a:gd name="connsiteY0" fmla="*/ 0 h 9525"/>
                  <a:gd name="connsiteX1" fmla="*/ 211360 w 211359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1359" h="9525">
                    <a:moveTo>
                      <a:pt x="0" y="0"/>
                    </a:moveTo>
                    <a:cubicBezTo>
                      <a:pt x="0" y="0"/>
                      <a:pt x="211360" y="0"/>
                      <a:pt x="211360" y="0"/>
                    </a:cubicBez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0" name="Kombinationstegning: figur 239">
                <a:extLst>
                  <a:ext uri="{FF2B5EF4-FFF2-40B4-BE49-F238E27FC236}">
                    <a16:creationId xmlns:a16="http://schemas.microsoft.com/office/drawing/2014/main" id="{A5161659-8E8C-8B19-030F-44B95973EC7F}"/>
                  </a:ext>
                </a:extLst>
              </p:cNvPr>
              <p:cNvSpPr/>
              <p:nvPr/>
            </p:nvSpPr>
            <p:spPr>
              <a:xfrm>
                <a:off x="5789256" y="5438702"/>
                <a:ext cx="110680" cy="9525"/>
              </a:xfrm>
              <a:custGeom>
                <a:avLst/>
                <a:gdLst>
                  <a:gd name="connsiteX0" fmla="*/ 110681 w 110680"/>
                  <a:gd name="connsiteY0" fmla="*/ 0 h 9525"/>
                  <a:gd name="connsiteX1" fmla="*/ 0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110681" y="0"/>
                    </a:moveTo>
                    <a:lnTo>
                      <a:pt x="0" y="0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1" name="Kombinationstegning: figur 240">
                <a:extLst>
                  <a:ext uri="{FF2B5EF4-FFF2-40B4-BE49-F238E27FC236}">
                    <a16:creationId xmlns:a16="http://schemas.microsoft.com/office/drawing/2014/main" id="{40F1085A-0842-03F3-F4F0-5C040D28EDA1}"/>
                  </a:ext>
                </a:extLst>
              </p:cNvPr>
              <p:cNvSpPr/>
              <p:nvPr/>
            </p:nvSpPr>
            <p:spPr>
              <a:xfrm>
                <a:off x="5789256" y="5559289"/>
                <a:ext cx="110680" cy="9525"/>
              </a:xfrm>
              <a:custGeom>
                <a:avLst/>
                <a:gdLst>
                  <a:gd name="connsiteX0" fmla="*/ 0 w 110680"/>
                  <a:gd name="connsiteY0" fmla="*/ 0 h 9525"/>
                  <a:gd name="connsiteX1" fmla="*/ 110681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0" y="0"/>
                    </a:moveTo>
                    <a:lnTo>
                      <a:pt x="110681" y="0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2" name="Kombinationstegning: figur 241">
                <a:extLst>
                  <a:ext uri="{FF2B5EF4-FFF2-40B4-BE49-F238E27FC236}">
                    <a16:creationId xmlns:a16="http://schemas.microsoft.com/office/drawing/2014/main" id="{CE6A8149-0B8D-D4EB-825F-517E9774B402}"/>
                  </a:ext>
                </a:extLst>
              </p:cNvPr>
              <p:cNvSpPr/>
              <p:nvPr/>
            </p:nvSpPr>
            <p:spPr>
              <a:xfrm>
                <a:off x="5789256" y="5679875"/>
                <a:ext cx="110680" cy="9525"/>
              </a:xfrm>
              <a:custGeom>
                <a:avLst/>
                <a:gdLst>
                  <a:gd name="connsiteX0" fmla="*/ 0 w 110680"/>
                  <a:gd name="connsiteY0" fmla="*/ 0 h 9525"/>
                  <a:gd name="connsiteX1" fmla="*/ 110681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0" y="0"/>
                    </a:moveTo>
                    <a:lnTo>
                      <a:pt x="110681" y="0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3" name="Kombinationstegning: figur 242">
                <a:extLst>
                  <a:ext uri="{FF2B5EF4-FFF2-40B4-BE49-F238E27FC236}">
                    <a16:creationId xmlns:a16="http://schemas.microsoft.com/office/drawing/2014/main" id="{4777E09D-611F-A198-19B2-36D228FB06A2}"/>
                  </a:ext>
                </a:extLst>
              </p:cNvPr>
              <p:cNvSpPr/>
              <p:nvPr/>
            </p:nvSpPr>
            <p:spPr>
              <a:xfrm>
                <a:off x="5789256" y="5800462"/>
                <a:ext cx="110680" cy="9525"/>
              </a:xfrm>
              <a:custGeom>
                <a:avLst/>
                <a:gdLst>
                  <a:gd name="connsiteX0" fmla="*/ 0 w 110680"/>
                  <a:gd name="connsiteY0" fmla="*/ 0 h 9525"/>
                  <a:gd name="connsiteX1" fmla="*/ 110681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0" y="0"/>
                    </a:moveTo>
                    <a:lnTo>
                      <a:pt x="110681" y="0"/>
                    </a:lnTo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4" name="Kombinationstegning: figur 243">
                <a:extLst>
                  <a:ext uri="{FF2B5EF4-FFF2-40B4-BE49-F238E27FC236}">
                    <a16:creationId xmlns:a16="http://schemas.microsoft.com/office/drawing/2014/main" id="{D2E42ED7-EDDF-0EC7-41FA-10C07E209738}"/>
                  </a:ext>
                </a:extLst>
              </p:cNvPr>
              <p:cNvSpPr/>
              <p:nvPr/>
            </p:nvSpPr>
            <p:spPr>
              <a:xfrm>
                <a:off x="6174161" y="5495238"/>
                <a:ext cx="62103" cy="53287"/>
              </a:xfrm>
              <a:custGeom>
                <a:avLst/>
                <a:gdLst>
                  <a:gd name="connsiteX0" fmla="*/ 62103 w 62103"/>
                  <a:gd name="connsiteY0" fmla="*/ 53287 h 53287"/>
                  <a:gd name="connsiteX1" fmla="*/ 286 w 62103"/>
                  <a:gd name="connsiteY1" fmla="*/ 53287 h 53287"/>
                  <a:gd name="connsiteX2" fmla="*/ 286 w 62103"/>
                  <a:gd name="connsiteY2" fmla="*/ 42 h 53287"/>
                  <a:gd name="connsiteX3" fmla="*/ 61055 w 62103"/>
                  <a:gd name="connsiteY3" fmla="*/ 42 h 53287"/>
                  <a:gd name="connsiteX4" fmla="*/ 62103 w 62103"/>
                  <a:gd name="connsiteY4" fmla="*/ 1185 h 53287"/>
                  <a:gd name="connsiteX5" fmla="*/ 62103 w 62103"/>
                  <a:gd name="connsiteY5" fmla="*/ 53192 h 53287"/>
                  <a:gd name="connsiteX6" fmla="*/ 62103 w 62103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3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5" name="Kombinationstegning: figur 244">
                <a:extLst>
                  <a:ext uri="{FF2B5EF4-FFF2-40B4-BE49-F238E27FC236}">
                    <a16:creationId xmlns:a16="http://schemas.microsoft.com/office/drawing/2014/main" id="{16A7CCDC-0E2C-2A8E-CAE7-C88FB086B901}"/>
                  </a:ext>
                </a:extLst>
              </p:cNvPr>
              <p:cNvSpPr/>
              <p:nvPr/>
            </p:nvSpPr>
            <p:spPr>
              <a:xfrm>
                <a:off x="6320370" y="5495238"/>
                <a:ext cx="62103" cy="53287"/>
              </a:xfrm>
              <a:custGeom>
                <a:avLst/>
                <a:gdLst>
                  <a:gd name="connsiteX0" fmla="*/ 62103 w 62103"/>
                  <a:gd name="connsiteY0" fmla="*/ 53287 h 53287"/>
                  <a:gd name="connsiteX1" fmla="*/ 286 w 62103"/>
                  <a:gd name="connsiteY1" fmla="*/ 53287 h 53287"/>
                  <a:gd name="connsiteX2" fmla="*/ 286 w 62103"/>
                  <a:gd name="connsiteY2" fmla="*/ 42 h 53287"/>
                  <a:gd name="connsiteX3" fmla="*/ 61055 w 62103"/>
                  <a:gd name="connsiteY3" fmla="*/ 42 h 53287"/>
                  <a:gd name="connsiteX4" fmla="*/ 62103 w 62103"/>
                  <a:gd name="connsiteY4" fmla="*/ 1185 h 53287"/>
                  <a:gd name="connsiteX5" fmla="*/ 62103 w 62103"/>
                  <a:gd name="connsiteY5" fmla="*/ 53192 h 53287"/>
                  <a:gd name="connsiteX6" fmla="*/ 62103 w 62103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3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6" name="Kombinationstegning: figur 245">
                <a:extLst>
                  <a:ext uri="{FF2B5EF4-FFF2-40B4-BE49-F238E27FC236}">
                    <a16:creationId xmlns:a16="http://schemas.microsoft.com/office/drawing/2014/main" id="{81A4B7B2-F6BD-AD31-F27B-8D09B73ADD53}"/>
                  </a:ext>
                </a:extLst>
              </p:cNvPr>
              <p:cNvSpPr/>
              <p:nvPr/>
            </p:nvSpPr>
            <p:spPr>
              <a:xfrm>
                <a:off x="6466769" y="5495238"/>
                <a:ext cx="62102" cy="53287"/>
              </a:xfrm>
              <a:custGeom>
                <a:avLst/>
                <a:gdLst>
                  <a:gd name="connsiteX0" fmla="*/ 62103 w 62102"/>
                  <a:gd name="connsiteY0" fmla="*/ 53287 h 53287"/>
                  <a:gd name="connsiteX1" fmla="*/ 286 w 62102"/>
                  <a:gd name="connsiteY1" fmla="*/ 53287 h 53287"/>
                  <a:gd name="connsiteX2" fmla="*/ 286 w 62102"/>
                  <a:gd name="connsiteY2" fmla="*/ 42 h 53287"/>
                  <a:gd name="connsiteX3" fmla="*/ 61055 w 62102"/>
                  <a:gd name="connsiteY3" fmla="*/ 42 h 53287"/>
                  <a:gd name="connsiteX4" fmla="*/ 62103 w 62102"/>
                  <a:gd name="connsiteY4" fmla="*/ 1185 h 53287"/>
                  <a:gd name="connsiteX5" fmla="*/ 62103 w 62102"/>
                  <a:gd name="connsiteY5" fmla="*/ 53192 h 53287"/>
                  <a:gd name="connsiteX6" fmla="*/ 62103 w 62102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2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7" name="Kombinationstegning: figur 246">
                <a:extLst>
                  <a:ext uri="{FF2B5EF4-FFF2-40B4-BE49-F238E27FC236}">
                    <a16:creationId xmlns:a16="http://schemas.microsoft.com/office/drawing/2014/main" id="{FF684A09-FFF6-1BD7-EF3F-7A0886794809}"/>
                  </a:ext>
                </a:extLst>
              </p:cNvPr>
              <p:cNvSpPr/>
              <p:nvPr/>
            </p:nvSpPr>
            <p:spPr>
              <a:xfrm>
                <a:off x="6311892" y="5765653"/>
                <a:ext cx="62102" cy="53287"/>
              </a:xfrm>
              <a:custGeom>
                <a:avLst/>
                <a:gdLst>
                  <a:gd name="connsiteX0" fmla="*/ 62103 w 62102"/>
                  <a:gd name="connsiteY0" fmla="*/ 53287 h 53287"/>
                  <a:gd name="connsiteX1" fmla="*/ 286 w 62102"/>
                  <a:gd name="connsiteY1" fmla="*/ 53287 h 53287"/>
                  <a:gd name="connsiteX2" fmla="*/ 286 w 62102"/>
                  <a:gd name="connsiteY2" fmla="*/ 42 h 53287"/>
                  <a:gd name="connsiteX3" fmla="*/ 61055 w 62102"/>
                  <a:gd name="connsiteY3" fmla="*/ 42 h 53287"/>
                  <a:gd name="connsiteX4" fmla="*/ 62103 w 62102"/>
                  <a:gd name="connsiteY4" fmla="*/ 1185 h 53287"/>
                  <a:gd name="connsiteX5" fmla="*/ 62103 w 62102"/>
                  <a:gd name="connsiteY5" fmla="*/ 53192 h 53287"/>
                  <a:gd name="connsiteX6" fmla="*/ 62103 w 62102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2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8" name="Kombinationstegning: figur 247">
                <a:extLst>
                  <a:ext uri="{FF2B5EF4-FFF2-40B4-BE49-F238E27FC236}">
                    <a16:creationId xmlns:a16="http://schemas.microsoft.com/office/drawing/2014/main" id="{F77C24EF-D8CB-AB90-9F99-4237A1B56286}"/>
                  </a:ext>
                </a:extLst>
              </p:cNvPr>
              <p:cNvSpPr/>
              <p:nvPr/>
            </p:nvSpPr>
            <p:spPr>
              <a:xfrm>
                <a:off x="6458387" y="5765653"/>
                <a:ext cx="62102" cy="53287"/>
              </a:xfrm>
              <a:custGeom>
                <a:avLst/>
                <a:gdLst>
                  <a:gd name="connsiteX0" fmla="*/ 62103 w 62102"/>
                  <a:gd name="connsiteY0" fmla="*/ 53287 h 53287"/>
                  <a:gd name="connsiteX1" fmla="*/ 286 w 62102"/>
                  <a:gd name="connsiteY1" fmla="*/ 53287 h 53287"/>
                  <a:gd name="connsiteX2" fmla="*/ 286 w 62102"/>
                  <a:gd name="connsiteY2" fmla="*/ 42 h 53287"/>
                  <a:gd name="connsiteX3" fmla="*/ 61055 w 62102"/>
                  <a:gd name="connsiteY3" fmla="*/ 42 h 53287"/>
                  <a:gd name="connsiteX4" fmla="*/ 62103 w 62102"/>
                  <a:gd name="connsiteY4" fmla="*/ 1185 h 53287"/>
                  <a:gd name="connsiteX5" fmla="*/ 62103 w 62102"/>
                  <a:gd name="connsiteY5" fmla="*/ 53192 h 53287"/>
                  <a:gd name="connsiteX6" fmla="*/ 62103 w 62102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2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9" name="Kombinationstegning: figur 248">
                <a:extLst>
                  <a:ext uri="{FF2B5EF4-FFF2-40B4-BE49-F238E27FC236}">
                    <a16:creationId xmlns:a16="http://schemas.microsoft.com/office/drawing/2014/main" id="{BAF892DD-C804-C806-794A-8E995A7F0ADB}"/>
                  </a:ext>
                </a:extLst>
              </p:cNvPr>
              <p:cNvSpPr/>
              <p:nvPr/>
            </p:nvSpPr>
            <p:spPr>
              <a:xfrm>
                <a:off x="6142496" y="5594972"/>
                <a:ext cx="125581" cy="129671"/>
              </a:xfrm>
              <a:custGeom>
                <a:avLst/>
                <a:gdLst>
                  <a:gd name="connsiteX0" fmla="*/ 125582 w 125581"/>
                  <a:gd name="connsiteY0" fmla="*/ 129671 h 129671"/>
                  <a:gd name="connsiteX1" fmla="*/ 42 w 125581"/>
                  <a:gd name="connsiteY1" fmla="*/ 129671 h 129671"/>
                  <a:gd name="connsiteX2" fmla="*/ 42 w 125581"/>
                  <a:gd name="connsiteY2" fmla="*/ 16990 h 129671"/>
                  <a:gd name="connsiteX3" fmla="*/ 42 w 125581"/>
                  <a:gd name="connsiteY3" fmla="*/ 131 h 129671"/>
                  <a:gd name="connsiteX4" fmla="*/ 20997 w 125581"/>
                  <a:gd name="connsiteY4" fmla="*/ 131 h 129671"/>
                  <a:gd name="connsiteX5" fmla="*/ 125582 w 125581"/>
                  <a:gd name="connsiteY5" fmla="*/ 417 h 129671"/>
                  <a:gd name="connsiteX6" fmla="*/ 125582 w 125581"/>
                  <a:gd name="connsiteY6" fmla="*/ 129671 h 129671"/>
                  <a:gd name="connsiteX7" fmla="*/ 125582 w 125581"/>
                  <a:gd name="connsiteY7" fmla="*/ 129671 h 1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29671">
                    <a:moveTo>
                      <a:pt x="125582" y="129671"/>
                    </a:moveTo>
                    <a:cubicBezTo>
                      <a:pt x="93864" y="129671"/>
                      <a:pt x="31761" y="129671"/>
                      <a:pt x="42" y="129671"/>
                    </a:cubicBezTo>
                    <a:cubicBezTo>
                      <a:pt x="-53" y="97381"/>
                      <a:pt x="42" y="50042"/>
                      <a:pt x="42" y="16990"/>
                    </a:cubicBezTo>
                    <a:cubicBezTo>
                      <a:pt x="42" y="6703"/>
                      <a:pt x="42" y="131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6993"/>
                      <a:pt x="125582" y="93762"/>
                      <a:pt x="125582" y="129671"/>
                    </a:cubicBezTo>
                    <a:lnTo>
                      <a:pt x="125582" y="129671"/>
                    </a:ln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0" name="Kombinationstegning: figur 249">
                <a:extLst>
                  <a:ext uri="{FF2B5EF4-FFF2-40B4-BE49-F238E27FC236}">
                    <a16:creationId xmlns:a16="http://schemas.microsoft.com/office/drawing/2014/main" id="{9DFB753E-26DE-F8A2-BED6-9109012F7754}"/>
                  </a:ext>
                </a:extLst>
              </p:cNvPr>
              <p:cNvSpPr/>
              <p:nvPr/>
            </p:nvSpPr>
            <p:spPr>
              <a:xfrm>
                <a:off x="6142496" y="5765564"/>
                <a:ext cx="125581" cy="130052"/>
              </a:xfrm>
              <a:custGeom>
                <a:avLst/>
                <a:gdLst>
                  <a:gd name="connsiteX0" fmla="*/ 125582 w 125581"/>
                  <a:gd name="connsiteY0" fmla="*/ 130052 h 130052"/>
                  <a:gd name="connsiteX1" fmla="*/ 42 w 125581"/>
                  <a:gd name="connsiteY1" fmla="*/ 130052 h 130052"/>
                  <a:gd name="connsiteX2" fmla="*/ 42 w 125581"/>
                  <a:gd name="connsiteY2" fmla="*/ 17086 h 130052"/>
                  <a:gd name="connsiteX3" fmla="*/ 42 w 125581"/>
                  <a:gd name="connsiteY3" fmla="*/ 131 h 130052"/>
                  <a:gd name="connsiteX4" fmla="*/ 20997 w 125581"/>
                  <a:gd name="connsiteY4" fmla="*/ 131 h 130052"/>
                  <a:gd name="connsiteX5" fmla="*/ 125582 w 125581"/>
                  <a:gd name="connsiteY5" fmla="*/ 417 h 130052"/>
                  <a:gd name="connsiteX6" fmla="*/ 125582 w 125581"/>
                  <a:gd name="connsiteY6" fmla="*/ 130052 h 130052"/>
                  <a:gd name="connsiteX7" fmla="*/ 125582 w 125581"/>
                  <a:gd name="connsiteY7" fmla="*/ 130052 h 130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30052">
                    <a:moveTo>
                      <a:pt x="125582" y="130052"/>
                    </a:moveTo>
                    <a:cubicBezTo>
                      <a:pt x="93864" y="130052"/>
                      <a:pt x="31761" y="130052"/>
                      <a:pt x="42" y="130052"/>
                    </a:cubicBezTo>
                    <a:cubicBezTo>
                      <a:pt x="-53" y="97667"/>
                      <a:pt x="42" y="50233"/>
                      <a:pt x="42" y="17086"/>
                    </a:cubicBezTo>
                    <a:cubicBezTo>
                      <a:pt x="42" y="6799"/>
                      <a:pt x="42" y="226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7088"/>
                      <a:pt x="125582" y="93952"/>
                      <a:pt x="125582" y="130052"/>
                    </a:cubicBezTo>
                    <a:lnTo>
                      <a:pt x="125582" y="130052"/>
                    </a:ln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1" name="Kombinationstegning: figur 250">
                <a:extLst>
                  <a:ext uri="{FF2B5EF4-FFF2-40B4-BE49-F238E27FC236}">
                    <a16:creationId xmlns:a16="http://schemas.microsoft.com/office/drawing/2014/main" id="{D2175265-6750-95D3-F465-D2637D12CC72}"/>
                  </a:ext>
                </a:extLst>
              </p:cNvPr>
              <p:cNvSpPr/>
              <p:nvPr/>
            </p:nvSpPr>
            <p:spPr>
              <a:xfrm>
                <a:off x="6288609" y="5594972"/>
                <a:ext cx="125581" cy="129671"/>
              </a:xfrm>
              <a:custGeom>
                <a:avLst/>
                <a:gdLst>
                  <a:gd name="connsiteX0" fmla="*/ 125582 w 125581"/>
                  <a:gd name="connsiteY0" fmla="*/ 129671 h 129671"/>
                  <a:gd name="connsiteX1" fmla="*/ 42 w 125581"/>
                  <a:gd name="connsiteY1" fmla="*/ 129671 h 129671"/>
                  <a:gd name="connsiteX2" fmla="*/ 42 w 125581"/>
                  <a:gd name="connsiteY2" fmla="*/ 16990 h 129671"/>
                  <a:gd name="connsiteX3" fmla="*/ 42 w 125581"/>
                  <a:gd name="connsiteY3" fmla="*/ 131 h 129671"/>
                  <a:gd name="connsiteX4" fmla="*/ 20997 w 125581"/>
                  <a:gd name="connsiteY4" fmla="*/ 131 h 129671"/>
                  <a:gd name="connsiteX5" fmla="*/ 125582 w 125581"/>
                  <a:gd name="connsiteY5" fmla="*/ 417 h 129671"/>
                  <a:gd name="connsiteX6" fmla="*/ 125582 w 125581"/>
                  <a:gd name="connsiteY6" fmla="*/ 129671 h 129671"/>
                  <a:gd name="connsiteX7" fmla="*/ 125582 w 125581"/>
                  <a:gd name="connsiteY7" fmla="*/ 129671 h 1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29671">
                    <a:moveTo>
                      <a:pt x="125582" y="129671"/>
                    </a:moveTo>
                    <a:cubicBezTo>
                      <a:pt x="93864" y="129671"/>
                      <a:pt x="31761" y="129671"/>
                      <a:pt x="42" y="129671"/>
                    </a:cubicBezTo>
                    <a:cubicBezTo>
                      <a:pt x="-53" y="97381"/>
                      <a:pt x="42" y="50042"/>
                      <a:pt x="42" y="16990"/>
                    </a:cubicBezTo>
                    <a:cubicBezTo>
                      <a:pt x="42" y="6703"/>
                      <a:pt x="42" y="131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6993"/>
                      <a:pt x="125582" y="93762"/>
                      <a:pt x="125582" y="129671"/>
                    </a:cubicBezTo>
                    <a:lnTo>
                      <a:pt x="125582" y="129671"/>
                    </a:ln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2" name="Kombinationstegning: figur 251">
                <a:extLst>
                  <a:ext uri="{FF2B5EF4-FFF2-40B4-BE49-F238E27FC236}">
                    <a16:creationId xmlns:a16="http://schemas.microsoft.com/office/drawing/2014/main" id="{7759D886-98F9-DF94-B00E-B963D5DF4D32}"/>
                  </a:ext>
                </a:extLst>
              </p:cNvPr>
              <p:cNvSpPr/>
              <p:nvPr/>
            </p:nvSpPr>
            <p:spPr>
              <a:xfrm>
                <a:off x="6435104" y="5594495"/>
                <a:ext cx="125581" cy="129671"/>
              </a:xfrm>
              <a:custGeom>
                <a:avLst/>
                <a:gdLst>
                  <a:gd name="connsiteX0" fmla="*/ 125582 w 125581"/>
                  <a:gd name="connsiteY0" fmla="*/ 129671 h 129671"/>
                  <a:gd name="connsiteX1" fmla="*/ 42 w 125581"/>
                  <a:gd name="connsiteY1" fmla="*/ 129671 h 129671"/>
                  <a:gd name="connsiteX2" fmla="*/ 42 w 125581"/>
                  <a:gd name="connsiteY2" fmla="*/ 16990 h 129671"/>
                  <a:gd name="connsiteX3" fmla="*/ 42 w 125581"/>
                  <a:gd name="connsiteY3" fmla="*/ 131 h 129671"/>
                  <a:gd name="connsiteX4" fmla="*/ 20997 w 125581"/>
                  <a:gd name="connsiteY4" fmla="*/ 131 h 129671"/>
                  <a:gd name="connsiteX5" fmla="*/ 125582 w 125581"/>
                  <a:gd name="connsiteY5" fmla="*/ 417 h 129671"/>
                  <a:gd name="connsiteX6" fmla="*/ 125582 w 125581"/>
                  <a:gd name="connsiteY6" fmla="*/ 129671 h 129671"/>
                  <a:gd name="connsiteX7" fmla="*/ 125582 w 125581"/>
                  <a:gd name="connsiteY7" fmla="*/ 129671 h 1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29671">
                    <a:moveTo>
                      <a:pt x="125582" y="129671"/>
                    </a:moveTo>
                    <a:cubicBezTo>
                      <a:pt x="93864" y="129671"/>
                      <a:pt x="31761" y="129671"/>
                      <a:pt x="42" y="129671"/>
                    </a:cubicBezTo>
                    <a:cubicBezTo>
                      <a:pt x="-53" y="97381"/>
                      <a:pt x="42" y="50042"/>
                      <a:pt x="42" y="16990"/>
                    </a:cubicBezTo>
                    <a:cubicBezTo>
                      <a:pt x="42" y="6703"/>
                      <a:pt x="42" y="131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6993"/>
                      <a:pt x="125582" y="93762"/>
                      <a:pt x="125582" y="129671"/>
                    </a:cubicBezTo>
                    <a:lnTo>
                      <a:pt x="125582" y="129671"/>
                    </a:lnTo>
                    <a:close/>
                  </a:path>
                </a:pathLst>
              </a:custGeom>
              <a:grp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0" cap="none" spc="0" normalizeH="0" baseline="0" noProof="0">
                  <a:ln>
                    <a:noFill/>
                  </a:ln>
                  <a:solidFill>
                    <a:srgbClr val="21103B"/>
                  </a:solidFill>
                  <a:effectLst/>
                  <a:uLnTx/>
                  <a:uFillTx/>
                </a:endParaRPr>
              </a:p>
            </p:txBody>
          </p:sp>
          <p:grpSp>
            <p:nvGrpSpPr>
              <p:cNvPr id="253" name="Grafik 103">
                <a:extLst>
                  <a:ext uri="{FF2B5EF4-FFF2-40B4-BE49-F238E27FC236}">
                    <a16:creationId xmlns:a16="http://schemas.microsoft.com/office/drawing/2014/main" id="{9DF3DFB6-D199-9970-19DE-59BAC8AF6CBA}"/>
                  </a:ext>
                </a:extLst>
              </p:cNvPr>
              <p:cNvGrpSpPr/>
              <p:nvPr/>
            </p:nvGrpSpPr>
            <p:grpSpPr>
              <a:xfrm>
                <a:off x="6223596" y="5111423"/>
                <a:ext cx="58483" cy="32861"/>
                <a:chOff x="6223596" y="5111423"/>
                <a:chExt cx="58483" cy="32861"/>
              </a:xfrm>
              <a:grpFill/>
            </p:grpSpPr>
            <p:sp>
              <p:nvSpPr>
                <p:cNvPr id="254" name="Kombinationstegning: figur 253">
                  <a:extLst>
                    <a:ext uri="{FF2B5EF4-FFF2-40B4-BE49-F238E27FC236}">
                      <a16:creationId xmlns:a16="http://schemas.microsoft.com/office/drawing/2014/main" id="{D9FC1DB8-9C5D-5160-C736-F04FC0CCB16C}"/>
                    </a:ext>
                  </a:extLst>
                </p:cNvPr>
                <p:cNvSpPr/>
                <p:nvPr/>
              </p:nvSpPr>
              <p:spPr>
                <a:xfrm>
                  <a:off x="6249123" y="5111423"/>
                  <a:ext cx="32956" cy="32861"/>
                </a:xfrm>
                <a:custGeom>
                  <a:avLst/>
                  <a:gdLst>
                    <a:gd name="connsiteX0" fmla="*/ 0 w 32956"/>
                    <a:gd name="connsiteY0" fmla="*/ 0 h 32861"/>
                    <a:gd name="connsiteX1" fmla="*/ 32957 w 32956"/>
                    <a:gd name="connsiteY1" fmla="*/ 32861 h 32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956" h="32861">
                      <a:moveTo>
                        <a:pt x="0" y="0"/>
                      </a:moveTo>
                      <a:lnTo>
                        <a:pt x="32957" y="32861"/>
                      </a:lnTo>
                    </a:path>
                  </a:pathLst>
                </a:custGeom>
                <a:grpFill/>
                <a:ln w="9525" cap="rnd">
                  <a:solidFill>
                    <a:srgbClr val="FFFFF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21103B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55" name="Kombinationstegning: figur 254">
                  <a:extLst>
                    <a:ext uri="{FF2B5EF4-FFF2-40B4-BE49-F238E27FC236}">
                      <a16:creationId xmlns:a16="http://schemas.microsoft.com/office/drawing/2014/main" id="{DA36F57B-49A3-97CE-1704-56479A348761}"/>
                    </a:ext>
                  </a:extLst>
                </p:cNvPr>
                <p:cNvSpPr/>
                <p:nvPr/>
              </p:nvSpPr>
              <p:spPr>
                <a:xfrm>
                  <a:off x="6223596" y="5115329"/>
                  <a:ext cx="50768" cy="28956"/>
                </a:xfrm>
                <a:custGeom>
                  <a:avLst/>
                  <a:gdLst>
                    <a:gd name="connsiteX0" fmla="*/ 50768 w 50768"/>
                    <a:gd name="connsiteY0" fmla="*/ 0 h 28956"/>
                    <a:gd name="connsiteX1" fmla="*/ 0 w 50768"/>
                    <a:gd name="connsiteY1" fmla="*/ 28956 h 28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0768" h="28956">
                      <a:moveTo>
                        <a:pt x="50768" y="0"/>
                      </a:moveTo>
                      <a:lnTo>
                        <a:pt x="0" y="28956"/>
                      </a:lnTo>
                    </a:path>
                  </a:pathLst>
                </a:custGeom>
                <a:grpFill/>
                <a:ln w="9525" cap="rnd">
                  <a:solidFill>
                    <a:srgbClr val="FFFFF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a-DK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21103B"/>
                    </a:solidFill>
                    <a:effectLst/>
                    <a:uLnTx/>
                    <a:uFillTx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8346634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gu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7A6F0F-EDF8-7564-D772-3D80FAC6CC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06506" y="2766219"/>
            <a:ext cx="7978988" cy="1325563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accent4"/>
                </a:solidFill>
                <a:highlight>
                  <a:srgbClr val="22123A"/>
                </a:highlight>
              </a:defRPr>
            </a:lvl1pPr>
          </a:lstStyle>
          <a:p>
            <a:r>
              <a:rPr lang="da-DK"/>
              <a:t>”Her står en tekst, det kunne være et statement eller citat”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3593B047-60AA-A551-6D73-D973536D8C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36988" y="4964113"/>
            <a:ext cx="4518025" cy="4540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da-DK"/>
              <a:t>- evt. forfatter</a:t>
            </a:r>
          </a:p>
        </p:txBody>
      </p:sp>
    </p:spTree>
    <p:extLst>
      <p:ext uri="{BB962C8B-B14F-4D97-AF65-F5344CB8AC3E}">
        <p14:creationId xmlns:p14="http://schemas.microsoft.com/office/powerpoint/2010/main" val="11543594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mørk - gu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7A6F0F-EDF8-7564-D772-3D80FAC6CC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06506" y="2766219"/>
            <a:ext cx="7978988" cy="1325563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bg1"/>
                </a:solidFill>
                <a:highlight>
                  <a:srgbClr val="FECC5B"/>
                </a:highlight>
              </a:defRPr>
            </a:lvl1pPr>
          </a:lstStyle>
          <a:p>
            <a:r>
              <a:rPr lang="da-DK"/>
              <a:t>”Her står en tekst, det kunne være et statement eller citat”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3593B047-60AA-A551-6D73-D973536D8C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36988" y="4964113"/>
            <a:ext cx="4518025" cy="4540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ECC5B"/>
                </a:solidFill>
              </a:defRPr>
            </a:lvl1pPr>
          </a:lstStyle>
          <a:p>
            <a:pPr lvl="0"/>
            <a:r>
              <a:rPr lang="da-DK"/>
              <a:t>- evt. forfatter</a:t>
            </a:r>
          </a:p>
        </p:txBody>
      </p:sp>
    </p:spTree>
    <p:extLst>
      <p:ext uri="{BB962C8B-B14F-4D97-AF65-F5344CB8AC3E}">
        <p14:creationId xmlns:p14="http://schemas.microsoft.com/office/powerpoint/2010/main" val="13349013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slide -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E3B9D8-99D7-6285-A6B6-8C2754D8A0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8642" y="382925"/>
            <a:ext cx="9144000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7200" b="1"/>
            </a:lvl1pPr>
          </a:lstStyle>
          <a:p>
            <a:r>
              <a:rPr lang="da-DK"/>
              <a:t>Overskrift her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648E5461-682C-CE87-BDC2-5CE424079F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78641" y="2835261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Undertitel her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CBBBAED-E4CC-1DA3-9082-561CBA1C3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0500" y="6412994"/>
            <a:ext cx="5715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5587DA2E-090D-4F58-A61A-85757DEAB5AA}" type="slidenum">
              <a:rPr lang="da-DK" smtClean="0"/>
              <a:t>‹#›</a:t>
            </a:fld>
            <a:endParaRPr lang="da-DK"/>
          </a:p>
        </p:txBody>
      </p:sp>
      <p:sp>
        <p:nvSpPr>
          <p:cNvPr id="13" name="Pladsholder til tekst 12">
            <a:extLst>
              <a:ext uri="{FF2B5EF4-FFF2-40B4-BE49-F238E27FC236}">
                <a16:creationId xmlns:a16="http://schemas.microsoft.com/office/drawing/2014/main" id="{70DC0C82-C005-4942-0B21-80C157EC71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86750" y="6257419"/>
            <a:ext cx="1752600" cy="365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400" b="1"/>
            </a:lvl1pPr>
          </a:lstStyle>
          <a:p>
            <a:pPr lvl="0"/>
            <a:r>
              <a:rPr lang="da-DK"/>
              <a:t>Navn(e) her</a:t>
            </a:r>
          </a:p>
        </p:txBody>
      </p:sp>
      <p:sp>
        <p:nvSpPr>
          <p:cNvPr id="16" name="Pladsholder til tekst 15">
            <a:extLst>
              <a:ext uri="{FF2B5EF4-FFF2-40B4-BE49-F238E27FC236}">
                <a16:creationId xmlns:a16="http://schemas.microsoft.com/office/drawing/2014/main" id="{146F8535-1D41-12F4-CE5B-B2F400CB59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53650" y="6257925"/>
            <a:ext cx="1352550" cy="365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sz="1400"/>
              <a:t>|    xx/x 2024</a:t>
            </a:r>
            <a:endParaRPr lang="da-DK"/>
          </a:p>
        </p:txBody>
      </p:sp>
      <p:pic>
        <p:nvPicPr>
          <p:cNvPr id="158" name="Billede 157">
            <a:extLst>
              <a:ext uri="{FF2B5EF4-FFF2-40B4-BE49-F238E27FC236}">
                <a16:creationId xmlns:a16="http://schemas.microsoft.com/office/drawing/2014/main" id="{E3ED52BA-42EF-0224-321E-7B2A66093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68" y="0"/>
            <a:ext cx="640135" cy="896190"/>
          </a:xfrm>
          <a:prstGeom prst="rect">
            <a:avLst/>
          </a:prstGeom>
        </p:spPr>
      </p:pic>
      <p:grpSp>
        <p:nvGrpSpPr>
          <p:cNvPr id="4" name="Gruppe 3">
            <a:extLst>
              <a:ext uri="{FF2B5EF4-FFF2-40B4-BE49-F238E27FC236}">
                <a16:creationId xmlns:a16="http://schemas.microsoft.com/office/drawing/2014/main" id="{FF583905-73B5-0273-7ADB-BEF527B17B58}"/>
              </a:ext>
            </a:extLst>
          </p:cNvPr>
          <p:cNvGrpSpPr/>
          <p:nvPr/>
        </p:nvGrpSpPr>
        <p:grpSpPr>
          <a:xfrm>
            <a:off x="5211643" y="4267838"/>
            <a:ext cx="5853792" cy="2057274"/>
            <a:chOff x="5659417" y="4230075"/>
            <a:chExt cx="5853792" cy="2057274"/>
          </a:xfrm>
        </p:grpSpPr>
        <p:sp>
          <p:nvSpPr>
            <p:cNvPr id="7" name="Kombinationstegning: figur 6">
              <a:extLst>
                <a:ext uri="{FF2B5EF4-FFF2-40B4-BE49-F238E27FC236}">
                  <a16:creationId xmlns:a16="http://schemas.microsoft.com/office/drawing/2014/main" id="{5CF7FC6D-2037-9F07-2F37-49112E9A8038}"/>
                </a:ext>
              </a:extLst>
            </p:cNvPr>
            <p:cNvSpPr/>
            <p:nvPr/>
          </p:nvSpPr>
          <p:spPr>
            <a:xfrm>
              <a:off x="7017314" y="5086563"/>
              <a:ext cx="1084421" cy="690086"/>
            </a:xfrm>
            <a:custGeom>
              <a:avLst/>
              <a:gdLst>
                <a:gd name="connsiteX0" fmla="*/ 0 w 1084421"/>
                <a:gd name="connsiteY0" fmla="*/ 690086 h 690086"/>
                <a:gd name="connsiteX1" fmla="*/ 0 w 1084421"/>
                <a:gd name="connsiteY1" fmla="*/ 11525 h 690086"/>
                <a:gd name="connsiteX2" fmla="*/ 11335 w 1084421"/>
                <a:gd name="connsiteY2" fmla="*/ 191 h 690086"/>
                <a:gd name="connsiteX3" fmla="*/ 1074992 w 1084421"/>
                <a:gd name="connsiteY3" fmla="*/ 0 h 690086"/>
                <a:gd name="connsiteX4" fmla="*/ 1084421 w 1084421"/>
                <a:gd name="connsiteY4" fmla="*/ 9430 h 690086"/>
                <a:gd name="connsiteX5" fmla="*/ 1084421 w 1084421"/>
                <a:gd name="connsiteY5" fmla="*/ 584740 h 69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4421" h="690086">
                  <a:moveTo>
                    <a:pt x="0" y="690086"/>
                  </a:moveTo>
                  <a:lnTo>
                    <a:pt x="0" y="11525"/>
                  </a:lnTo>
                  <a:cubicBezTo>
                    <a:pt x="0" y="5239"/>
                    <a:pt x="5048" y="191"/>
                    <a:pt x="11335" y="191"/>
                  </a:cubicBezTo>
                  <a:lnTo>
                    <a:pt x="1074992" y="0"/>
                  </a:lnTo>
                  <a:cubicBezTo>
                    <a:pt x="1080230" y="0"/>
                    <a:pt x="1084421" y="4191"/>
                    <a:pt x="1084421" y="9430"/>
                  </a:cubicBezTo>
                  <a:lnTo>
                    <a:pt x="1084421" y="58474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8" name="Kombinationstegning: figur 7">
              <a:extLst>
                <a:ext uri="{FF2B5EF4-FFF2-40B4-BE49-F238E27FC236}">
                  <a16:creationId xmlns:a16="http://schemas.microsoft.com/office/drawing/2014/main" id="{AB751041-0D59-FFD0-E7B7-FB39C265675E}"/>
                </a:ext>
              </a:extLst>
            </p:cNvPr>
            <p:cNvSpPr/>
            <p:nvPr/>
          </p:nvSpPr>
          <p:spPr>
            <a:xfrm>
              <a:off x="7131043" y="5026224"/>
              <a:ext cx="792194" cy="51195"/>
            </a:xfrm>
            <a:custGeom>
              <a:avLst/>
              <a:gdLst>
                <a:gd name="connsiteX0" fmla="*/ 0 w 792194"/>
                <a:gd name="connsiteY0" fmla="*/ 51100 h 51195"/>
                <a:gd name="connsiteX1" fmla="*/ 76486 w 792194"/>
                <a:gd name="connsiteY1" fmla="*/ 25859 h 51195"/>
                <a:gd name="connsiteX2" fmla="*/ 155543 w 792194"/>
                <a:gd name="connsiteY2" fmla="*/ 13952 h 51195"/>
                <a:gd name="connsiteX3" fmla="*/ 467963 w 792194"/>
                <a:gd name="connsiteY3" fmla="*/ 1284 h 51195"/>
                <a:gd name="connsiteX4" fmla="*/ 792194 w 792194"/>
                <a:gd name="connsiteY4" fmla="*/ 51195 h 5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2194" h="51195">
                  <a:moveTo>
                    <a:pt x="0" y="51100"/>
                  </a:moveTo>
                  <a:cubicBezTo>
                    <a:pt x="24384" y="36812"/>
                    <a:pt x="40862" y="33193"/>
                    <a:pt x="76486" y="25859"/>
                  </a:cubicBezTo>
                  <a:cubicBezTo>
                    <a:pt x="98774" y="21572"/>
                    <a:pt x="125635" y="17477"/>
                    <a:pt x="155543" y="13952"/>
                  </a:cubicBezTo>
                  <a:cubicBezTo>
                    <a:pt x="256413" y="1951"/>
                    <a:pt x="365188" y="-2431"/>
                    <a:pt x="467963" y="1284"/>
                  </a:cubicBezTo>
                  <a:cubicBezTo>
                    <a:pt x="610267" y="9571"/>
                    <a:pt x="723043" y="15191"/>
                    <a:pt x="792194" y="51195"/>
                  </a:cubicBezTo>
                </a:path>
              </a:pathLst>
            </a:custGeom>
            <a:noFill/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9" name="Kombinationstegning: figur 8">
              <a:extLst>
                <a:ext uri="{FF2B5EF4-FFF2-40B4-BE49-F238E27FC236}">
                  <a16:creationId xmlns:a16="http://schemas.microsoft.com/office/drawing/2014/main" id="{D7007E4E-8EFE-1567-4F37-68BADE9AE7F5}"/>
                </a:ext>
              </a:extLst>
            </p:cNvPr>
            <p:cNvSpPr/>
            <p:nvPr/>
          </p:nvSpPr>
          <p:spPr>
            <a:xfrm>
              <a:off x="7131043" y="4959059"/>
              <a:ext cx="792194" cy="127694"/>
            </a:xfrm>
            <a:custGeom>
              <a:avLst/>
              <a:gdLst>
                <a:gd name="connsiteX0" fmla="*/ 0 w 792194"/>
                <a:gd name="connsiteY0" fmla="*/ 127695 h 127694"/>
                <a:gd name="connsiteX1" fmla="*/ 12287 w 792194"/>
                <a:gd name="connsiteY1" fmla="*/ 45589 h 127694"/>
                <a:gd name="connsiteX2" fmla="*/ 164021 w 792194"/>
                <a:gd name="connsiteY2" fmla="*/ 11775 h 127694"/>
                <a:gd name="connsiteX3" fmla="*/ 623888 w 792194"/>
                <a:gd name="connsiteY3" fmla="*/ 11585 h 127694"/>
                <a:gd name="connsiteX4" fmla="*/ 779145 w 792194"/>
                <a:gd name="connsiteY4" fmla="*/ 45589 h 127694"/>
                <a:gd name="connsiteX5" fmla="*/ 792194 w 792194"/>
                <a:gd name="connsiteY5" fmla="*/ 127504 h 127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2194" h="127694">
                  <a:moveTo>
                    <a:pt x="0" y="127695"/>
                  </a:moveTo>
                  <a:cubicBezTo>
                    <a:pt x="1238" y="104168"/>
                    <a:pt x="-3334" y="57400"/>
                    <a:pt x="12287" y="45589"/>
                  </a:cubicBezTo>
                  <a:cubicBezTo>
                    <a:pt x="54578" y="25777"/>
                    <a:pt x="115443" y="18634"/>
                    <a:pt x="164021" y="11775"/>
                  </a:cubicBezTo>
                  <a:cubicBezTo>
                    <a:pt x="314992" y="-3845"/>
                    <a:pt x="473202" y="-3941"/>
                    <a:pt x="623888" y="11585"/>
                  </a:cubicBezTo>
                  <a:cubicBezTo>
                    <a:pt x="673418" y="18443"/>
                    <a:pt x="735711" y="25968"/>
                    <a:pt x="779145" y="45589"/>
                  </a:cubicBezTo>
                  <a:cubicBezTo>
                    <a:pt x="795718" y="57210"/>
                    <a:pt x="790766" y="103787"/>
                    <a:pt x="792194" y="127504"/>
                  </a:cubicBezTo>
                </a:path>
              </a:pathLst>
            </a:custGeom>
            <a:noFill/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0" name="Kombinationstegning: figur 9">
              <a:extLst>
                <a:ext uri="{FF2B5EF4-FFF2-40B4-BE49-F238E27FC236}">
                  <a16:creationId xmlns:a16="http://schemas.microsoft.com/office/drawing/2014/main" id="{241D7D64-5643-C79B-B795-94599BF7A1F6}"/>
                </a:ext>
              </a:extLst>
            </p:cNvPr>
            <p:cNvSpPr/>
            <p:nvPr/>
          </p:nvSpPr>
          <p:spPr>
            <a:xfrm>
              <a:off x="7183144" y="5051797"/>
              <a:ext cx="700087" cy="34766"/>
            </a:xfrm>
            <a:custGeom>
              <a:avLst/>
              <a:gdLst>
                <a:gd name="connsiteX0" fmla="*/ 0 w 700087"/>
                <a:gd name="connsiteY0" fmla="*/ 34766 h 34766"/>
                <a:gd name="connsiteX1" fmla="*/ 344043 w 700087"/>
                <a:gd name="connsiteY1" fmla="*/ 0 h 34766"/>
                <a:gd name="connsiteX2" fmla="*/ 700088 w 700087"/>
                <a:gd name="connsiteY2" fmla="*/ 34766 h 3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0087" h="34766">
                  <a:moveTo>
                    <a:pt x="0" y="34766"/>
                  </a:moveTo>
                  <a:cubicBezTo>
                    <a:pt x="0" y="34766"/>
                    <a:pt x="69533" y="0"/>
                    <a:pt x="344043" y="0"/>
                  </a:cubicBezTo>
                  <a:cubicBezTo>
                    <a:pt x="591407" y="0"/>
                    <a:pt x="700088" y="34766"/>
                    <a:pt x="700088" y="34766"/>
                  </a:cubicBezTo>
                </a:path>
              </a:pathLst>
            </a:custGeom>
            <a:noFill/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1" name="Kombinationstegning: figur 10">
              <a:extLst>
                <a:ext uri="{FF2B5EF4-FFF2-40B4-BE49-F238E27FC236}">
                  <a16:creationId xmlns:a16="http://schemas.microsoft.com/office/drawing/2014/main" id="{C32EF2C2-A9A7-7E2B-2D9A-0055CCC9AC08}"/>
                </a:ext>
              </a:extLst>
            </p:cNvPr>
            <p:cNvSpPr/>
            <p:nvPr/>
          </p:nvSpPr>
          <p:spPr>
            <a:xfrm>
              <a:off x="7279823" y="5169907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2" name="Kombinationstegning: figur 11">
              <a:extLst>
                <a:ext uri="{FF2B5EF4-FFF2-40B4-BE49-F238E27FC236}">
                  <a16:creationId xmlns:a16="http://schemas.microsoft.com/office/drawing/2014/main" id="{C28C046F-9EE9-93DE-6553-8B6C0FB19A78}"/>
                </a:ext>
              </a:extLst>
            </p:cNvPr>
            <p:cNvSpPr/>
            <p:nvPr/>
          </p:nvSpPr>
          <p:spPr>
            <a:xfrm>
              <a:off x="7279823" y="5253536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" name="Kombinationstegning: figur 13">
              <a:extLst>
                <a:ext uri="{FF2B5EF4-FFF2-40B4-BE49-F238E27FC236}">
                  <a16:creationId xmlns:a16="http://schemas.microsoft.com/office/drawing/2014/main" id="{6C446122-A3CB-055B-00CD-9D6FD1DADEEC}"/>
                </a:ext>
              </a:extLst>
            </p:cNvPr>
            <p:cNvSpPr/>
            <p:nvPr/>
          </p:nvSpPr>
          <p:spPr>
            <a:xfrm>
              <a:off x="7279823" y="5337166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" name="Kombinationstegning: figur 14">
              <a:extLst>
                <a:ext uri="{FF2B5EF4-FFF2-40B4-BE49-F238E27FC236}">
                  <a16:creationId xmlns:a16="http://schemas.microsoft.com/office/drawing/2014/main" id="{D1170638-9B5C-2D59-4DD9-C8D42BC20299}"/>
                </a:ext>
              </a:extLst>
            </p:cNvPr>
            <p:cNvSpPr/>
            <p:nvPr/>
          </p:nvSpPr>
          <p:spPr>
            <a:xfrm>
              <a:off x="7279823" y="5420891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8" name="Kombinationstegning: figur 17">
              <a:extLst>
                <a:ext uri="{FF2B5EF4-FFF2-40B4-BE49-F238E27FC236}">
                  <a16:creationId xmlns:a16="http://schemas.microsoft.com/office/drawing/2014/main" id="{299CFD8B-D071-DD4C-AAD5-252EEFF025F5}"/>
                </a:ext>
              </a:extLst>
            </p:cNvPr>
            <p:cNvSpPr/>
            <p:nvPr/>
          </p:nvSpPr>
          <p:spPr>
            <a:xfrm>
              <a:off x="7279823" y="5588150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9" name="Kombinationstegning: figur 18">
              <a:extLst>
                <a:ext uri="{FF2B5EF4-FFF2-40B4-BE49-F238E27FC236}">
                  <a16:creationId xmlns:a16="http://schemas.microsoft.com/office/drawing/2014/main" id="{73DA6949-395E-2C2E-C305-A30ACB5194C5}"/>
                </a:ext>
              </a:extLst>
            </p:cNvPr>
            <p:cNvSpPr/>
            <p:nvPr/>
          </p:nvSpPr>
          <p:spPr>
            <a:xfrm>
              <a:off x="7279823" y="5504520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0" name="Kombinationstegning: figur 19">
              <a:extLst>
                <a:ext uri="{FF2B5EF4-FFF2-40B4-BE49-F238E27FC236}">
                  <a16:creationId xmlns:a16="http://schemas.microsoft.com/office/drawing/2014/main" id="{4946016C-D3FB-CAD8-02D7-6ED7C7FEF065}"/>
                </a:ext>
              </a:extLst>
            </p:cNvPr>
            <p:cNvSpPr/>
            <p:nvPr/>
          </p:nvSpPr>
          <p:spPr>
            <a:xfrm>
              <a:off x="7657204" y="5085706"/>
              <a:ext cx="9525" cy="624935"/>
            </a:xfrm>
            <a:custGeom>
              <a:avLst/>
              <a:gdLst>
                <a:gd name="connsiteX0" fmla="*/ 0 w 9525"/>
                <a:gd name="connsiteY0" fmla="*/ 0 h 624935"/>
                <a:gd name="connsiteX1" fmla="*/ 0 w 9525"/>
                <a:gd name="connsiteY1" fmla="*/ 624935 h 62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24935">
                  <a:moveTo>
                    <a:pt x="0" y="0"/>
                  </a:moveTo>
                  <a:lnTo>
                    <a:pt x="0" y="624935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1" name="Kombinationstegning: figur 20">
              <a:extLst>
                <a:ext uri="{FF2B5EF4-FFF2-40B4-BE49-F238E27FC236}">
                  <a16:creationId xmlns:a16="http://schemas.microsoft.com/office/drawing/2014/main" id="{AD5CF726-00FA-BEF1-31BC-672B7F15E92B}"/>
                </a:ext>
              </a:extLst>
            </p:cNvPr>
            <p:cNvSpPr/>
            <p:nvPr/>
          </p:nvSpPr>
          <p:spPr>
            <a:xfrm>
              <a:off x="7581766" y="5085706"/>
              <a:ext cx="9525" cy="632745"/>
            </a:xfrm>
            <a:custGeom>
              <a:avLst/>
              <a:gdLst>
                <a:gd name="connsiteX0" fmla="*/ 0 w 9525"/>
                <a:gd name="connsiteY0" fmla="*/ 0 h 632745"/>
                <a:gd name="connsiteX1" fmla="*/ 0 w 9525"/>
                <a:gd name="connsiteY1" fmla="*/ 632746 h 63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32745">
                  <a:moveTo>
                    <a:pt x="0" y="0"/>
                  </a:moveTo>
                  <a:lnTo>
                    <a:pt x="0" y="632746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2" name="Kombinationstegning: figur 21">
              <a:extLst>
                <a:ext uri="{FF2B5EF4-FFF2-40B4-BE49-F238E27FC236}">
                  <a16:creationId xmlns:a16="http://schemas.microsoft.com/office/drawing/2014/main" id="{99E283F0-C539-D546-8CB1-587C18929765}"/>
                </a:ext>
              </a:extLst>
            </p:cNvPr>
            <p:cNvSpPr/>
            <p:nvPr/>
          </p:nvSpPr>
          <p:spPr>
            <a:xfrm>
              <a:off x="7506232" y="5093421"/>
              <a:ext cx="9525" cy="627507"/>
            </a:xfrm>
            <a:custGeom>
              <a:avLst/>
              <a:gdLst>
                <a:gd name="connsiteX0" fmla="*/ 0 w 9525"/>
                <a:gd name="connsiteY0" fmla="*/ 0 h 627507"/>
                <a:gd name="connsiteX1" fmla="*/ 0 w 9525"/>
                <a:gd name="connsiteY1" fmla="*/ 627507 h 627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27507">
                  <a:moveTo>
                    <a:pt x="0" y="0"/>
                  </a:moveTo>
                  <a:lnTo>
                    <a:pt x="0" y="627507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3" name="Kombinationstegning: figur 22">
              <a:extLst>
                <a:ext uri="{FF2B5EF4-FFF2-40B4-BE49-F238E27FC236}">
                  <a16:creationId xmlns:a16="http://schemas.microsoft.com/office/drawing/2014/main" id="{08D02397-39B3-2A11-9DB1-1C365BD1C6F8}"/>
                </a:ext>
              </a:extLst>
            </p:cNvPr>
            <p:cNvSpPr/>
            <p:nvPr/>
          </p:nvSpPr>
          <p:spPr>
            <a:xfrm>
              <a:off x="7430794" y="5085706"/>
              <a:ext cx="9525" cy="635222"/>
            </a:xfrm>
            <a:custGeom>
              <a:avLst/>
              <a:gdLst>
                <a:gd name="connsiteX0" fmla="*/ 0 w 9525"/>
                <a:gd name="connsiteY0" fmla="*/ 0 h 635222"/>
                <a:gd name="connsiteX1" fmla="*/ 0 w 9525"/>
                <a:gd name="connsiteY1" fmla="*/ 635222 h 63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35222">
                  <a:moveTo>
                    <a:pt x="0" y="0"/>
                  </a:moveTo>
                  <a:lnTo>
                    <a:pt x="0" y="635222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4" name="Kombinationstegning: figur 23">
              <a:extLst>
                <a:ext uri="{FF2B5EF4-FFF2-40B4-BE49-F238E27FC236}">
                  <a16:creationId xmlns:a16="http://schemas.microsoft.com/office/drawing/2014/main" id="{CB54CD91-729A-6718-A0F1-B4185C6EDBCE}"/>
                </a:ext>
              </a:extLst>
            </p:cNvPr>
            <p:cNvSpPr/>
            <p:nvPr/>
          </p:nvSpPr>
          <p:spPr>
            <a:xfrm>
              <a:off x="7355261" y="5085706"/>
              <a:ext cx="9525" cy="646747"/>
            </a:xfrm>
            <a:custGeom>
              <a:avLst/>
              <a:gdLst>
                <a:gd name="connsiteX0" fmla="*/ 0 w 9525"/>
                <a:gd name="connsiteY0" fmla="*/ 0 h 646747"/>
                <a:gd name="connsiteX1" fmla="*/ 0 w 9525"/>
                <a:gd name="connsiteY1" fmla="*/ 646747 h 646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46747">
                  <a:moveTo>
                    <a:pt x="0" y="0"/>
                  </a:moveTo>
                  <a:lnTo>
                    <a:pt x="0" y="646747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5" name="Kombinationstegning: figur 24">
              <a:extLst>
                <a:ext uri="{FF2B5EF4-FFF2-40B4-BE49-F238E27FC236}">
                  <a16:creationId xmlns:a16="http://schemas.microsoft.com/office/drawing/2014/main" id="{03F74B1E-15C9-ECA9-BE94-D7ECD1D7ACB8}"/>
                </a:ext>
              </a:extLst>
            </p:cNvPr>
            <p:cNvSpPr/>
            <p:nvPr/>
          </p:nvSpPr>
          <p:spPr>
            <a:xfrm>
              <a:off x="7279823" y="5089325"/>
              <a:ext cx="9525" cy="652843"/>
            </a:xfrm>
            <a:custGeom>
              <a:avLst/>
              <a:gdLst>
                <a:gd name="connsiteX0" fmla="*/ 0 w 9525"/>
                <a:gd name="connsiteY0" fmla="*/ 0 h 652843"/>
                <a:gd name="connsiteX1" fmla="*/ 0 w 9525"/>
                <a:gd name="connsiteY1" fmla="*/ 652844 h 652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52843">
                  <a:moveTo>
                    <a:pt x="0" y="0"/>
                  </a:moveTo>
                  <a:lnTo>
                    <a:pt x="0" y="652844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grpSp>
          <p:nvGrpSpPr>
            <p:cNvPr id="26" name="Grafik 103">
              <a:extLst>
                <a:ext uri="{FF2B5EF4-FFF2-40B4-BE49-F238E27FC236}">
                  <a16:creationId xmlns:a16="http://schemas.microsoft.com/office/drawing/2014/main" id="{468D3185-1263-0269-F7ED-6395A2331480}"/>
                </a:ext>
              </a:extLst>
            </p:cNvPr>
            <p:cNvGrpSpPr/>
            <p:nvPr/>
          </p:nvGrpSpPr>
          <p:grpSpPr>
            <a:xfrm>
              <a:off x="8769438" y="4230075"/>
              <a:ext cx="783145" cy="1710785"/>
              <a:chOff x="8769438" y="4230075"/>
              <a:chExt cx="783145" cy="1710785"/>
            </a:xfrm>
            <a:noFill/>
          </p:grpSpPr>
          <p:sp>
            <p:nvSpPr>
              <p:cNvPr id="220" name="Kombinationstegning: figur 219">
                <a:extLst>
                  <a:ext uri="{FF2B5EF4-FFF2-40B4-BE49-F238E27FC236}">
                    <a16:creationId xmlns:a16="http://schemas.microsoft.com/office/drawing/2014/main" id="{85E3C356-FFFD-B3AC-1DAF-2C01100CA577}"/>
                  </a:ext>
                </a:extLst>
              </p:cNvPr>
              <p:cNvSpPr/>
              <p:nvPr/>
            </p:nvSpPr>
            <p:spPr>
              <a:xfrm>
                <a:off x="9038416" y="4307704"/>
                <a:ext cx="255069" cy="548544"/>
              </a:xfrm>
              <a:custGeom>
                <a:avLst/>
                <a:gdLst>
                  <a:gd name="connsiteX0" fmla="*/ 124976 w 255069"/>
                  <a:gd name="connsiteY0" fmla="*/ 95 h 548544"/>
                  <a:gd name="connsiteX1" fmla="*/ 246896 w 255069"/>
                  <a:gd name="connsiteY1" fmla="*/ 534638 h 548544"/>
                  <a:gd name="connsiteX2" fmla="*/ 252897 w 255069"/>
                  <a:gd name="connsiteY2" fmla="*/ 548545 h 548544"/>
                  <a:gd name="connsiteX3" fmla="*/ 2294 w 255069"/>
                  <a:gd name="connsiteY3" fmla="*/ 548545 h 548544"/>
                  <a:gd name="connsiteX4" fmla="*/ 770 w 255069"/>
                  <a:gd name="connsiteY4" fmla="*/ 545306 h 548544"/>
                  <a:gd name="connsiteX5" fmla="*/ 124595 w 255069"/>
                  <a:gd name="connsiteY5" fmla="*/ 0 h 548544"/>
                  <a:gd name="connsiteX6" fmla="*/ 124976 w 255069"/>
                  <a:gd name="connsiteY6" fmla="*/ 0 h 548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5069" h="548544">
                    <a:moveTo>
                      <a:pt x="124976" y="95"/>
                    </a:moveTo>
                    <a:cubicBezTo>
                      <a:pt x="159361" y="82582"/>
                      <a:pt x="196604" y="458438"/>
                      <a:pt x="246896" y="534638"/>
                    </a:cubicBezTo>
                    <a:cubicBezTo>
                      <a:pt x="249563" y="539591"/>
                      <a:pt x="259374" y="548545"/>
                      <a:pt x="252897" y="548545"/>
                    </a:cubicBezTo>
                    <a:cubicBezTo>
                      <a:pt x="187936" y="548545"/>
                      <a:pt x="76780" y="548545"/>
                      <a:pt x="2294" y="548545"/>
                    </a:cubicBezTo>
                    <a:cubicBezTo>
                      <a:pt x="103" y="548545"/>
                      <a:pt x="-754" y="547688"/>
                      <a:pt x="770" y="545306"/>
                    </a:cubicBezTo>
                    <a:cubicBezTo>
                      <a:pt x="62778" y="462820"/>
                      <a:pt x="81352" y="95441"/>
                      <a:pt x="124595" y="0"/>
                    </a:cubicBezTo>
                    <a:lnTo>
                      <a:pt x="124976" y="0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1" name="Kombinationstegning: figur 220">
                <a:extLst>
                  <a:ext uri="{FF2B5EF4-FFF2-40B4-BE49-F238E27FC236}">
                    <a16:creationId xmlns:a16="http://schemas.microsoft.com/office/drawing/2014/main" id="{B28E5A9D-B2E6-3473-0905-4428D8CDD856}"/>
                  </a:ext>
                </a:extLst>
              </p:cNvPr>
              <p:cNvSpPr/>
              <p:nvPr/>
            </p:nvSpPr>
            <p:spPr>
              <a:xfrm>
                <a:off x="9163106" y="4254840"/>
                <a:ext cx="9525" cy="54483"/>
              </a:xfrm>
              <a:custGeom>
                <a:avLst/>
                <a:gdLst>
                  <a:gd name="connsiteX0" fmla="*/ 0 w 9525"/>
                  <a:gd name="connsiteY0" fmla="*/ 54483 h 54483"/>
                  <a:gd name="connsiteX1" fmla="*/ 0 w 9525"/>
                  <a:gd name="connsiteY1" fmla="*/ 0 h 54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4483">
                    <a:moveTo>
                      <a:pt x="0" y="54483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2" name="Kombinationstegning: figur 221">
                <a:extLst>
                  <a:ext uri="{FF2B5EF4-FFF2-40B4-BE49-F238E27FC236}">
                    <a16:creationId xmlns:a16="http://schemas.microsoft.com/office/drawing/2014/main" id="{1F4E44DD-B4FB-DA6A-2A09-8C567DC7D835}"/>
                  </a:ext>
                </a:extLst>
              </p:cNvPr>
              <p:cNvSpPr/>
              <p:nvPr/>
            </p:nvSpPr>
            <p:spPr>
              <a:xfrm>
                <a:off x="9151390" y="4230075"/>
                <a:ext cx="23431" cy="23431"/>
              </a:xfrm>
              <a:custGeom>
                <a:avLst/>
                <a:gdLst>
                  <a:gd name="connsiteX0" fmla="*/ 23432 w 23431"/>
                  <a:gd name="connsiteY0" fmla="*/ 11716 h 23431"/>
                  <a:gd name="connsiteX1" fmla="*/ 11716 w 23431"/>
                  <a:gd name="connsiteY1" fmla="*/ 23432 h 23431"/>
                  <a:gd name="connsiteX2" fmla="*/ 0 w 23431"/>
                  <a:gd name="connsiteY2" fmla="*/ 11716 h 23431"/>
                  <a:gd name="connsiteX3" fmla="*/ 11716 w 23431"/>
                  <a:gd name="connsiteY3" fmla="*/ 0 h 23431"/>
                  <a:gd name="connsiteX4" fmla="*/ 23432 w 23431"/>
                  <a:gd name="connsiteY4" fmla="*/ 11716 h 23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31" h="23431">
                    <a:moveTo>
                      <a:pt x="23432" y="11716"/>
                    </a:moveTo>
                    <a:cubicBezTo>
                      <a:pt x="23432" y="18186"/>
                      <a:pt x="18186" y="23432"/>
                      <a:pt x="11716" y="23432"/>
                    </a:cubicBezTo>
                    <a:cubicBezTo>
                      <a:pt x="5245" y="23432"/>
                      <a:pt x="0" y="18186"/>
                      <a:pt x="0" y="11716"/>
                    </a:cubicBezTo>
                    <a:cubicBezTo>
                      <a:pt x="0" y="5245"/>
                      <a:pt x="5245" y="0"/>
                      <a:pt x="11716" y="0"/>
                    </a:cubicBezTo>
                    <a:cubicBezTo>
                      <a:pt x="18186" y="0"/>
                      <a:pt x="23432" y="5245"/>
                      <a:pt x="23432" y="11716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3" name="Kombinationstegning: figur 222">
                <a:extLst>
                  <a:ext uri="{FF2B5EF4-FFF2-40B4-BE49-F238E27FC236}">
                    <a16:creationId xmlns:a16="http://schemas.microsoft.com/office/drawing/2014/main" id="{552504BB-3723-0302-32CC-54B948357088}"/>
                  </a:ext>
                </a:extLst>
              </p:cNvPr>
              <p:cNvSpPr/>
              <p:nvPr/>
            </p:nvSpPr>
            <p:spPr>
              <a:xfrm>
                <a:off x="9281026" y="5469849"/>
                <a:ext cx="232981" cy="471011"/>
              </a:xfrm>
              <a:custGeom>
                <a:avLst/>
                <a:gdLst>
                  <a:gd name="connsiteX0" fmla="*/ 0 w 232981"/>
                  <a:gd name="connsiteY0" fmla="*/ 0 h 471011"/>
                  <a:gd name="connsiteX1" fmla="*/ 188023 w 232981"/>
                  <a:gd name="connsiteY1" fmla="*/ 0 h 471011"/>
                  <a:gd name="connsiteX2" fmla="*/ 232981 w 232981"/>
                  <a:gd name="connsiteY2" fmla="*/ 149447 h 471011"/>
                  <a:gd name="connsiteX3" fmla="*/ 232981 w 232981"/>
                  <a:gd name="connsiteY3" fmla="*/ 471011 h 471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2981" h="471011">
                    <a:moveTo>
                      <a:pt x="0" y="0"/>
                    </a:moveTo>
                    <a:lnTo>
                      <a:pt x="188023" y="0"/>
                    </a:lnTo>
                    <a:lnTo>
                      <a:pt x="232981" y="149447"/>
                    </a:lnTo>
                    <a:lnTo>
                      <a:pt x="232981" y="471011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4" name="Kombinationstegning: figur 223">
                <a:extLst>
                  <a:ext uri="{FF2B5EF4-FFF2-40B4-BE49-F238E27FC236}">
                    <a16:creationId xmlns:a16="http://schemas.microsoft.com/office/drawing/2014/main" id="{0C77C5BB-9924-2A0D-E699-CFF46E97DB9B}"/>
                  </a:ext>
                </a:extLst>
              </p:cNvPr>
              <p:cNvSpPr/>
              <p:nvPr/>
            </p:nvSpPr>
            <p:spPr>
              <a:xfrm>
                <a:off x="8809157" y="5469849"/>
                <a:ext cx="241934" cy="459295"/>
              </a:xfrm>
              <a:custGeom>
                <a:avLst/>
                <a:gdLst>
                  <a:gd name="connsiteX0" fmla="*/ 0 w 241934"/>
                  <a:gd name="connsiteY0" fmla="*/ 459296 h 459295"/>
                  <a:gd name="connsiteX1" fmla="*/ 0 w 241934"/>
                  <a:gd name="connsiteY1" fmla="*/ 149447 h 459295"/>
                  <a:gd name="connsiteX2" fmla="*/ 56102 w 241934"/>
                  <a:gd name="connsiteY2" fmla="*/ 0 h 459295"/>
                  <a:gd name="connsiteX3" fmla="*/ 241935 w 241934"/>
                  <a:gd name="connsiteY3" fmla="*/ 0 h 459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934" h="459295">
                    <a:moveTo>
                      <a:pt x="0" y="459296"/>
                    </a:moveTo>
                    <a:lnTo>
                      <a:pt x="0" y="149447"/>
                    </a:lnTo>
                    <a:lnTo>
                      <a:pt x="56102" y="0"/>
                    </a:lnTo>
                    <a:lnTo>
                      <a:pt x="241935" y="0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5" name="Kombinationstegning: figur 224">
                <a:extLst>
                  <a:ext uri="{FF2B5EF4-FFF2-40B4-BE49-F238E27FC236}">
                    <a16:creationId xmlns:a16="http://schemas.microsoft.com/office/drawing/2014/main" id="{C3593883-2785-732F-DC06-326549E12BEB}"/>
                  </a:ext>
                </a:extLst>
              </p:cNvPr>
              <p:cNvSpPr/>
              <p:nvPr/>
            </p:nvSpPr>
            <p:spPr>
              <a:xfrm>
                <a:off x="9139828" y="4928221"/>
                <a:ext cx="54827" cy="54827"/>
              </a:xfrm>
              <a:custGeom>
                <a:avLst/>
                <a:gdLst>
                  <a:gd name="connsiteX0" fmla="*/ 54520 w 54827"/>
                  <a:gd name="connsiteY0" fmla="*/ 54615 h 54827"/>
                  <a:gd name="connsiteX1" fmla="*/ 322 w 54827"/>
                  <a:gd name="connsiteY1" fmla="*/ 54520 h 54827"/>
                  <a:gd name="connsiteX2" fmla="*/ 322 w 54827"/>
                  <a:gd name="connsiteY2" fmla="*/ 322 h 54827"/>
                  <a:gd name="connsiteX3" fmla="*/ 54520 w 54827"/>
                  <a:gd name="connsiteY3" fmla="*/ 322 h 54827"/>
                  <a:gd name="connsiteX4" fmla="*/ 54615 w 54827"/>
                  <a:gd name="connsiteY4" fmla="*/ 54520 h 54827"/>
                  <a:gd name="connsiteX5" fmla="*/ 54520 w 54827"/>
                  <a:gd name="connsiteY5" fmla="*/ 54520 h 54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827" h="54827">
                    <a:moveTo>
                      <a:pt x="54520" y="54615"/>
                    </a:moveTo>
                    <a:cubicBezTo>
                      <a:pt x="39089" y="54710"/>
                      <a:pt x="15943" y="55091"/>
                      <a:pt x="322" y="54520"/>
                    </a:cubicBezTo>
                    <a:cubicBezTo>
                      <a:pt x="-154" y="39375"/>
                      <a:pt x="-58" y="14800"/>
                      <a:pt x="322" y="322"/>
                    </a:cubicBezTo>
                    <a:cubicBezTo>
                      <a:pt x="14896" y="-59"/>
                      <a:pt x="39375" y="-154"/>
                      <a:pt x="54520" y="322"/>
                    </a:cubicBezTo>
                    <a:cubicBezTo>
                      <a:pt x="55091" y="16039"/>
                      <a:pt x="54710" y="39184"/>
                      <a:pt x="54615" y="54520"/>
                    </a:cubicBezTo>
                    <a:lnTo>
                      <a:pt x="54520" y="54520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6" name="Kombinationstegning: figur 225">
                <a:extLst>
                  <a:ext uri="{FF2B5EF4-FFF2-40B4-BE49-F238E27FC236}">
                    <a16:creationId xmlns:a16="http://schemas.microsoft.com/office/drawing/2014/main" id="{37AB36D8-6817-FF7D-0E1F-EE0A58831BE8}"/>
                  </a:ext>
                </a:extLst>
              </p:cNvPr>
              <p:cNvSpPr/>
              <p:nvPr/>
            </p:nvSpPr>
            <p:spPr>
              <a:xfrm>
                <a:off x="9217318" y="4936179"/>
                <a:ext cx="42466" cy="42050"/>
              </a:xfrm>
              <a:custGeom>
                <a:avLst/>
                <a:gdLst>
                  <a:gd name="connsiteX0" fmla="*/ 42467 w 42466"/>
                  <a:gd name="connsiteY0" fmla="*/ 21511 h 42050"/>
                  <a:gd name="connsiteX1" fmla="*/ 81 w 42466"/>
                  <a:gd name="connsiteY1" fmla="*/ 23321 h 42050"/>
                  <a:gd name="connsiteX2" fmla="*/ 42467 w 42466"/>
                  <a:gd name="connsiteY2" fmla="*/ 20558 h 42050"/>
                  <a:gd name="connsiteX3" fmla="*/ 42467 w 42466"/>
                  <a:gd name="connsiteY3" fmla="*/ 21511 h 4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466" h="42050">
                    <a:moveTo>
                      <a:pt x="42467" y="21511"/>
                    </a:moveTo>
                    <a:cubicBezTo>
                      <a:pt x="41610" y="47609"/>
                      <a:pt x="3129" y="49515"/>
                      <a:pt x="81" y="23321"/>
                    </a:cubicBezTo>
                    <a:cubicBezTo>
                      <a:pt x="-2110" y="-6016"/>
                      <a:pt x="40943" y="-8493"/>
                      <a:pt x="42467" y="20558"/>
                    </a:cubicBezTo>
                    <a:lnTo>
                      <a:pt x="42467" y="21511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7" name="Kombinationstegning: figur 226">
                <a:extLst>
                  <a:ext uri="{FF2B5EF4-FFF2-40B4-BE49-F238E27FC236}">
                    <a16:creationId xmlns:a16="http://schemas.microsoft.com/office/drawing/2014/main" id="{75F30F3D-7A81-D496-3CD0-9B8EA19FD240}"/>
                  </a:ext>
                </a:extLst>
              </p:cNvPr>
              <p:cNvSpPr/>
              <p:nvPr/>
            </p:nvSpPr>
            <p:spPr>
              <a:xfrm>
                <a:off x="9073857" y="4935973"/>
                <a:ext cx="42279" cy="42576"/>
              </a:xfrm>
              <a:custGeom>
                <a:avLst/>
                <a:gdLst>
                  <a:gd name="connsiteX0" fmla="*/ 0 w 42279"/>
                  <a:gd name="connsiteY0" fmla="*/ 21241 h 42576"/>
                  <a:gd name="connsiteX1" fmla="*/ 21241 w 42279"/>
                  <a:gd name="connsiteY1" fmla="*/ 0 h 42576"/>
                  <a:gd name="connsiteX2" fmla="*/ 21241 w 42279"/>
                  <a:gd name="connsiteY2" fmla="*/ 42577 h 42576"/>
                  <a:gd name="connsiteX3" fmla="*/ 0 w 42279"/>
                  <a:gd name="connsiteY3" fmla="*/ 21336 h 4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79" h="42576">
                    <a:moveTo>
                      <a:pt x="0" y="21241"/>
                    </a:moveTo>
                    <a:cubicBezTo>
                      <a:pt x="0" y="9525"/>
                      <a:pt x="9525" y="0"/>
                      <a:pt x="21241" y="0"/>
                    </a:cubicBezTo>
                    <a:cubicBezTo>
                      <a:pt x="49244" y="762"/>
                      <a:pt x="49339" y="41815"/>
                      <a:pt x="21241" y="42577"/>
                    </a:cubicBezTo>
                    <a:cubicBezTo>
                      <a:pt x="9525" y="42577"/>
                      <a:pt x="0" y="33052"/>
                      <a:pt x="0" y="21336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8" name="Kombinationstegning: figur 227">
                <a:extLst>
                  <a:ext uri="{FF2B5EF4-FFF2-40B4-BE49-F238E27FC236}">
                    <a16:creationId xmlns:a16="http://schemas.microsoft.com/office/drawing/2014/main" id="{7505AE34-B387-025D-9A3C-1BF0D69AB642}"/>
                  </a:ext>
                </a:extLst>
              </p:cNvPr>
              <p:cNvSpPr/>
              <p:nvPr/>
            </p:nvSpPr>
            <p:spPr>
              <a:xfrm>
                <a:off x="9152857" y="4941300"/>
                <a:ext cx="28918" cy="28669"/>
              </a:xfrm>
              <a:custGeom>
                <a:avLst/>
                <a:gdLst>
                  <a:gd name="connsiteX0" fmla="*/ 28918 w 28918"/>
                  <a:gd name="connsiteY0" fmla="*/ 14676 h 28669"/>
                  <a:gd name="connsiteX1" fmla="*/ 57 w 28918"/>
                  <a:gd name="connsiteY1" fmla="*/ 15914 h 28669"/>
                  <a:gd name="connsiteX2" fmla="*/ 28918 w 28918"/>
                  <a:gd name="connsiteY2" fmla="*/ 14009 h 28669"/>
                  <a:gd name="connsiteX3" fmla="*/ 28918 w 28918"/>
                  <a:gd name="connsiteY3" fmla="*/ 14676 h 28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18" h="28669">
                    <a:moveTo>
                      <a:pt x="28918" y="14676"/>
                    </a:moveTo>
                    <a:cubicBezTo>
                      <a:pt x="28347" y="32487"/>
                      <a:pt x="2153" y="33726"/>
                      <a:pt x="57" y="15914"/>
                    </a:cubicBezTo>
                    <a:cubicBezTo>
                      <a:pt x="-1467" y="-4089"/>
                      <a:pt x="27870" y="-5803"/>
                      <a:pt x="28918" y="14009"/>
                    </a:cubicBezTo>
                    <a:lnTo>
                      <a:pt x="28918" y="14676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9" name="Kombinationstegning: figur 228">
                <a:extLst>
                  <a:ext uri="{FF2B5EF4-FFF2-40B4-BE49-F238E27FC236}">
                    <a16:creationId xmlns:a16="http://schemas.microsoft.com/office/drawing/2014/main" id="{19034789-F6DE-BB4A-CA37-11DFEB3A2E4D}"/>
                  </a:ext>
                </a:extLst>
              </p:cNvPr>
              <p:cNvSpPr/>
              <p:nvPr/>
            </p:nvSpPr>
            <p:spPr>
              <a:xfrm>
                <a:off x="9153129" y="5018762"/>
                <a:ext cx="28100" cy="43710"/>
              </a:xfrm>
              <a:custGeom>
                <a:avLst/>
                <a:gdLst>
                  <a:gd name="connsiteX0" fmla="*/ 27789 w 28100"/>
                  <a:gd name="connsiteY0" fmla="*/ 43607 h 43710"/>
                  <a:gd name="connsiteX1" fmla="*/ 262 w 28100"/>
                  <a:gd name="connsiteY1" fmla="*/ 43512 h 43710"/>
                  <a:gd name="connsiteX2" fmla="*/ 71 w 28100"/>
                  <a:gd name="connsiteY2" fmla="*/ 15223 h 43710"/>
                  <a:gd name="connsiteX3" fmla="*/ 19407 w 28100"/>
                  <a:gd name="connsiteY3" fmla="*/ 1126 h 43710"/>
                  <a:gd name="connsiteX4" fmla="*/ 27980 w 28100"/>
                  <a:gd name="connsiteY4" fmla="*/ 20367 h 43710"/>
                  <a:gd name="connsiteX5" fmla="*/ 27980 w 28100"/>
                  <a:gd name="connsiteY5" fmla="*/ 43512 h 43710"/>
                  <a:gd name="connsiteX6" fmla="*/ 27884 w 28100"/>
                  <a:gd name="connsiteY6" fmla="*/ 43512 h 43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100" h="43710">
                    <a:moveTo>
                      <a:pt x="27789" y="43607"/>
                    </a:moveTo>
                    <a:cubicBezTo>
                      <a:pt x="22836" y="43607"/>
                      <a:pt x="71" y="43893"/>
                      <a:pt x="262" y="43512"/>
                    </a:cubicBezTo>
                    <a:cubicBezTo>
                      <a:pt x="-310" y="36654"/>
                      <a:pt x="262" y="20271"/>
                      <a:pt x="71" y="15223"/>
                    </a:cubicBezTo>
                    <a:cubicBezTo>
                      <a:pt x="-595" y="4650"/>
                      <a:pt x="10263" y="-2970"/>
                      <a:pt x="19407" y="1126"/>
                    </a:cubicBezTo>
                    <a:cubicBezTo>
                      <a:pt x="27313" y="4365"/>
                      <a:pt x="28551" y="12461"/>
                      <a:pt x="27980" y="20367"/>
                    </a:cubicBezTo>
                    <a:cubicBezTo>
                      <a:pt x="27980" y="25415"/>
                      <a:pt x="27980" y="40083"/>
                      <a:pt x="27980" y="43512"/>
                    </a:cubicBezTo>
                    <a:lnTo>
                      <a:pt x="27884" y="4351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0" name="Kombinationstegning: figur 229">
                <a:extLst>
                  <a:ext uri="{FF2B5EF4-FFF2-40B4-BE49-F238E27FC236}">
                    <a16:creationId xmlns:a16="http://schemas.microsoft.com/office/drawing/2014/main" id="{4D340FE8-DCCF-179D-CE74-3A366D70C69B}"/>
                  </a:ext>
                </a:extLst>
              </p:cNvPr>
              <p:cNvSpPr/>
              <p:nvPr/>
            </p:nvSpPr>
            <p:spPr>
              <a:xfrm>
                <a:off x="9156605" y="5227897"/>
                <a:ext cx="19073" cy="29764"/>
              </a:xfrm>
              <a:custGeom>
                <a:avLst/>
                <a:gdLst>
                  <a:gd name="connsiteX0" fmla="*/ 18883 w 19073"/>
                  <a:gd name="connsiteY0" fmla="*/ 29639 h 29764"/>
                  <a:gd name="connsiteX1" fmla="*/ 24 w 19073"/>
                  <a:gd name="connsiteY1" fmla="*/ 29258 h 29764"/>
                  <a:gd name="connsiteX2" fmla="*/ 24 w 19073"/>
                  <a:gd name="connsiteY2" fmla="*/ 17162 h 29764"/>
                  <a:gd name="connsiteX3" fmla="*/ 405 w 19073"/>
                  <a:gd name="connsiteY3" fmla="*/ 7256 h 29764"/>
                  <a:gd name="connsiteX4" fmla="*/ 16216 w 19073"/>
                  <a:gd name="connsiteY4" fmla="*/ 2684 h 29764"/>
                  <a:gd name="connsiteX5" fmla="*/ 19074 w 19073"/>
                  <a:gd name="connsiteY5" fmla="*/ 14209 h 29764"/>
                  <a:gd name="connsiteX6" fmla="*/ 19074 w 19073"/>
                  <a:gd name="connsiteY6" fmla="*/ 29449 h 29764"/>
                  <a:gd name="connsiteX7" fmla="*/ 18978 w 19073"/>
                  <a:gd name="connsiteY7" fmla="*/ 29449 h 29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73" h="29764">
                    <a:moveTo>
                      <a:pt x="18883" y="29639"/>
                    </a:moveTo>
                    <a:cubicBezTo>
                      <a:pt x="15550" y="29354"/>
                      <a:pt x="2595" y="30306"/>
                      <a:pt x="24" y="29258"/>
                    </a:cubicBezTo>
                    <a:cubicBezTo>
                      <a:pt x="24" y="26115"/>
                      <a:pt x="24" y="22019"/>
                      <a:pt x="24" y="17162"/>
                    </a:cubicBezTo>
                    <a:cubicBezTo>
                      <a:pt x="119" y="13352"/>
                      <a:pt x="-262" y="10494"/>
                      <a:pt x="405" y="7256"/>
                    </a:cubicBezTo>
                    <a:cubicBezTo>
                      <a:pt x="2024" y="17"/>
                      <a:pt x="11263" y="-2365"/>
                      <a:pt x="16216" y="2684"/>
                    </a:cubicBezTo>
                    <a:cubicBezTo>
                      <a:pt x="19550" y="6494"/>
                      <a:pt x="18978" y="8684"/>
                      <a:pt x="19074" y="14209"/>
                    </a:cubicBezTo>
                    <a:cubicBezTo>
                      <a:pt x="19074" y="17638"/>
                      <a:pt x="19074" y="27258"/>
                      <a:pt x="19074" y="29449"/>
                    </a:cubicBezTo>
                    <a:lnTo>
                      <a:pt x="18978" y="29449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1" name="Kombinationstegning: figur 230">
                <a:extLst>
                  <a:ext uri="{FF2B5EF4-FFF2-40B4-BE49-F238E27FC236}">
                    <a16:creationId xmlns:a16="http://schemas.microsoft.com/office/drawing/2014/main" id="{D10FE228-225E-4D62-A47D-855EF2853960}"/>
                  </a:ext>
                </a:extLst>
              </p:cNvPr>
              <p:cNvSpPr/>
              <p:nvPr/>
            </p:nvSpPr>
            <p:spPr>
              <a:xfrm>
                <a:off x="9127578" y="5383814"/>
                <a:ext cx="73914" cy="116789"/>
              </a:xfrm>
              <a:custGeom>
                <a:avLst/>
                <a:gdLst>
                  <a:gd name="connsiteX0" fmla="*/ 0 w 73914"/>
                  <a:gd name="connsiteY0" fmla="*/ 116705 h 116789"/>
                  <a:gd name="connsiteX1" fmla="*/ 0 w 73914"/>
                  <a:gd name="connsiteY1" fmla="*/ 29647 h 116789"/>
                  <a:gd name="connsiteX2" fmla="*/ 73914 w 73914"/>
                  <a:gd name="connsiteY2" fmla="*/ 29647 h 116789"/>
                  <a:gd name="connsiteX3" fmla="*/ 73819 w 73914"/>
                  <a:gd name="connsiteY3" fmla="*/ 116705 h 116789"/>
                  <a:gd name="connsiteX4" fmla="*/ 95 w 73914"/>
                  <a:gd name="connsiteY4" fmla="*/ 116705 h 116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914" h="116789">
                    <a:moveTo>
                      <a:pt x="0" y="116705"/>
                    </a:moveTo>
                    <a:cubicBezTo>
                      <a:pt x="0" y="103751"/>
                      <a:pt x="0" y="47554"/>
                      <a:pt x="0" y="29647"/>
                    </a:cubicBezTo>
                    <a:cubicBezTo>
                      <a:pt x="0" y="-9882"/>
                      <a:pt x="73914" y="-9882"/>
                      <a:pt x="73914" y="29647"/>
                    </a:cubicBezTo>
                    <a:cubicBezTo>
                      <a:pt x="73914" y="36124"/>
                      <a:pt x="73914" y="109752"/>
                      <a:pt x="73819" y="116705"/>
                    </a:cubicBezTo>
                    <a:cubicBezTo>
                      <a:pt x="44291" y="116896"/>
                      <a:pt x="23051" y="116705"/>
                      <a:pt x="95" y="116705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2" name="Kombinationstegning: figur 231">
                <a:extLst>
                  <a:ext uri="{FF2B5EF4-FFF2-40B4-BE49-F238E27FC236}">
                    <a16:creationId xmlns:a16="http://schemas.microsoft.com/office/drawing/2014/main" id="{CF0F3117-7C9D-9254-3BA8-F61BE926683E}"/>
                  </a:ext>
                </a:extLst>
              </p:cNvPr>
              <p:cNvSpPr/>
              <p:nvPr/>
            </p:nvSpPr>
            <p:spPr>
              <a:xfrm>
                <a:off x="9109194" y="5573100"/>
                <a:ext cx="110670" cy="169050"/>
              </a:xfrm>
              <a:custGeom>
                <a:avLst/>
                <a:gdLst>
                  <a:gd name="connsiteX0" fmla="*/ 110204 w 110670"/>
                  <a:gd name="connsiteY0" fmla="*/ 168688 h 169050"/>
                  <a:gd name="connsiteX1" fmla="*/ 0 w 110670"/>
                  <a:gd name="connsiteY1" fmla="*/ 168974 h 169050"/>
                  <a:gd name="connsiteX2" fmla="*/ 0 w 110670"/>
                  <a:gd name="connsiteY2" fmla="*/ 72485 h 169050"/>
                  <a:gd name="connsiteX3" fmla="*/ 54959 w 110670"/>
                  <a:gd name="connsiteY3" fmla="*/ 0 h 169050"/>
                  <a:gd name="connsiteX4" fmla="*/ 110585 w 110670"/>
                  <a:gd name="connsiteY4" fmla="*/ 72485 h 169050"/>
                  <a:gd name="connsiteX5" fmla="*/ 110395 w 110670"/>
                  <a:gd name="connsiteY5" fmla="*/ 168592 h 169050"/>
                  <a:gd name="connsiteX6" fmla="*/ 110300 w 110670"/>
                  <a:gd name="connsiteY6" fmla="*/ 168592 h 16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0670" h="169050">
                    <a:moveTo>
                      <a:pt x="110204" y="168688"/>
                    </a:moveTo>
                    <a:cubicBezTo>
                      <a:pt x="86773" y="169354"/>
                      <a:pt x="7620" y="168878"/>
                      <a:pt x="0" y="168974"/>
                    </a:cubicBezTo>
                    <a:lnTo>
                      <a:pt x="0" y="72485"/>
                    </a:lnTo>
                    <a:cubicBezTo>
                      <a:pt x="0" y="31242"/>
                      <a:pt x="22955" y="0"/>
                      <a:pt x="54959" y="0"/>
                    </a:cubicBezTo>
                    <a:cubicBezTo>
                      <a:pt x="100870" y="0"/>
                      <a:pt x="110585" y="43815"/>
                      <a:pt x="110585" y="72485"/>
                    </a:cubicBezTo>
                    <a:cubicBezTo>
                      <a:pt x="110585" y="80296"/>
                      <a:pt x="110871" y="155448"/>
                      <a:pt x="110395" y="168592"/>
                    </a:cubicBezTo>
                    <a:lnTo>
                      <a:pt x="110300" y="1685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3" name="Kombinationstegning: figur 232">
                <a:extLst>
                  <a:ext uri="{FF2B5EF4-FFF2-40B4-BE49-F238E27FC236}">
                    <a16:creationId xmlns:a16="http://schemas.microsoft.com/office/drawing/2014/main" id="{33376658-CAA2-42AE-6617-0CAE3F87A411}"/>
                  </a:ext>
                </a:extLst>
              </p:cNvPr>
              <p:cNvSpPr/>
              <p:nvPr/>
            </p:nvSpPr>
            <p:spPr>
              <a:xfrm>
                <a:off x="8883452" y="5674637"/>
                <a:ext cx="93440" cy="143541"/>
              </a:xfrm>
              <a:custGeom>
                <a:avLst/>
                <a:gdLst>
                  <a:gd name="connsiteX0" fmla="*/ 93345 w 93440"/>
                  <a:gd name="connsiteY0" fmla="*/ 143542 h 143541"/>
                  <a:gd name="connsiteX1" fmla="*/ 0 w 93440"/>
                  <a:gd name="connsiteY1" fmla="*/ 143542 h 143541"/>
                  <a:gd name="connsiteX2" fmla="*/ 0 w 93440"/>
                  <a:gd name="connsiteY2" fmla="*/ 56102 h 143541"/>
                  <a:gd name="connsiteX3" fmla="*/ 44387 w 93440"/>
                  <a:gd name="connsiteY3" fmla="*/ 0 h 143541"/>
                  <a:gd name="connsiteX4" fmla="*/ 49149 w 93440"/>
                  <a:gd name="connsiteY4" fmla="*/ 0 h 143541"/>
                  <a:gd name="connsiteX5" fmla="*/ 93440 w 93440"/>
                  <a:gd name="connsiteY5" fmla="*/ 56007 h 143541"/>
                  <a:gd name="connsiteX6" fmla="*/ 93440 w 93440"/>
                  <a:gd name="connsiteY6" fmla="*/ 143542 h 143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440" h="143541">
                    <a:moveTo>
                      <a:pt x="93345" y="143542"/>
                    </a:moveTo>
                    <a:lnTo>
                      <a:pt x="0" y="143542"/>
                    </a:lnTo>
                    <a:lnTo>
                      <a:pt x="0" y="56102"/>
                    </a:lnTo>
                    <a:cubicBezTo>
                      <a:pt x="0" y="31623"/>
                      <a:pt x="19907" y="0"/>
                      <a:pt x="44387" y="0"/>
                    </a:cubicBezTo>
                    <a:lnTo>
                      <a:pt x="49149" y="0"/>
                    </a:lnTo>
                    <a:cubicBezTo>
                      <a:pt x="73628" y="0"/>
                      <a:pt x="93440" y="31528"/>
                      <a:pt x="93440" y="56007"/>
                    </a:cubicBezTo>
                    <a:lnTo>
                      <a:pt x="93440" y="143542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4" name="Kombinationstegning: figur 233">
                <a:extLst>
                  <a:ext uri="{FF2B5EF4-FFF2-40B4-BE49-F238E27FC236}">
                    <a16:creationId xmlns:a16="http://schemas.microsoft.com/office/drawing/2014/main" id="{C4E60081-FAA4-2138-8549-5B909552530B}"/>
                  </a:ext>
                </a:extLst>
              </p:cNvPr>
              <p:cNvSpPr/>
              <p:nvPr/>
            </p:nvSpPr>
            <p:spPr>
              <a:xfrm>
                <a:off x="9350844" y="5674637"/>
                <a:ext cx="93440" cy="143541"/>
              </a:xfrm>
              <a:custGeom>
                <a:avLst/>
                <a:gdLst>
                  <a:gd name="connsiteX0" fmla="*/ 93345 w 93440"/>
                  <a:gd name="connsiteY0" fmla="*/ 143542 h 143541"/>
                  <a:gd name="connsiteX1" fmla="*/ 0 w 93440"/>
                  <a:gd name="connsiteY1" fmla="*/ 143542 h 143541"/>
                  <a:gd name="connsiteX2" fmla="*/ 0 w 93440"/>
                  <a:gd name="connsiteY2" fmla="*/ 56102 h 143541"/>
                  <a:gd name="connsiteX3" fmla="*/ 44387 w 93440"/>
                  <a:gd name="connsiteY3" fmla="*/ 0 h 143541"/>
                  <a:gd name="connsiteX4" fmla="*/ 49149 w 93440"/>
                  <a:gd name="connsiteY4" fmla="*/ 0 h 143541"/>
                  <a:gd name="connsiteX5" fmla="*/ 93440 w 93440"/>
                  <a:gd name="connsiteY5" fmla="*/ 56007 h 143541"/>
                  <a:gd name="connsiteX6" fmla="*/ 93440 w 93440"/>
                  <a:gd name="connsiteY6" fmla="*/ 143542 h 143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440" h="143541">
                    <a:moveTo>
                      <a:pt x="93345" y="143542"/>
                    </a:moveTo>
                    <a:lnTo>
                      <a:pt x="0" y="143542"/>
                    </a:lnTo>
                    <a:lnTo>
                      <a:pt x="0" y="56102"/>
                    </a:lnTo>
                    <a:cubicBezTo>
                      <a:pt x="0" y="31623"/>
                      <a:pt x="19908" y="0"/>
                      <a:pt x="44387" y="0"/>
                    </a:cubicBezTo>
                    <a:lnTo>
                      <a:pt x="49149" y="0"/>
                    </a:lnTo>
                    <a:cubicBezTo>
                      <a:pt x="73628" y="0"/>
                      <a:pt x="93440" y="31528"/>
                      <a:pt x="93440" y="56007"/>
                    </a:cubicBezTo>
                    <a:lnTo>
                      <a:pt x="93440" y="143542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5" name="Kombinationstegning: figur 234">
                <a:extLst>
                  <a:ext uri="{FF2B5EF4-FFF2-40B4-BE49-F238E27FC236}">
                    <a16:creationId xmlns:a16="http://schemas.microsoft.com/office/drawing/2014/main" id="{235FD2DF-4227-9658-27DD-2D080E896B73}"/>
                  </a:ext>
                </a:extLst>
              </p:cNvPr>
              <p:cNvSpPr/>
              <p:nvPr/>
            </p:nvSpPr>
            <p:spPr>
              <a:xfrm>
                <a:off x="9116910" y="5803553"/>
                <a:ext cx="98488" cy="115684"/>
              </a:xfrm>
              <a:custGeom>
                <a:avLst/>
                <a:gdLst>
                  <a:gd name="connsiteX0" fmla="*/ 98488 w 98488"/>
                  <a:gd name="connsiteY0" fmla="*/ 115685 h 115684"/>
                  <a:gd name="connsiteX1" fmla="*/ 98488 w 98488"/>
                  <a:gd name="connsiteY1" fmla="*/ 40152 h 115684"/>
                  <a:gd name="connsiteX2" fmla="*/ 0 w 98488"/>
                  <a:gd name="connsiteY2" fmla="*/ 40152 h 115684"/>
                  <a:gd name="connsiteX3" fmla="*/ 0 w 98488"/>
                  <a:gd name="connsiteY3" fmla="*/ 111970 h 115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488" h="115684">
                    <a:moveTo>
                      <a:pt x="98488" y="115685"/>
                    </a:moveTo>
                    <a:lnTo>
                      <a:pt x="98488" y="40152"/>
                    </a:lnTo>
                    <a:cubicBezTo>
                      <a:pt x="92583" y="-12331"/>
                      <a:pt x="7239" y="-14427"/>
                      <a:pt x="0" y="40152"/>
                    </a:cubicBezTo>
                    <a:lnTo>
                      <a:pt x="0" y="111970"/>
                    </a:lnTo>
                  </a:path>
                </a:pathLst>
              </a:custGeom>
              <a:noFill/>
              <a:ln w="9525" cap="flat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6" name="Kombinationstegning: figur 235">
                <a:extLst>
                  <a:ext uri="{FF2B5EF4-FFF2-40B4-BE49-F238E27FC236}">
                    <a16:creationId xmlns:a16="http://schemas.microsoft.com/office/drawing/2014/main" id="{07B8B997-0F61-6CD1-4C07-0E334350A006}"/>
                  </a:ext>
                </a:extLst>
              </p:cNvPr>
              <p:cNvSpPr/>
              <p:nvPr/>
            </p:nvSpPr>
            <p:spPr>
              <a:xfrm>
                <a:off x="9099924" y="5128688"/>
                <a:ext cx="16423" cy="54762"/>
              </a:xfrm>
              <a:custGeom>
                <a:avLst/>
                <a:gdLst>
                  <a:gd name="connsiteX0" fmla="*/ 15939 w 16423"/>
                  <a:gd name="connsiteY0" fmla="*/ 54649 h 54762"/>
                  <a:gd name="connsiteX1" fmla="*/ 127 w 16423"/>
                  <a:gd name="connsiteY1" fmla="*/ 54458 h 54762"/>
                  <a:gd name="connsiteX2" fmla="*/ 127 w 16423"/>
                  <a:gd name="connsiteY2" fmla="*/ 9596 h 54762"/>
                  <a:gd name="connsiteX3" fmla="*/ 11081 w 16423"/>
                  <a:gd name="connsiteY3" fmla="*/ 642 h 54762"/>
                  <a:gd name="connsiteX4" fmla="*/ 16320 w 16423"/>
                  <a:gd name="connsiteY4" fmla="*/ 21121 h 54762"/>
                  <a:gd name="connsiteX5" fmla="*/ 16320 w 16423"/>
                  <a:gd name="connsiteY5" fmla="*/ 54554 h 54762"/>
                  <a:gd name="connsiteX6" fmla="*/ 16129 w 16423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423" h="54762">
                    <a:moveTo>
                      <a:pt x="15939" y="54649"/>
                    </a:moveTo>
                    <a:cubicBezTo>
                      <a:pt x="14796" y="54458"/>
                      <a:pt x="1651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032" y="-1834"/>
                      <a:pt x="11081" y="642"/>
                    </a:cubicBezTo>
                    <a:cubicBezTo>
                      <a:pt x="18701" y="4452"/>
                      <a:pt x="15748" y="13120"/>
                      <a:pt x="16320" y="21121"/>
                    </a:cubicBezTo>
                    <a:cubicBezTo>
                      <a:pt x="16320" y="29693"/>
                      <a:pt x="16415" y="48172"/>
                      <a:pt x="16320" y="54554"/>
                    </a:cubicBezTo>
                    <a:lnTo>
                      <a:pt x="16129" y="5455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7" name="Kombinationstegning: figur 236">
                <a:extLst>
                  <a:ext uri="{FF2B5EF4-FFF2-40B4-BE49-F238E27FC236}">
                    <a16:creationId xmlns:a16="http://schemas.microsoft.com/office/drawing/2014/main" id="{AC9F0202-0017-C406-AFC0-3DD8CF58ABCC}"/>
                  </a:ext>
                </a:extLst>
              </p:cNvPr>
              <p:cNvSpPr/>
              <p:nvPr/>
            </p:nvSpPr>
            <p:spPr>
              <a:xfrm>
                <a:off x="9131261" y="5128688"/>
                <a:ext cx="17719" cy="54762"/>
              </a:xfrm>
              <a:custGeom>
                <a:avLst/>
                <a:gdLst>
                  <a:gd name="connsiteX0" fmla="*/ 17177 w 17719"/>
                  <a:gd name="connsiteY0" fmla="*/ 54649 h 54762"/>
                  <a:gd name="connsiteX1" fmla="*/ 127 w 17719"/>
                  <a:gd name="connsiteY1" fmla="*/ 54458 h 54762"/>
                  <a:gd name="connsiteX2" fmla="*/ 127 w 17719"/>
                  <a:gd name="connsiteY2" fmla="*/ 9596 h 54762"/>
                  <a:gd name="connsiteX3" fmla="*/ 11938 w 17719"/>
                  <a:gd name="connsiteY3" fmla="*/ 642 h 54762"/>
                  <a:gd name="connsiteX4" fmla="*/ 17558 w 17719"/>
                  <a:gd name="connsiteY4" fmla="*/ 21121 h 54762"/>
                  <a:gd name="connsiteX5" fmla="*/ 17558 w 17719"/>
                  <a:gd name="connsiteY5" fmla="*/ 54554 h 54762"/>
                  <a:gd name="connsiteX6" fmla="*/ 17367 w 17719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9" h="54762">
                    <a:moveTo>
                      <a:pt x="17177" y="54649"/>
                    </a:moveTo>
                    <a:cubicBezTo>
                      <a:pt x="15939" y="54458"/>
                      <a:pt x="1746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509" y="-1834"/>
                      <a:pt x="11938" y="642"/>
                    </a:cubicBezTo>
                    <a:cubicBezTo>
                      <a:pt x="20225" y="4452"/>
                      <a:pt x="16986" y="13120"/>
                      <a:pt x="17558" y="21121"/>
                    </a:cubicBezTo>
                    <a:cubicBezTo>
                      <a:pt x="17558" y="29693"/>
                      <a:pt x="17748" y="48172"/>
                      <a:pt x="17558" y="54554"/>
                    </a:cubicBezTo>
                    <a:lnTo>
                      <a:pt x="17367" y="5455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8" name="Kombinationstegning: figur 237">
                <a:extLst>
                  <a:ext uri="{FF2B5EF4-FFF2-40B4-BE49-F238E27FC236}">
                    <a16:creationId xmlns:a16="http://schemas.microsoft.com/office/drawing/2014/main" id="{C0C5D871-6DDC-AB48-37C0-4C1EC73FC946}"/>
                  </a:ext>
                </a:extLst>
              </p:cNvPr>
              <p:cNvSpPr/>
              <p:nvPr/>
            </p:nvSpPr>
            <p:spPr>
              <a:xfrm>
                <a:off x="9187077" y="5128688"/>
                <a:ext cx="17719" cy="54762"/>
              </a:xfrm>
              <a:custGeom>
                <a:avLst/>
                <a:gdLst>
                  <a:gd name="connsiteX0" fmla="*/ 17177 w 17719"/>
                  <a:gd name="connsiteY0" fmla="*/ 54649 h 54762"/>
                  <a:gd name="connsiteX1" fmla="*/ 127 w 17719"/>
                  <a:gd name="connsiteY1" fmla="*/ 54458 h 54762"/>
                  <a:gd name="connsiteX2" fmla="*/ 127 w 17719"/>
                  <a:gd name="connsiteY2" fmla="*/ 9596 h 54762"/>
                  <a:gd name="connsiteX3" fmla="*/ 11938 w 17719"/>
                  <a:gd name="connsiteY3" fmla="*/ 642 h 54762"/>
                  <a:gd name="connsiteX4" fmla="*/ 17558 w 17719"/>
                  <a:gd name="connsiteY4" fmla="*/ 21121 h 54762"/>
                  <a:gd name="connsiteX5" fmla="*/ 17558 w 17719"/>
                  <a:gd name="connsiteY5" fmla="*/ 54554 h 54762"/>
                  <a:gd name="connsiteX6" fmla="*/ 17367 w 17719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9" h="54762">
                    <a:moveTo>
                      <a:pt x="17177" y="54649"/>
                    </a:moveTo>
                    <a:cubicBezTo>
                      <a:pt x="15939" y="54458"/>
                      <a:pt x="1746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509" y="-1834"/>
                      <a:pt x="11938" y="642"/>
                    </a:cubicBezTo>
                    <a:cubicBezTo>
                      <a:pt x="20225" y="4452"/>
                      <a:pt x="16986" y="13120"/>
                      <a:pt x="17558" y="21121"/>
                    </a:cubicBezTo>
                    <a:cubicBezTo>
                      <a:pt x="17558" y="29693"/>
                      <a:pt x="17748" y="48172"/>
                      <a:pt x="17558" y="54554"/>
                    </a:cubicBezTo>
                    <a:lnTo>
                      <a:pt x="17367" y="5455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9" name="Kombinationstegning: figur 238">
                <a:extLst>
                  <a:ext uri="{FF2B5EF4-FFF2-40B4-BE49-F238E27FC236}">
                    <a16:creationId xmlns:a16="http://schemas.microsoft.com/office/drawing/2014/main" id="{48C5ACF7-18E8-977C-AD64-06C874EB75D5}"/>
                  </a:ext>
                </a:extLst>
              </p:cNvPr>
              <p:cNvSpPr/>
              <p:nvPr/>
            </p:nvSpPr>
            <p:spPr>
              <a:xfrm>
                <a:off x="9219748" y="5128688"/>
                <a:ext cx="17719" cy="54762"/>
              </a:xfrm>
              <a:custGeom>
                <a:avLst/>
                <a:gdLst>
                  <a:gd name="connsiteX0" fmla="*/ 17177 w 17719"/>
                  <a:gd name="connsiteY0" fmla="*/ 54649 h 54762"/>
                  <a:gd name="connsiteX1" fmla="*/ 127 w 17719"/>
                  <a:gd name="connsiteY1" fmla="*/ 54458 h 54762"/>
                  <a:gd name="connsiteX2" fmla="*/ 127 w 17719"/>
                  <a:gd name="connsiteY2" fmla="*/ 9596 h 54762"/>
                  <a:gd name="connsiteX3" fmla="*/ 11938 w 17719"/>
                  <a:gd name="connsiteY3" fmla="*/ 642 h 54762"/>
                  <a:gd name="connsiteX4" fmla="*/ 17558 w 17719"/>
                  <a:gd name="connsiteY4" fmla="*/ 21121 h 54762"/>
                  <a:gd name="connsiteX5" fmla="*/ 17558 w 17719"/>
                  <a:gd name="connsiteY5" fmla="*/ 54554 h 54762"/>
                  <a:gd name="connsiteX6" fmla="*/ 17367 w 17719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9" h="54762">
                    <a:moveTo>
                      <a:pt x="17177" y="54649"/>
                    </a:moveTo>
                    <a:cubicBezTo>
                      <a:pt x="15939" y="54458"/>
                      <a:pt x="1746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509" y="-1834"/>
                      <a:pt x="11938" y="642"/>
                    </a:cubicBezTo>
                    <a:cubicBezTo>
                      <a:pt x="20225" y="4452"/>
                      <a:pt x="16986" y="13120"/>
                      <a:pt x="17558" y="21121"/>
                    </a:cubicBezTo>
                    <a:cubicBezTo>
                      <a:pt x="17558" y="29693"/>
                      <a:pt x="17748" y="48172"/>
                      <a:pt x="17558" y="54554"/>
                    </a:cubicBezTo>
                    <a:lnTo>
                      <a:pt x="17367" y="5455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0" name="Kombinationstegning: figur 239">
                <a:extLst>
                  <a:ext uri="{FF2B5EF4-FFF2-40B4-BE49-F238E27FC236}">
                    <a16:creationId xmlns:a16="http://schemas.microsoft.com/office/drawing/2014/main" id="{442EADC6-A240-E038-575B-CEC5A8FF6578}"/>
                  </a:ext>
                </a:extLst>
              </p:cNvPr>
              <p:cNvSpPr/>
              <p:nvPr/>
            </p:nvSpPr>
            <p:spPr>
              <a:xfrm>
                <a:off x="9139960" y="5826060"/>
                <a:ext cx="52482" cy="93845"/>
              </a:xfrm>
              <a:custGeom>
                <a:avLst/>
                <a:gdLst>
                  <a:gd name="connsiteX0" fmla="*/ 52483 w 52482"/>
                  <a:gd name="connsiteY0" fmla="*/ 93178 h 93845"/>
                  <a:gd name="connsiteX1" fmla="*/ 52483 w 52482"/>
                  <a:gd name="connsiteY1" fmla="*/ 31361 h 93845"/>
                  <a:gd name="connsiteX2" fmla="*/ 0 w 52482"/>
                  <a:gd name="connsiteY2" fmla="*/ 31361 h 93845"/>
                  <a:gd name="connsiteX3" fmla="*/ 0 w 52482"/>
                  <a:gd name="connsiteY3" fmla="*/ 93845 h 93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482" h="93845">
                    <a:moveTo>
                      <a:pt x="52483" y="93178"/>
                    </a:moveTo>
                    <a:lnTo>
                      <a:pt x="52483" y="31361"/>
                    </a:lnTo>
                    <a:cubicBezTo>
                      <a:pt x="49054" y="-10454"/>
                      <a:pt x="3429" y="-10454"/>
                      <a:pt x="0" y="31361"/>
                    </a:cubicBezTo>
                    <a:lnTo>
                      <a:pt x="0" y="93845"/>
                    </a:lnTo>
                  </a:path>
                </a:pathLst>
              </a:custGeom>
              <a:noFill/>
              <a:ln w="9525" cap="flat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1" name="Kombinationstegning: figur 240">
                <a:extLst>
                  <a:ext uri="{FF2B5EF4-FFF2-40B4-BE49-F238E27FC236}">
                    <a16:creationId xmlns:a16="http://schemas.microsoft.com/office/drawing/2014/main" id="{71CA464A-ECAE-2CB3-B86E-E187B6B59C33}"/>
                  </a:ext>
                </a:extLst>
              </p:cNvPr>
              <p:cNvSpPr/>
              <p:nvPr/>
            </p:nvSpPr>
            <p:spPr>
              <a:xfrm>
                <a:off x="9209507" y="5295173"/>
                <a:ext cx="42467" cy="42053"/>
              </a:xfrm>
              <a:custGeom>
                <a:avLst/>
                <a:gdLst>
                  <a:gd name="connsiteX0" fmla="*/ 42467 w 42467"/>
                  <a:gd name="connsiteY0" fmla="*/ 21514 h 42053"/>
                  <a:gd name="connsiteX1" fmla="*/ 81 w 42467"/>
                  <a:gd name="connsiteY1" fmla="*/ 23324 h 42053"/>
                  <a:gd name="connsiteX2" fmla="*/ 42467 w 42467"/>
                  <a:gd name="connsiteY2" fmla="*/ 20562 h 42053"/>
                  <a:gd name="connsiteX3" fmla="*/ 42467 w 42467"/>
                  <a:gd name="connsiteY3" fmla="*/ 21514 h 4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467" h="42053">
                    <a:moveTo>
                      <a:pt x="42467" y="21514"/>
                    </a:moveTo>
                    <a:cubicBezTo>
                      <a:pt x="41610" y="47613"/>
                      <a:pt x="3129" y="49518"/>
                      <a:pt x="81" y="23324"/>
                    </a:cubicBezTo>
                    <a:cubicBezTo>
                      <a:pt x="-2110" y="-5918"/>
                      <a:pt x="40943" y="-8585"/>
                      <a:pt x="42467" y="20562"/>
                    </a:cubicBezTo>
                    <a:lnTo>
                      <a:pt x="42467" y="2151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2" name="Kombinationstegning: figur 241">
                <a:extLst>
                  <a:ext uri="{FF2B5EF4-FFF2-40B4-BE49-F238E27FC236}">
                    <a16:creationId xmlns:a16="http://schemas.microsoft.com/office/drawing/2014/main" id="{6A764EAF-25ED-81CC-9CF1-EC19E85618AA}"/>
                  </a:ext>
                </a:extLst>
              </p:cNvPr>
              <p:cNvSpPr/>
              <p:nvPr/>
            </p:nvSpPr>
            <p:spPr>
              <a:xfrm>
                <a:off x="9081667" y="5294970"/>
                <a:ext cx="42278" cy="42576"/>
              </a:xfrm>
              <a:custGeom>
                <a:avLst/>
                <a:gdLst>
                  <a:gd name="connsiteX0" fmla="*/ 0 w 42278"/>
                  <a:gd name="connsiteY0" fmla="*/ 21241 h 42576"/>
                  <a:gd name="connsiteX1" fmla="*/ 21241 w 42278"/>
                  <a:gd name="connsiteY1" fmla="*/ 0 h 42576"/>
                  <a:gd name="connsiteX2" fmla="*/ 21241 w 42278"/>
                  <a:gd name="connsiteY2" fmla="*/ 42577 h 42576"/>
                  <a:gd name="connsiteX3" fmla="*/ 0 w 42278"/>
                  <a:gd name="connsiteY3" fmla="*/ 21336 h 4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78" h="42576">
                    <a:moveTo>
                      <a:pt x="0" y="21241"/>
                    </a:moveTo>
                    <a:cubicBezTo>
                      <a:pt x="0" y="9525"/>
                      <a:pt x="9525" y="0"/>
                      <a:pt x="21241" y="0"/>
                    </a:cubicBezTo>
                    <a:cubicBezTo>
                      <a:pt x="49244" y="762"/>
                      <a:pt x="49339" y="41815"/>
                      <a:pt x="21241" y="42577"/>
                    </a:cubicBezTo>
                    <a:cubicBezTo>
                      <a:pt x="9525" y="42577"/>
                      <a:pt x="0" y="33052"/>
                      <a:pt x="0" y="21336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3" name="Kombinationstegning: figur 242">
                <a:extLst>
                  <a:ext uri="{FF2B5EF4-FFF2-40B4-BE49-F238E27FC236}">
                    <a16:creationId xmlns:a16="http://schemas.microsoft.com/office/drawing/2014/main" id="{D1085EAA-1360-E9E1-559A-79A28ACB142B}"/>
                  </a:ext>
                </a:extLst>
              </p:cNvPr>
              <p:cNvSpPr/>
              <p:nvPr/>
            </p:nvSpPr>
            <p:spPr>
              <a:xfrm>
                <a:off x="9155111" y="5303450"/>
                <a:ext cx="25616" cy="25298"/>
              </a:xfrm>
              <a:custGeom>
                <a:avLst/>
                <a:gdLst>
                  <a:gd name="connsiteX0" fmla="*/ 25617 w 25616"/>
                  <a:gd name="connsiteY0" fmla="*/ 13142 h 25298"/>
                  <a:gd name="connsiteX1" fmla="*/ 185 w 25616"/>
                  <a:gd name="connsiteY1" fmla="*/ 10380 h 25298"/>
                  <a:gd name="connsiteX2" fmla="*/ 25617 w 25616"/>
                  <a:gd name="connsiteY2" fmla="*/ 12285 h 25298"/>
                  <a:gd name="connsiteX3" fmla="*/ 25617 w 25616"/>
                  <a:gd name="connsiteY3" fmla="*/ 13142 h 25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16" h="25298">
                    <a:moveTo>
                      <a:pt x="25617" y="13142"/>
                    </a:moveTo>
                    <a:cubicBezTo>
                      <a:pt x="24569" y="30954"/>
                      <a:pt x="-2482" y="28477"/>
                      <a:pt x="185" y="10380"/>
                    </a:cubicBezTo>
                    <a:cubicBezTo>
                      <a:pt x="3043" y="-4670"/>
                      <a:pt x="25045" y="-2765"/>
                      <a:pt x="25617" y="12285"/>
                    </a:cubicBezTo>
                    <a:lnTo>
                      <a:pt x="25617" y="1314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4" name="Kombinationstegning: figur 243">
                <a:extLst>
                  <a:ext uri="{FF2B5EF4-FFF2-40B4-BE49-F238E27FC236}">
                    <a16:creationId xmlns:a16="http://schemas.microsoft.com/office/drawing/2014/main" id="{93B383E6-3C41-1F88-576F-135ABC2EB36A}"/>
                  </a:ext>
                </a:extLst>
              </p:cNvPr>
              <p:cNvSpPr/>
              <p:nvPr/>
            </p:nvSpPr>
            <p:spPr>
              <a:xfrm>
                <a:off x="8809157" y="5619296"/>
                <a:ext cx="241934" cy="9525"/>
              </a:xfrm>
              <a:custGeom>
                <a:avLst/>
                <a:gdLst>
                  <a:gd name="connsiteX0" fmla="*/ 0 w 241934"/>
                  <a:gd name="connsiteY0" fmla="*/ 0 h 9525"/>
                  <a:gd name="connsiteX1" fmla="*/ 241935 w 241934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1934" h="9525">
                    <a:moveTo>
                      <a:pt x="0" y="0"/>
                    </a:moveTo>
                    <a:lnTo>
                      <a:pt x="241935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5" name="Kombinationstegning: figur 244">
                <a:extLst>
                  <a:ext uri="{FF2B5EF4-FFF2-40B4-BE49-F238E27FC236}">
                    <a16:creationId xmlns:a16="http://schemas.microsoft.com/office/drawing/2014/main" id="{50D397CF-7DEB-5682-0785-9C6A739486F5}"/>
                  </a:ext>
                </a:extLst>
              </p:cNvPr>
              <p:cNvSpPr/>
              <p:nvPr/>
            </p:nvSpPr>
            <p:spPr>
              <a:xfrm>
                <a:off x="9281026" y="5619296"/>
                <a:ext cx="232981" cy="9525"/>
              </a:xfrm>
              <a:custGeom>
                <a:avLst/>
                <a:gdLst>
                  <a:gd name="connsiteX0" fmla="*/ 232981 w 232981"/>
                  <a:gd name="connsiteY0" fmla="*/ 0 h 9525"/>
                  <a:gd name="connsiteX1" fmla="*/ 0 w 232981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2981" h="9525">
                    <a:moveTo>
                      <a:pt x="232981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6" name="Kombinationstegning: figur 245">
                <a:extLst>
                  <a:ext uri="{FF2B5EF4-FFF2-40B4-BE49-F238E27FC236}">
                    <a16:creationId xmlns:a16="http://schemas.microsoft.com/office/drawing/2014/main" id="{3A2B3D56-A62E-5A82-E639-40EC65D67704}"/>
                  </a:ext>
                </a:extLst>
              </p:cNvPr>
              <p:cNvSpPr/>
              <p:nvPr/>
            </p:nvSpPr>
            <p:spPr>
              <a:xfrm>
                <a:off x="9281026" y="5268997"/>
                <a:ext cx="270986" cy="177039"/>
              </a:xfrm>
              <a:custGeom>
                <a:avLst/>
                <a:gdLst>
                  <a:gd name="connsiteX0" fmla="*/ 270986 w 270986"/>
                  <a:gd name="connsiteY0" fmla="*/ 177039 h 177039"/>
                  <a:gd name="connsiteX1" fmla="*/ 235839 w 270986"/>
                  <a:gd name="connsiteY1" fmla="*/ 13780 h 177039"/>
                  <a:gd name="connsiteX2" fmla="*/ 217646 w 270986"/>
                  <a:gd name="connsiteY2" fmla="*/ 65 h 177039"/>
                  <a:gd name="connsiteX3" fmla="*/ 0 w 270986"/>
                  <a:gd name="connsiteY3" fmla="*/ 65 h 177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986" h="177039">
                    <a:moveTo>
                      <a:pt x="270986" y="177039"/>
                    </a:moveTo>
                    <a:cubicBezTo>
                      <a:pt x="260509" y="127509"/>
                      <a:pt x="246888" y="65215"/>
                      <a:pt x="235839" y="13780"/>
                    </a:cubicBezTo>
                    <a:cubicBezTo>
                      <a:pt x="233267" y="-2126"/>
                      <a:pt x="230219" y="160"/>
                      <a:pt x="217646" y="65"/>
                    </a:cubicBezTo>
                    <a:cubicBezTo>
                      <a:pt x="149543" y="65"/>
                      <a:pt x="65437" y="65"/>
                      <a:pt x="0" y="65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7" name="Kombinationstegning: figur 246">
                <a:extLst>
                  <a:ext uri="{FF2B5EF4-FFF2-40B4-BE49-F238E27FC236}">
                    <a16:creationId xmlns:a16="http://schemas.microsoft.com/office/drawing/2014/main" id="{B0AC067E-53AD-53D6-958D-46D6DD017856}"/>
                  </a:ext>
                </a:extLst>
              </p:cNvPr>
              <p:cNvSpPr/>
              <p:nvPr/>
            </p:nvSpPr>
            <p:spPr>
              <a:xfrm>
                <a:off x="9281026" y="5448227"/>
                <a:ext cx="271557" cy="483393"/>
              </a:xfrm>
              <a:custGeom>
                <a:avLst/>
                <a:gdLst>
                  <a:gd name="connsiteX0" fmla="*/ 0 w 271557"/>
                  <a:gd name="connsiteY0" fmla="*/ 0 h 483393"/>
                  <a:gd name="connsiteX1" fmla="*/ 271558 w 271557"/>
                  <a:gd name="connsiteY1" fmla="*/ 0 h 483393"/>
                  <a:gd name="connsiteX2" fmla="*/ 271558 w 271557"/>
                  <a:gd name="connsiteY2" fmla="*/ 483394 h 483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1557" h="483393">
                    <a:moveTo>
                      <a:pt x="0" y="0"/>
                    </a:moveTo>
                    <a:lnTo>
                      <a:pt x="271558" y="0"/>
                    </a:lnTo>
                    <a:lnTo>
                      <a:pt x="271558" y="483394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8" name="Kombinationstegning: figur 247">
                <a:extLst>
                  <a:ext uri="{FF2B5EF4-FFF2-40B4-BE49-F238E27FC236}">
                    <a16:creationId xmlns:a16="http://schemas.microsoft.com/office/drawing/2014/main" id="{DF69EC05-10FB-86FC-A38C-DD8EE40ADFE6}"/>
                  </a:ext>
                </a:extLst>
              </p:cNvPr>
              <p:cNvSpPr/>
              <p:nvPr/>
            </p:nvSpPr>
            <p:spPr>
              <a:xfrm>
                <a:off x="8769914" y="5268966"/>
                <a:ext cx="282225" cy="177356"/>
              </a:xfrm>
              <a:custGeom>
                <a:avLst/>
                <a:gdLst>
                  <a:gd name="connsiteX0" fmla="*/ 0 w 282225"/>
                  <a:gd name="connsiteY0" fmla="*/ 177357 h 177356"/>
                  <a:gd name="connsiteX1" fmla="*/ 35147 w 282225"/>
                  <a:gd name="connsiteY1" fmla="*/ 13717 h 177356"/>
                  <a:gd name="connsiteX2" fmla="*/ 49816 w 282225"/>
                  <a:gd name="connsiteY2" fmla="*/ 1 h 177356"/>
                  <a:gd name="connsiteX3" fmla="*/ 282226 w 282225"/>
                  <a:gd name="connsiteY3" fmla="*/ 1 h 177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2225" h="177356">
                    <a:moveTo>
                      <a:pt x="0" y="177357"/>
                    </a:moveTo>
                    <a:cubicBezTo>
                      <a:pt x="10382" y="128017"/>
                      <a:pt x="24194" y="65152"/>
                      <a:pt x="35147" y="13717"/>
                    </a:cubicBezTo>
                    <a:cubicBezTo>
                      <a:pt x="38195" y="-380"/>
                      <a:pt x="37910" y="1"/>
                      <a:pt x="49816" y="1"/>
                    </a:cubicBezTo>
                    <a:cubicBezTo>
                      <a:pt x="122396" y="1"/>
                      <a:pt x="212407" y="1"/>
                      <a:pt x="282226" y="1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9" name="Kombinationstegning: figur 248">
                <a:extLst>
                  <a:ext uri="{FF2B5EF4-FFF2-40B4-BE49-F238E27FC236}">
                    <a16:creationId xmlns:a16="http://schemas.microsoft.com/office/drawing/2014/main" id="{33A3CDCF-1289-E658-7EC3-7885058155E5}"/>
                  </a:ext>
                </a:extLst>
              </p:cNvPr>
              <p:cNvSpPr/>
              <p:nvPr/>
            </p:nvSpPr>
            <p:spPr>
              <a:xfrm>
                <a:off x="8769438" y="5448227"/>
                <a:ext cx="282701" cy="480917"/>
              </a:xfrm>
              <a:custGeom>
                <a:avLst/>
                <a:gdLst>
                  <a:gd name="connsiteX0" fmla="*/ 282702 w 282701"/>
                  <a:gd name="connsiteY0" fmla="*/ 0 h 480917"/>
                  <a:gd name="connsiteX1" fmla="*/ 0 w 282701"/>
                  <a:gd name="connsiteY1" fmla="*/ 0 h 480917"/>
                  <a:gd name="connsiteX2" fmla="*/ 0 w 282701"/>
                  <a:gd name="connsiteY2" fmla="*/ 480917 h 480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2701" h="480917">
                    <a:moveTo>
                      <a:pt x="282702" y="0"/>
                    </a:moveTo>
                    <a:lnTo>
                      <a:pt x="0" y="0"/>
                    </a:lnTo>
                    <a:lnTo>
                      <a:pt x="0" y="480917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50" name="Kombinationstegning: figur 249">
                <a:extLst>
                  <a:ext uri="{FF2B5EF4-FFF2-40B4-BE49-F238E27FC236}">
                    <a16:creationId xmlns:a16="http://schemas.microsoft.com/office/drawing/2014/main" id="{A2BC4F83-3FAA-FBF8-AFE9-33B70A7EF32D}"/>
                  </a:ext>
                </a:extLst>
              </p:cNvPr>
              <p:cNvSpPr/>
              <p:nvPr/>
            </p:nvSpPr>
            <p:spPr>
              <a:xfrm>
                <a:off x="9281026" y="4856344"/>
                <a:ext cx="9525" cy="1062894"/>
              </a:xfrm>
              <a:custGeom>
                <a:avLst/>
                <a:gdLst>
                  <a:gd name="connsiteX0" fmla="*/ 0 w 9525"/>
                  <a:gd name="connsiteY0" fmla="*/ 0 h 1062894"/>
                  <a:gd name="connsiteX1" fmla="*/ 0 w 9525"/>
                  <a:gd name="connsiteY1" fmla="*/ 1062895 h 1062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062894">
                    <a:moveTo>
                      <a:pt x="0" y="0"/>
                    </a:moveTo>
                    <a:lnTo>
                      <a:pt x="0" y="1062895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51" name="Kombinationstegning: figur 250">
                <a:extLst>
                  <a:ext uri="{FF2B5EF4-FFF2-40B4-BE49-F238E27FC236}">
                    <a16:creationId xmlns:a16="http://schemas.microsoft.com/office/drawing/2014/main" id="{5CD11CF6-5664-2DB1-BB95-546B2441EF95}"/>
                  </a:ext>
                </a:extLst>
              </p:cNvPr>
              <p:cNvSpPr/>
              <p:nvPr/>
            </p:nvSpPr>
            <p:spPr>
              <a:xfrm>
                <a:off x="9051092" y="4856344"/>
                <a:ext cx="9525" cy="1062894"/>
              </a:xfrm>
              <a:custGeom>
                <a:avLst/>
                <a:gdLst>
                  <a:gd name="connsiteX0" fmla="*/ 0 w 9525"/>
                  <a:gd name="connsiteY0" fmla="*/ 0 h 1062894"/>
                  <a:gd name="connsiteX1" fmla="*/ 0 w 9525"/>
                  <a:gd name="connsiteY1" fmla="*/ 1062895 h 1062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062894">
                    <a:moveTo>
                      <a:pt x="0" y="0"/>
                    </a:moveTo>
                    <a:lnTo>
                      <a:pt x="0" y="1062895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</p:grpSp>
        <p:sp>
          <p:nvSpPr>
            <p:cNvPr id="27" name="Kombinationstegning: figur 26">
              <a:extLst>
                <a:ext uri="{FF2B5EF4-FFF2-40B4-BE49-F238E27FC236}">
                  <a16:creationId xmlns:a16="http://schemas.microsoft.com/office/drawing/2014/main" id="{9C43C92A-5803-2DE8-CDC8-9E84C9F8B504}"/>
                </a:ext>
              </a:extLst>
            </p:cNvPr>
            <p:cNvSpPr/>
            <p:nvPr/>
          </p:nvSpPr>
          <p:spPr>
            <a:xfrm>
              <a:off x="7372692" y="5892158"/>
              <a:ext cx="2780442" cy="395191"/>
            </a:xfrm>
            <a:custGeom>
              <a:avLst/>
              <a:gdLst>
                <a:gd name="connsiteX0" fmla="*/ 0 w 2780442"/>
                <a:gd name="connsiteY0" fmla="*/ 395126 h 395191"/>
                <a:gd name="connsiteX1" fmla="*/ 1701260 w 2780442"/>
                <a:gd name="connsiteY1" fmla="*/ 26985 h 395191"/>
                <a:gd name="connsiteX2" fmla="*/ 2341340 w 2780442"/>
                <a:gd name="connsiteY2" fmla="*/ 17079 h 395191"/>
                <a:gd name="connsiteX3" fmla="*/ 2780443 w 2780442"/>
                <a:gd name="connsiteY3" fmla="*/ 48035 h 39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0442" h="395191">
                  <a:moveTo>
                    <a:pt x="0" y="395126"/>
                  </a:moveTo>
                  <a:cubicBezTo>
                    <a:pt x="243935" y="400842"/>
                    <a:pt x="750380" y="26985"/>
                    <a:pt x="1701260" y="26985"/>
                  </a:cubicBezTo>
                  <a:cubicBezTo>
                    <a:pt x="2071592" y="26985"/>
                    <a:pt x="1963388" y="95946"/>
                    <a:pt x="2341340" y="17079"/>
                  </a:cubicBezTo>
                  <a:cubicBezTo>
                    <a:pt x="2646140" y="-27403"/>
                    <a:pt x="2741486" y="26604"/>
                    <a:pt x="2780443" y="48035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8" name="Kombinationstegning: figur 27">
              <a:extLst>
                <a:ext uri="{FF2B5EF4-FFF2-40B4-BE49-F238E27FC236}">
                  <a16:creationId xmlns:a16="http://schemas.microsoft.com/office/drawing/2014/main" id="{6BAFF44B-76E7-2EF0-23DE-9ECEA0670ADC}"/>
                </a:ext>
              </a:extLst>
            </p:cNvPr>
            <p:cNvSpPr/>
            <p:nvPr/>
          </p:nvSpPr>
          <p:spPr>
            <a:xfrm>
              <a:off x="5834690" y="5669785"/>
              <a:ext cx="2936843" cy="334035"/>
            </a:xfrm>
            <a:custGeom>
              <a:avLst/>
              <a:gdLst>
                <a:gd name="connsiteX0" fmla="*/ 2936843 w 2936843"/>
                <a:gd name="connsiteY0" fmla="*/ 2470 h 334035"/>
                <a:gd name="connsiteX1" fmla="*/ 0 w 2936843"/>
                <a:gd name="connsiteY1" fmla="*/ 334035 h 334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6843" h="334035">
                  <a:moveTo>
                    <a:pt x="2936843" y="2470"/>
                  </a:moveTo>
                  <a:cubicBezTo>
                    <a:pt x="2936843" y="2470"/>
                    <a:pt x="1468565" y="-50489"/>
                    <a:pt x="0" y="334035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9" name="Kombinationstegning: figur 28">
              <a:extLst>
                <a:ext uri="{FF2B5EF4-FFF2-40B4-BE49-F238E27FC236}">
                  <a16:creationId xmlns:a16="http://schemas.microsoft.com/office/drawing/2014/main" id="{E99E7838-BE2E-D166-E9C3-2C063CFFCF82}"/>
                </a:ext>
              </a:extLst>
            </p:cNvPr>
            <p:cNvSpPr/>
            <p:nvPr/>
          </p:nvSpPr>
          <p:spPr>
            <a:xfrm>
              <a:off x="8101735" y="5158858"/>
              <a:ext cx="379475" cy="476631"/>
            </a:xfrm>
            <a:custGeom>
              <a:avLst/>
              <a:gdLst>
                <a:gd name="connsiteX0" fmla="*/ 379476 w 379475"/>
                <a:gd name="connsiteY0" fmla="*/ 251841 h 476631"/>
                <a:gd name="connsiteX1" fmla="*/ 326707 w 379475"/>
                <a:gd name="connsiteY1" fmla="*/ 219932 h 476631"/>
                <a:gd name="connsiteX2" fmla="*/ 357854 w 379475"/>
                <a:gd name="connsiteY2" fmla="*/ 159353 h 476631"/>
                <a:gd name="connsiteX3" fmla="*/ 283178 w 379475"/>
                <a:gd name="connsiteY3" fmla="*/ 84677 h 476631"/>
                <a:gd name="connsiteX4" fmla="*/ 254413 w 379475"/>
                <a:gd name="connsiteY4" fmla="*/ 90488 h 476631"/>
                <a:gd name="connsiteX5" fmla="*/ 258699 w 379475"/>
                <a:gd name="connsiteY5" fmla="*/ 67056 h 476631"/>
                <a:gd name="connsiteX6" fmla="*/ 191643 w 379475"/>
                <a:gd name="connsiteY6" fmla="*/ 0 h 476631"/>
                <a:gd name="connsiteX7" fmla="*/ 124587 w 379475"/>
                <a:gd name="connsiteY7" fmla="*/ 67056 h 476631"/>
                <a:gd name="connsiteX8" fmla="*/ 139065 w 379475"/>
                <a:gd name="connsiteY8" fmla="*/ 108585 h 476631"/>
                <a:gd name="connsiteX9" fmla="*/ 132874 w 379475"/>
                <a:gd name="connsiteY9" fmla="*/ 108299 h 476631"/>
                <a:gd name="connsiteX10" fmla="*/ 45529 w 379475"/>
                <a:gd name="connsiteY10" fmla="*/ 195644 h 476631"/>
                <a:gd name="connsiteX11" fmla="*/ 72295 w 379475"/>
                <a:gd name="connsiteY11" fmla="*/ 258509 h 476631"/>
                <a:gd name="connsiteX12" fmla="*/ 0 w 379475"/>
                <a:gd name="connsiteY12" fmla="*/ 363760 h 476631"/>
                <a:gd name="connsiteX13" fmla="*/ 112871 w 379475"/>
                <a:gd name="connsiteY13" fmla="*/ 476631 h 476631"/>
                <a:gd name="connsiteX14" fmla="*/ 205930 w 379475"/>
                <a:gd name="connsiteY14" fmla="*/ 416433 h 476631"/>
                <a:gd name="connsiteX15" fmla="*/ 294608 w 379475"/>
                <a:gd name="connsiteY15" fmla="*/ 449866 h 476631"/>
                <a:gd name="connsiteX16" fmla="*/ 317278 w 379475"/>
                <a:gd name="connsiteY16" fmla="*/ 447675 h 476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79475" h="476631">
                  <a:moveTo>
                    <a:pt x="379476" y="251841"/>
                  </a:moveTo>
                  <a:cubicBezTo>
                    <a:pt x="365284" y="236887"/>
                    <a:pt x="347091" y="225742"/>
                    <a:pt x="326707" y="219932"/>
                  </a:cubicBezTo>
                  <a:cubicBezTo>
                    <a:pt x="345567" y="206407"/>
                    <a:pt x="357854" y="184309"/>
                    <a:pt x="357854" y="159353"/>
                  </a:cubicBezTo>
                  <a:cubicBezTo>
                    <a:pt x="357854" y="118110"/>
                    <a:pt x="324421" y="84677"/>
                    <a:pt x="283178" y="84677"/>
                  </a:cubicBezTo>
                  <a:cubicBezTo>
                    <a:pt x="272987" y="84677"/>
                    <a:pt x="263271" y="86773"/>
                    <a:pt x="254413" y="90488"/>
                  </a:cubicBezTo>
                  <a:cubicBezTo>
                    <a:pt x="257175" y="83153"/>
                    <a:pt x="258699" y="75343"/>
                    <a:pt x="258699" y="67056"/>
                  </a:cubicBezTo>
                  <a:cubicBezTo>
                    <a:pt x="258699" y="30004"/>
                    <a:pt x="228695" y="0"/>
                    <a:pt x="191643" y="0"/>
                  </a:cubicBezTo>
                  <a:cubicBezTo>
                    <a:pt x="154591" y="0"/>
                    <a:pt x="124587" y="30004"/>
                    <a:pt x="124587" y="67056"/>
                  </a:cubicBezTo>
                  <a:cubicBezTo>
                    <a:pt x="124587" y="82772"/>
                    <a:pt x="130016" y="97155"/>
                    <a:pt x="139065" y="108585"/>
                  </a:cubicBezTo>
                  <a:cubicBezTo>
                    <a:pt x="136970" y="108394"/>
                    <a:pt x="134969" y="108299"/>
                    <a:pt x="132874" y="108299"/>
                  </a:cubicBezTo>
                  <a:cubicBezTo>
                    <a:pt x="84677" y="108299"/>
                    <a:pt x="45529" y="147447"/>
                    <a:pt x="45529" y="195644"/>
                  </a:cubicBezTo>
                  <a:cubicBezTo>
                    <a:pt x="45529" y="220313"/>
                    <a:pt x="55816" y="242602"/>
                    <a:pt x="72295" y="258509"/>
                  </a:cubicBezTo>
                  <a:cubicBezTo>
                    <a:pt x="30004" y="274796"/>
                    <a:pt x="0" y="315754"/>
                    <a:pt x="0" y="363760"/>
                  </a:cubicBezTo>
                  <a:cubicBezTo>
                    <a:pt x="0" y="426053"/>
                    <a:pt x="50578" y="476631"/>
                    <a:pt x="112871" y="476631"/>
                  </a:cubicBezTo>
                  <a:cubicBezTo>
                    <a:pt x="156210" y="476631"/>
                    <a:pt x="186976" y="452247"/>
                    <a:pt x="205930" y="416433"/>
                  </a:cubicBezTo>
                  <a:cubicBezTo>
                    <a:pt x="227076" y="437102"/>
                    <a:pt x="262699" y="449866"/>
                    <a:pt x="294608" y="449866"/>
                  </a:cubicBezTo>
                  <a:cubicBezTo>
                    <a:pt x="302419" y="449866"/>
                    <a:pt x="309944" y="449104"/>
                    <a:pt x="317278" y="447675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0" name="Kombinationstegning: figur 29">
              <a:extLst>
                <a:ext uri="{FF2B5EF4-FFF2-40B4-BE49-F238E27FC236}">
                  <a16:creationId xmlns:a16="http://schemas.microsoft.com/office/drawing/2014/main" id="{C5D27960-F7F6-9D4E-5C3C-EF4DE04F2386}"/>
                </a:ext>
              </a:extLst>
            </p:cNvPr>
            <p:cNvSpPr/>
            <p:nvPr/>
          </p:nvSpPr>
          <p:spPr>
            <a:xfrm>
              <a:off x="8209082" y="5452037"/>
              <a:ext cx="98583" cy="50006"/>
            </a:xfrm>
            <a:custGeom>
              <a:avLst/>
              <a:gdLst>
                <a:gd name="connsiteX0" fmla="*/ 98584 w 98583"/>
                <a:gd name="connsiteY0" fmla="*/ 50006 h 50006"/>
                <a:gd name="connsiteX1" fmla="*/ 32385 w 98583"/>
                <a:gd name="connsiteY1" fmla="*/ 24956 h 50006"/>
                <a:gd name="connsiteX2" fmla="*/ 0 w 98583"/>
                <a:gd name="connsiteY2" fmla="*/ 0 h 5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83" h="50006">
                  <a:moveTo>
                    <a:pt x="98584" y="50006"/>
                  </a:moveTo>
                  <a:lnTo>
                    <a:pt x="32385" y="24956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1" name="Kombinationstegning: figur 30">
              <a:extLst>
                <a:ext uri="{FF2B5EF4-FFF2-40B4-BE49-F238E27FC236}">
                  <a16:creationId xmlns:a16="http://schemas.microsoft.com/office/drawing/2014/main" id="{0C2F287F-1667-A306-8D0E-FC6195E0AD21}"/>
                </a:ext>
              </a:extLst>
            </p:cNvPr>
            <p:cNvSpPr/>
            <p:nvPr/>
          </p:nvSpPr>
          <p:spPr>
            <a:xfrm>
              <a:off x="8307666" y="5294113"/>
              <a:ext cx="9525" cy="376618"/>
            </a:xfrm>
            <a:custGeom>
              <a:avLst/>
              <a:gdLst>
                <a:gd name="connsiteX0" fmla="*/ 0 w 9525"/>
                <a:gd name="connsiteY0" fmla="*/ 376619 h 376618"/>
                <a:gd name="connsiteX1" fmla="*/ 0 w 9525"/>
                <a:gd name="connsiteY1" fmla="*/ 0 h 376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376618">
                  <a:moveTo>
                    <a:pt x="0" y="376619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28" name="Kombinationstegning: figur 127">
              <a:extLst>
                <a:ext uri="{FF2B5EF4-FFF2-40B4-BE49-F238E27FC236}">
                  <a16:creationId xmlns:a16="http://schemas.microsoft.com/office/drawing/2014/main" id="{E6A0AF54-452F-DE26-0531-124F59A4B484}"/>
                </a:ext>
              </a:extLst>
            </p:cNvPr>
            <p:cNvSpPr/>
            <p:nvPr/>
          </p:nvSpPr>
          <p:spPr>
            <a:xfrm>
              <a:off x="8240134" y="5336404"/>
              <a:ext cx="128587" cy="38004"/>
            </a:xfrm>
            <a:custGeom>
              <a:avLst/>
              <a:gdLst>
                <a:gd name="connsiteX0" fmla="*/ 128588 w 128587"/>
                <a:gd name="connsiteY0" fmla="*/ 0 h 38004"/>
                <a:gd name="connsiteX1" fmla="*/ 67532 w 128587"/>
                <a:gd name="connsiteY1" fmla="*/ 38005 h 38004"/>
                <a:gd name="connsiteX2" fmla="*/ 0 w 128587"/>
                <a:gd name="connsiteY2" fmla="*/ 0 h 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587" h="38004">
                  <a:moveTo>
                    <a:pt x="128588" y="0"/>
                  </a:moveTo>
                  <a:lnTo>
                    <a:pt x="67532" y="38005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29" name="Kombinationstegning: figur 128">
              <a:extLst>
                <a:ext uri="{FF2B5EF4-FFF2-40B4-BE49-F238E27FC236}">
                  <a16:creationId xmlns:a16="http://schemas.microsoft.com/office/drawing/2014/main" id="{2D41D4D0-D4E4-A2AF-B6C8-46D1F846EE9F}"/>
                </a:ext>
              </a:extLst>
            </p:cNvPr>
            <p:cNvSpPr/>
            <p:nvPr/>
          </p:nvSpPr>
          <p:spPr>
            <a:xfrm>
              <a:off x="8307666" y="5452037"/>
              <a:ext cx="115538" cy="50006"/>
            </a:xfrm>
            <a:custGeom>
              <a:avLst/>
              <a:gdLst>
                <a:gd name="connsiteX0" fmla="*/ 0 w 115538"/>
                <a:gd name="connsiteY0" fmla="*/ 50006 h 50006"/>
                <a:gd name="connsiteX1" fmla="*/ 77629 w 115538"/>
                <a:gd name="connsiteY1" fmla="*/ 29242 h 50006"/>
                <a:gd name="connsiteX2" fmla="*/ 115538 w 115538"/>
                <a:gd name="connsiteY2" fmla="*/ 0 h 5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538" h="50006">
                  <a:moveTo>
                    <a:pt x="0" y="50006"/>
                  </a:moveTo>
                  <a:lnTo>
                    <a:pt x="77629" y="29242"/>
                  </a:lnTo>
                  <a:lnTo>
                    <a:pt x="115538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0" name="Kombinationstegning: figur 129">
              <a:extLst>
                <a:ext uri="{FF2B5EF4-FFF2-40B4-BE49-F238E27FC236}">
                  <a16:creationId xmlns:a16="http://schemas.microsoft.com/office/drawing/2014/main" id="{5AC73ABD-59C4-045D-2645-78C77A886F41}"/>
                </a:ext>
              </a:extLst>
            </p:cNvPr>
            <p:cNvSpPr/>
            <p:nvPr/>
          </p:nvSpPr>
          <p:spPr>
            <a:xfrm>
              <a:off x="8192223" y="5476993"/>
              <a:ext cx="49244" cy="35528"/>
            </a:xfrm>
            <a:custGeom>
              <a:avLst/>
              <a:gdLst>
                <a:gd name="connsiteX0" fmla="*/ 0 w 49244"/>
                <a:gd name="connsiteY0" fmla="*/ 35528 h 35528"/>
                <a:gd name="connsiteX1" fmla="*/ 49244 w 49244"/>
                <a:gd name="connsiteY1" fmla="*/ 0 h 3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244" h="35528">
                  <a:moveTo>
                    <a:pt x="0" y="35528"/>
                  </a:moveTo>
                  <a:lnTo>
                    <a:pt x="49244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1" name="Kombinationstegning: figur 130">
              <a:extLst>
                <a:ext uri="{FF2B5EF4-FFF2-40B4-BE49-F238E27FC236}">
                  <a16:creationId xmlns:a16="http://schemas.microsoft.com/office/drawing/2014/main" id="{3F6B554B-A9EC-379E-F0C7-C71216A6A8B0}"/>
                </a:ext>
              </a:extLst>
            </p:cNvPr>
            <p:cNvSpPr/>
            <p:nvPr/>
          </p:nvSpPr>
          <p:spPr>
            <a:xfrm>
              <a:off x="8385676" y="5459372"/>
              <a:ext cx="20764" cy="30765"/>
            </a:xfrm>
            <a:custGeom>
              <a:avLst/>
              <a:gdLst>
                <a:gd name="connsiteX0" fmla="*/ 0 w 20764"/>
                <a:gd name="connsiteY0" fmla="*/ 0 h 30765"/>
                <a:gd name="connsiteX1" fmla="*/ 20764 w 20764"/>
                <a:gd name="connsiteY1" fmla="*/ 30766 h 30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764" h="30765">
                  <a:moveTo>
                    <a:pt x="0" y="0"/>
                  </a:moveTo>
                  <a:lnTo>
                    <a:pt x="20764" y="30766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2" name="Kombinationstegning: figur 131">
              <a:extLst>
                <a:ext uri="{FF2B5EF4-FFF2-40B4-BE49-F238E27FC236}">
                  <a16:creationId xmlns:a16="http://schemas.microsoft.com/office/drawing/2014/main" id="{B1507EE2-0157-63FA-AC9A-2DB54D805625}"/>
                </a:ext>
              </a:extLst>
            </p:cNvPr>
            <p:cNvSpPr/>
            <p:nvPr/>
          </p:nvSpPr>
          <p:spPr>
            <a:xfrm>
              <a:off x="8447874" y="5346119"/>
              <a:ext cx="255079" cy="295275"/>
            </a:xfrm>
            <a:custGeom>
              <a:avLst/>
              <a:gdLst>
                <a:gd name="connsiteX0" fmla="*/ 0 w 255079"/>
                <a:gd name="connsiteY0" fmla="*/ 206121 h 295275"/>
                <a:gd name="connsiteX1" fmla="*/ 72580 w 255079"/>
                <a:gd name="connsiteY1" fmla="*/ 278701 h 295275"/>
                <a:gd name="connsiteX2" fmla="*/ 127540 w 255079"/>
                <a:gd name="connsiteY2" fmla="*/ 257937 h 295275"/>
                <a:gd name="connsiteX3" fmla="*/ 185166 w 255079"/>
                <a:gd name="connsiteY3" fmla="*/ 295275 h 295275"/>
                <a:gd name="connsiteX4" fmla="*/ 255079 w 255079"/>
                <a:gd name="connsiteY4" fmla="*/ 225362 h 295275"/>
                <a:gd name="connsiteX5" fmla="*/ 210217 w 255079"/>
                <a:gd name="connsiteY5" fmla="*/ 160115 h 295275"/>
                <a:gd name="connsiteX6" fmla="*/ 226790 w 255079"/>
                <a:gd name="connsiteY6" fmla="*/ 121158 h 295275"/>
                <a:gd name="connsiteX7" fmla="*/ 172688 w 255079"/>
                <a:gd name="connsiteY7" fmla="*/ 67056 h 295275"/>
                <a:gd name="connsiteX8" fmla="*/ 168878 w 255079"/>
                <a:gd name="connsiteY8" fmla="*/ 67247 h 295275"/>
                <a:gd name="connsiteX9" fmla="*/ 177832 w 255079"/>
                <a:gd name="connsiteY9" fmla="*/ 41529 h 295275"/>
                <a:gd name="connsiteX10" fmla="*/ 136303 w 255079"/>
                <a:gd name="connsiteY10" fmla="*/ 0 h 295275"/>
                <a:gd name="connsiteX11" fmla="*/ 94774 w 255079"/>
                <a:gd name="connsiteY11" fmla="*/ 41529 h 295275"/>
                <a:gd name="connsiteX12" fmla="*/ 97441 w 255079"/>
                <a:gd name="connsiteY12" fmla="*/ 56102 h 295275"/>
                <a:gd name="connsiteX13" fmla="*/ 79629 w 255079"/>
                <a:gd name="connsiteY13" fmla="*/ 52483 h 295275"/>
                <a:gd name="connsiteX14" fmla="*/ 33338 w 255079"/>
                <a:gd name="connsiteY14" fmla="*/ 98774 h 295275"/>
                <a:gd name="connsiteX15" fmla="*/ 52673 w 255079"/>
                <a:gd name="connsiteY15" fmla="*/ 136303 h 295275"/>
                <a:gd name="connsiteX16" fmla="*/ 0 w 255079"/>
                <a:gd name="connsiteY16" fmla="*/ 206121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079" h="295275">
                  <a:moveTo>
                    <a:pt x="0" y="206121"/>
                  </a:moveTo>
                  <a:cubicBezTo>
                    <a:pt x="0" y="246221"/>
                    <a:pt x="32480" y="278701"/>
                    <a:pt x="72580" y="278701"/>
                  </a:cubicBezTo>
                  <a:cubicBezTo>
                    <a:pt x="92393" y="278701"/>
                    <a:pt x="114490" y="270796"/>
                    <a:pt x="127540" y="257937"/>
                  </a:cubicBezTo>
                  <a:cubicBezTo>
                    <a:pt x="139255" y="280130"/>
                    <a:pt x="158305" y="295275"/>
                    <a:pt x="185166" y="295275"/>
                  </a:cubicBezTo>
                  <a:cubicBezTo>
                    <a:pt x="223838" y="295275"/>
                    <a:pt x="255079" y="263938"/>
                    <a:pt x="255079" y="225362"/>
                  </a:cubicBezTo>
                  <a:cubicBezTo>
                    <a:pt x="255079" y="195644"/>
                    <a:pt x="236506" y="170212"/>
                    <a:pt x="210217" y="160115"/>
                  </a:cubicBezTo>
                  <a:cubicBezTo>
                    <a:pt x="220409" y="150304"/>
                    <a:pt x="226790" y="136493"/>
                    <a:pt x="226790" y="121158"/>
                  </a:cubicBezTo>
                  <a:cubicBezTo>
                    <a:pt x="226790" y="91250"/>
                    <a:pt x="202597" y="67056"/>
                    <a:pt x="172688" y="67056"/>
                  </a:cubicBezTo>
                  <a:cubicBezTo>
                    <a:pt x="171355" y="67056"/>
                    <a:pt x="170116" y="67151"/>
                    <a:pt x="168878" y="67247"/>
                  </a:cubicBezTo>
                  <a:cubicBezTo>
                    <a:pt x="174498" y="60198"/>
                    <a:pt x="177832" y="51245"/>
                    <a:pt x="177832" y="41529"/>
                  </a:cubicBezTo>
                  <a:cubicBezTo>
                    <a:pt x="177832" y="18574"/>
                    <a:pt x="159258" y="0"/>
                    <a:pt x="136303" y="0"/>
                  </a:cubicBezTo>
                  <a:cubicBezTo>
                    <a:pt x="113347" y="0"/>
                    <a:pt x="94774" y="18574"/>
                    <a:pt x="94774" y="41529"/>
                  </a:cubicBezTo>
                  <a:cubicBezTo>
                    <a:pt x="94774" y="46673"/>
                    <a:pt x="95726" y="51530"/>
                    <a:pt x="97441" y="56102"/>
                  </a:cubicBezTo>
                  <a:cubicBezTo>
                    <a:pt x="91916" y="53816"/>
                    <a:pt x="85915" y="52483"/>
                    <a:pt x="79629" y="52483"/>
                  </a:cubicBezTo>
                  <a:cubicBezTo>
                    <a:pt x="54102" y="52483"/>
                    <a:pt x="33338" y="73247"/>
                    <a:pt x="33338" y="98774"/>
                  </a:cubicBezTo>
                  <a:cubicBezTo>
                    <a:pt x="33338" y="114300"/>
                    <a:pt x="40957" y="127921"/>
                    <a:pt x="52673" y="136303"/>
                  </a:cubicBezTo>
                  <a:cubicBezTo>
                    <a:pt x="22288" y="144971"/>
                    <a:pt x="0" y="172879"/>
                    <a:pt x="0" y="206121"/>
                  </a:cubicBezTo>
                  <a:close/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3" name="Kombinationstegning: figur 132">
              <a:extLst>
                <a:ext uri="{FF2B5EF4-FFF2-40B4-BE49-F238E27FC236}">
                  <a16:creationId xmlns:a16="http://schemas.microsoft.com/office/drawing/2014/main" id="{8A0B8630-2508-0996-9201-5E84946E374E}"/>
                </a:ext>
              </a:extLst>
            </p:cNvPr>
            <p:cNvSpPr/>
            <p:nvPr/>
          </p:nvSpPr>
          <p:spPr>
            <a:xfrm>
              <a:off x="8575509" y="5535571"/>
              <a:ext cx="61055" cy="30956"/>
            </a:xfrm>
            <a:custGeom>
              <a:avLst/>
              <a:gdLst>
                <a:gd name="connsiteX0" fmla="*/ 0 w 61055"/>
                <a:gd name="connsiteY0" fmla="*/ 30956 h 30956"/>
                <a:gd name="connsiteX1" fmla="*/ 40958 w 61055"/>
                <a:gd name="connsiteY1" fmla="*/ 15526 h 30956"/>
                <a:gd name="connsiteX2" fmla="*/ 61055 w 61055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055" h="30956">
                  <a:moveTo>
                    <a:pt x="0" y="30956"/>
                  </a:moveTo>
                  <a:lnTo>
                    <a:pt x="40958" y="15526"/>
                  </a:lnTo>
                  <a:lnTo>
                    <a:pt x="61055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4" name="Kombinationstegning: figur 133">
              <a:extLst>
                <a:ext uri="{FF2B5EF4-FFF2-40B4-BE49-F238E27FC236}">
                  <a16:creationId xmlns:a16="http://schemas.microsoft.com/office/drawing/2014/main" id="{97F2F2CC-E096-6B26-098B-368ED24CEE0F}"/>
                </a:ext>
              </a:extLst>
            </p:cNvPr>
            <p:cNvSpPr/>
            <p:nvPr/>
          </p:nvSpPr>
          <p:spPr>
            <a:xfrm>
              <a:off x="8575509" y="5437655"/>
              <a:ext cx="9525" cy="233076"/>
            </a:xfrm>
            <a:custGeom>
              <a:avLst/>
              <a:gdLst>
                <a:gd name="connsiteX0" fmla="*/ 0 w 9525"/>
                <a:gd name="connsiteY0" fmla="*/ 233077 h 233076"/>
                <a:gd name="connsiteX1" fmla="*/ 0 w 9525"/>
                <a:gd name="connsiteY1" fmla="*/ 0 h 233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33076">
                  <a:moveTo>
                    <a:pt x="0" y="233077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5" name="Kombinationstegning: figur 134">
              <a:extLst>
                <a:ext uri="{FF2B5EF4-FFF2-40B4-BE49-F238E27FC236}">
                  <a16:creationId xmlns:a16="http://schemas.microsoft.com/office/drawing/2014/main" id="{E32C1555-50DE-BC75-AF25-8099C2C68915}"/>
                </a:ext>
              </a:extLst>
            </p:cNvPr>
            <p:cNvSpPr/>
            <p:nvPr/>
          </p:nvSpPr>
          <p:spPr>
            <a:xfrm>
              <a:off x="8537599" y="5463848"/>
              <a:ext cx="79724" cy="23621"/>
            </a:xfrm>
            <a:custGeom>
              <a:avLst/>
              <a:gdLst>
                <a:gd name="connsiteX0" fmla="*/ 0 w 79724"/>
                <a:gd name="connsiteY0" fmla="*/ 0 h 23621"/>
                <a:gd name="connsiteX1" fmla="*/ 37909 w 79724"/>
                <a:gd name="connsiteY1" fmla="*/ 23622 h 23621"/>
                <a:gd name="connsiteX2" fmla="*/ 79724 w 79724"/>
                <a:gd name="connsiteY2" fmla="*/ 0 h 23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724" h="23621">
                  <a:moveTo>
                    <a:pt x="0" y="0"/>
                  </a:moveTo>
                  <a:lnTo>
                    <a:pt x="37909" y="23622"/>
                  </a:lnTo>
                  <a:lnTo>
                    <a:pt x="79724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6" name="Kombinationstegning: figur 135">
              <a:extLst>
                <a:ext uri="{FF2B5EF4-FFF2-40B4-BE49-F238E27FC236}">
                  <a16:creationId xmlns:a16="http://schemas.microsoft.com/office/drawing/2014/main" id="{B9AA843A-5E0C-0D3E-2A18-5CF3DEE6E081}"/>
                </a:ext>
              </a:extLst>
            </p:cNvPr>
            <p:cNvSpPr/>
            <p:nvPr/>
          </p:nvSpPr>
          <p:spPr>
            <a:xfrm>
              <a:off x="8503881" y="5535571"/>
              <a:ext cx="71627" cy="30956"/>
            </a:xfrm>
            <a:custGeom>
              <a:avLst/>
              <a:gdLst>
                <a:gd name="connsiteX0" fmla="*/ 71628 w 71627"/>
                <a:gd name="connsiteY0" fmla="*/ 30956 h 30956"/>
                <a:gd name="connsiteX1" fmla="*/ 23431 w 71627"/>
                <a:gd name="connsiteY1" fmla="*/ 18098 h 30956"/>
                <a:gd name="connsiteX2" fmla="*/ 0 w 71627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627" h="30956">
                  <a:moveTo>
                    <a:pt x="71628" y="30956"/>
                  </a:moveTo>
                  <a:lnTo>
                    <a:pt x="23431" y="18098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7" name="Kombinationstegning: figur 136">
              <a:extLst>
                <a:ext uri="{FF2B5EF4-FFF2-40B4-BE49-F238E27FC236}">
                  <a16:creationId xmlns:a16="http://schemas.microsoft.com/office/drawing/2014/main" id="{52988A68-BC41-0BBE-DFA1-079F3F2D8ED4}"/>
                </a:ext>
              </a:extLst>
            </p:cNvPr>
            <p:cNvSpPr/>
            <p:nvPr/>
          </p:nvSpPr>
          <p:spPr>
            <a:xfrm>
              <a:off x="8616466" y="5551097"/>
              <a:ext cx="30575" cy="22002"/>
            </a:xfrm>
            <a:custGeom>
              <a:avLst/>
              <a:gdLst>
                <a:gd name="connsiteX0" fmla="*/ 30575 w 30575"/>
                <a:gd name="connsiteY0" fmla="*/ 22003 h 22002"/>
                <a:gd name="connsiteX1" fmla="*/ 0 w 30575"/>
                <a:gd name="connsiteY1" fmla="*/ 0 h 22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575" h="22002">
                  <a:moveTo>
                    <a:pt x="30575" y="22003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8" name="Kombinationstegning: figur 137">
              <a:extLst>
                <a:ext uri="{FF2B5EF4-FFF2-40B4-BE49-F238E27FC236}">
                  <a16:creationId xmlns:a16="http://schemas.microsoft.com/office/drawing/2014/main" id="{40072F8F-CB29-D544-A44F-5EEB5435295D}"/>
                </a:ext>
              </a:extLst>
            </p:cNvPr>
            <p:cNvSpPr/>
            <p:nvPr/>
          </p:nvSpPr>
          <p:spPr>
            <a:xfrm>
              <a:off x="8514263" y="5554526"/>
              <a:ext cx="12858" cy="19145"/>
            </a:xfrm>
            <a:custGeom>
              <a:avLst/>
              <a:gdLst>
                <a:gd name="connsiteX0" fmla="*/ 12859 w 12858"/>
                <a:gd name="connsiteY0" fmla="*/ 0 h 19145"/>
                <a:gd name="connsiteX1" fmla="*/ 0 w 12858"/>
                <a:gd name="connsiteY1" fmla="*/ 19145 h 19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58" h="19145">
                  <a:moveTo>
                    <a:pt x="12859" y="0"/>
                  </a:moveTo>
                  <a:lnTo>
                    <a:pt x="0" y="19145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9" name="Kombinationstegning: figur 138">
              <a:extLst>
                <a:ext uri="{FF2B5EF4-FFF2-40B4-BE49-F238E27FC236}">
                  <a16:creationId xmlns:a16="http://schemas.microsoft.com/office/drawing/2014/main" id="{4A728A28-A790-AE1E-A1F7-1AB42F35F906}"/>
                </a:ext>
              </a:extLst>
            </p:cNvPr>
            <p:cNvSpPr/>
            <p:nvPr/>
          </p:nvSpPr>
          <p:spPr>
            <a:xfrm>
              <a:off x="9552583" y="5185242"/>
              <a:ext cx="238791" cy="144875"/>
            </a:xfrm>
            <a:custGeom>
              <a:avLst/>
              <a:gdLst>
                <a:gd name="connsiteX0" fmla="*/ 0 w 238791"/>
                <a:gd name="connsiteY0" fmla="*/ 65818 h 144875"/>
                <a:gd name="connsiteX1" fmla="*/ 6953 w 238791"/>
                <a:gd name="connsiteY1" fmla="*/ 65246 h 144875"/>
                <a:gd name="connsiteX2" fmla="*/ 24765 w 238791"/>
                <a:gd name="connsiteY2" fmla="*/ 69628 h 144875"/>
                <a:gd name="connsiteX3" fmla="*/ 96964 w 238791"/>
                <a:gd name="connsiteY3" fmla="*/ 0 h 144875"/>
                <a:gd name="connsiteX4" fmla="*/ 168021 w 238791"/>
                <a:gd name="connsiteY4" fmla="*/ 58388 h 144875"/>
                <a:gd name="connsiteX5" fmla="*/ 192119 w 238791"/>
                <a:gd name="connsiteY5" fmla="*/ 51530 h 144875"/>
                <a:gd name="connsiteX6" fmla="*/ 238792 w 238791"/>
                <a:gd name="connsiteY6" fmla="*/ 98203 h 144875"/>
                <a:gd name="connsiteX7" fmla="*/ 192119 w 238791"/>
                <a:gd name="connsiteY7" fmla="*/ 144875 h 144875"/>
                <a:gd name="connsiteX8" fmla="*/ 27527 w 238791"/>
                <a:gd name="connsiteY8" fmla="*/ 144875 h 14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791" h="144875">
                  <a:moveTo>
                    <a:pt x="0" y="65818"/>
                  </a:moveTo>
                  <a:cubicBezTo>
                    <a:pt x="2286" y="65437"/>
                    <a:pt x="4572" y="65246"/>
                    <a:pt x="6953" y="65246"/>
                  </a:cubicBezTo>
                  <a:cubicBezTo>
                    <a:pt x="13430" y="65246"/>
                    <a:pt x="19431" y="66961"/>
                    <a:pt x="24765" y="69628"/>
                  </a:cubicBezTo>
                  <a:cubicBezTo>
                    <a:pt x="26289" y="30956"/>
                    <a:pt x="57912" y="0"/>
                    <a:pt x="96964" y="0"/>
                  </a:cubicBezTo>
                  <a:cubicBezTo>
                    <a:pt x="132207" y="0"/>
                    <a:pt x="161449" y="25146"/>
                    <a:pt x="168021" y="58388"/>
                  </a:cubicBezTo>
                  <a:cubicBezTo>
                    <a:pt x="175069" y="54102"/>
                    <a:pt x="183261" y="51530"/>
                    <a:pt x="192119" y="51530"/>
                  </a:cubicBezTo>
                  <a:cubicBezTo>
                    <a:pt x="217932" y="51530"/>
                    <a:pt x="238792" y="72390"/>
                    <a:pt x="238792" y="98203"/>
                  </a:cubicBezTo>
                  <a:cubicBezTo>
                    <a:pt x="238792" y="124016"/>
                    <a:pt x="217932" y="144875"/>
                    <a:pt x="192119" y="144875"/>
                  </a:cubicBezTo>
                  <a:lnTo>
                    <a:pt x="27527" y="144875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0" name="Kombinationstegning: figur 139">
              <a:extLst>
                <a:ext uri="{FF2B5EF4-FFF2-40B4-BE49-F238E27FC236}">
                  <a16:creationId xmlns:a16="http://schemas.microsoft.com/office/drawing/2014/main" id="{D189B5EE-DCD8-AD91-E946-3B72A92C5FE8}"/>
                </a:ext>
              </a:extLst>
            </p:cNvPr>
            <p:cNvSpPr/>
            <p:nvPr/>
          </p:nvSpPr>
          <p:spPr>
            <a:xfrm>
              <a:off x="9649548" y="5219627"/>
              <a:ext cx="35528" cy="29241"/>
            </a:xfrm>
            <a:custGeom>
              <a:avLst/>
              <a:gdLst>
                <a:gd name="connsiteX0" fmla="*/ 0 w 35528"/>
                <a:gd name="connsiteY0" fmla="*/ 0 h 29241"/>
                <a:gd name="connsiteX1" fmla="*/ 35528 w 35528"/>
                <a:gd name="connsiteY1" fmla="*/ 29242 h 2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528" h="29241">
                  <a:moveTo>
                    <a:pt x="0" y="0"/>
                  </a:moveTo>
                  <a:cubicBezTo>
                    <a:pt x="17240" y="0"/>
                    <a:pt x="32195" y="12287"/>
                    <a:pt x="35528" y="29242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1" name="Kombinationstegning: figur 140">
              <a:extLst>
                <a:ext uri="{FF2B5EF4-FFF2-40B4-BE49-F238E27FC236}">
                  <a16:creationId xmlns:a16="http://schemas.microsoft.com/office/drawing/2014/main" id="{8C5C4175-6F15-14A5-5C71-8970F9C5A5DE}"/>
                </a:ext>
              </a:extLst>
            </p:cNvPr>
            <p:cNvSpPr/>
            <p:nvPr/>
          </p:nvSpPr>
          <p:spPr>
            <a:xfrm>
              <a:off x="9742131" y="5270015"/>
              <a:ext cx="16097" cy="16097"/>
            </a:xfrm>
            <a:custGeom>
              <a:avLst/>
              <a:gdLst>
                <a:gd name="connsiteX0" fmla="*/ 0 w 16097"/>
                <a:gd name="connsiteY0" fmla="*/ 0 h 16097"/>
                <a:gd name="connsiteX1" fmla="*/ 16097 w 16097"/>
                <a:gd name="connsiteY1" fmla="*/ 16097 h 1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097" h="16097">
                  <a:moveTo>
                    <a:pt x="0" y="0"/>
                  </a:moveTo>
                  <a:cubicBezTo>
                    <a:pt x="8858" y="0"/>
                    <a:pt x="16097" y="7239"/>
                    <a:pt x="16097" y="16097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2" name="Kombinationstegning: figur 141">
              <a:extLst>
                <a:ext uri="{FF2B5EF4-FFF2-40B4-BE49-F238E27FC236}">
                  <a16:creationId xmlns:a16="http://schemas.microsoft.com/office/drawing/2014/main" id="{EEF84A91-6851-0AE2-CEC7-45F2156081FE}"/>
                </a:ext>
              </a:extLst>
            </p:cNvPr>
            <p:cNvSpPr/>
            <p:nvPr/>
          </p:nvSpPr>
          <p:spPr>
            <a:xfrm>
              <a:off x="7791601" y="5783983"/>
              <a:ext cx="255079" cy="295275"/>
            </a:xfrm>
            <a:custGeom>
              <a:avLst/>
              <a:gdLst>
                <a:gd name="connsiteX0" fmla="*/ 0 w 255079"/>
                <a:gd name="connsiteY0" fmla="*/ 206121 h 295275"/>
                <a:gd name="connsiteX1" fmla="*/ 72580 w 255079"/>
                <a:gd name="connsiteY1" fmla="*/ 278701 h 295275"/>
                <a:gd name="connsiteX2" fmla="*/ 127540 w 255079"/>
                <a:gd name="connsiteY2" fmla="*/ 257937 h 295275"/>
                <a:gd name="connsiteX3" fmla="*/ 185166 w 255079"/>
                <a:gd name="connsiteY3" fmla="*/ 295275 h 295275"/>
                <a:gd name="connsiteX4" fmla="*/ 255079 w 255079"/>
                <a:gd name="connsiteY4" fmla="*/ 225362 h 295275"/>
                <a:gd name="connsiteX5" fmla="*/ 210217 w 255079"/>
                <a:gd name="connsiteY5" fmla="*/ 160115 h 295275"/>
                <a:gd name="connsiteX6" fmla="*/ 226790 w 255079"/>
                <a:gd name="connsiteY6" fmla="*/ 121158 h 295275"/>
                <a:gd name="connsiteX7" fmla="*/ 172688 w 255079"/>
                <a:gd name="connsiteY7" fmla="*/ 67056 h 295275"/>
                <a:gd name="connsiteX8" fmla="*/ 168878 w 255079"/>
                <a:gd name="connsiteY8" fmla="*/ 67246 h 295275"/>
                <a:gd name="connsiteX9" fmla="*/ 177832 w 255079"/>
                <a:gd name="connsiteY9" fmla="*/ 41529 h 295275"/>
                <a:gd name="connsiteX10" fmla="*/ 136303 w 255079"/>
                <a:gd name="connsiteY10" fmla="*/ 0 h 295275"/>
                <a:gd name="connsiteX11" fmla="*/ 94774 w 255079"/>
                <a:gd name="connsiteY11" fmla="*/ 41529 h 295275"/>
                <a:gd name="connsiteX12" fmla="*/ 97441 w 255079"/>
                <a:gd name="connsiteY12" fmla="*/ 56102 h 295275"/>
                <a:gd name="connsiteX13" fmla="*/ 79629 w 255079"/>
                <a:gd name="connsiteY13" fmla="*/ 52483 h 295275"/>
                <a:gd name="connsiteX14" fmla="*/ 33338 w 255079"/>
                <a:gd name="connsiteY14" fmla="*/ 98774 h 295275"/>
                <a:gd name="connsiteX15" fmla="*/ 52673 w 255079"/>
                <a:gd name="connsiteY15" fmla="*/ 136303 h 295275"/>
                <a:gd name="connsiteX16" fmla="*/ 0 w 255079"/>
                <a:gd name="connsiteY16" fmla="*/ 206121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079" h="295275">
                  <a:moveTo>
                    <a:pt x="0" y="206121"/>
                  </a:moveTo>
                  <a:cubicBezTo>
                    <a:pt x="0" y="246221"/>
                    <a:pt x="32480" y="278701"/>
                    <a:pt x="72580" y="278701"/>
                  </a:cubicBezTo>
                  <a:cubicBezTo>
                    <a:pt x="92392" y="278701"/>
                    <a:pt x="114490" y="270796"/>
                    <a:pt x="127540" y="257937"/>
                  </a:cubicBezTo>
                  <a:cubicBezTo>
                    <a:pt x="139255" y="280130"/>
                    <a:pt x="158305" y="295275"/>
                    <a:pt x="185166" y="295275"/>
                  </a:cubicBezTo>
                  <a:cubicBezTo>
                    <a:pt x="223838" y="295275"/>
                    <a:pt x="255079" y="263938"/>
                    <a:pt x="255079" y="225362"/>
                  </a:cubicBezTo>
                  <a:cubicBezTo>
                    <a:pt x="255079" y="195643"/>
                    <a:pt x="236506" y="170212"/>
                    <a:pt x="210217" y="160115"/>
                  </a:cubicBezTo>
                  <a:cubicBezTo>
                    <a:pt x="220409" y="150304"/>
                    <a:pt x="226790" y="136493"/>
                    <a:pt x="226790" y="121158"/>
                  </a:cubicBezTo>
                  <a:cubicBezTo>
                    <a:pt x="226790" y="91250"/>
                    <a:pt x="202597" y="67056"/>
                    <a:pt x="172688" y="67056"/>
                  </a:cubicBezTo>
                  <a:cubicBezTo>
                    <a:pt x="171355" y="67056"/>
                    <a:pt x="170117" y="67151"/>
                    <a:pt x="168878" y="67246"/>
                  </a:cubicBezTo>
                  <a:cubicBezTo>
                    <a:pt x="174498" y="60198"/>
                    <a:pt x="177832" y="51245"/>
                    <a:pt x="177832" y="41529"/>
                  </a:cubicBezTo>
                  <a:cubicBezTo>
                    <a:pt x="177832" y="18574"/>
                    <a:pt x="159258" y="0"/>
                    <a:pt x="136303" y="0"/>
                  </a:cubicBezTo>
                  <a:cubicBezTo>
                    <a:pt x="113347" y="0"/>
                    <a:pt x="94774" y="18574"/>
                    <a:pt x="94774" y="41529"/>
                  </a:cubicBezTo>
                  <a:cubicBezTo>
                    <a:pt x="94774" y="46672"/>
                    <a:pt x="95726" y="51530"/>
                    <a:pt x="97441" y="56102"/>
                  </a:cubicBezTo>
                  <a:cubicBezTo>
                    <a:pt x="91916" y="53816"/>
                    <a:pt x="85915" y="52483"/>
                    <a:pt x="79629" y="52483"/>
                  </a:cubicBezTo>
                  <a:cubicBezTo>
                    <a:pt x="54102" y="52483"/>
                    <a:pt x="33338" y="73247"/>
                    <a:pt x="33338" y="98774"/>
                  </a:cubicBezTo>
                  <a:cubicBezTo>
                    <a:pt x="33338" y="114300"/>
                    <a:pt x="40957" y="127921"/>
                    <a:pt x="52673" y="136303"/>
                  </a:cubicBezTo>
                  <a:cubicBezTo>
                    <a:pt x="22288" y="144971"/>
                    <a:pt x="0" y="172879"/>
                    <a:pt x="0" y="206121"/>
                  </a:cubicBezTo>
                  <a:close/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3" name="Kombinationstegning: figur 142">
              <a:extLst>
                <a:ext uri="{FF2B5EF4-FFF2-40B4-BE49-F238E27FC236}">
                  <a16:creationId xmlns:a16="http://schemas.microsoft.com/office/drawing/2014/main" id="{FE5C43CD-B1D6-2D02-2721-1608A6CBD570}"/>
                </a:ext>
              </a:extLst>
            </p:cNvPr>
            <p:cNvSpPr/>
            <p:nvPr/>
          </p:nvSpPr>
          <p:spPr>
            <a:xfrm>
              <a:off x="7919141" y="5965721"/>
              <a:ext cx="61055" cy="30956"/>
            </a:xfrm>
            <a:custGeom>
              <a:avLst/>
              <a:gdLst>
                <a:gd name="connsiteX0" fmla="*/ 0 w 61055"/>
                <a:gd name="connsiteY0" fmla="*/ 30956 h 30956"/>
                <a:gd name="connsiteX1" fmla="*/ 41053 w 61055"/>
                <a:gd name="connsiteY1" fmla="*/ 15526 h 30956"/>
                <a:gd name="connsiteX2" fmla="*/ 61055 w 61055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055" h="30956">
                  <a:moveTo>
                    <a:pt x="0" y="30956"/>
                  </a:moveTo>
                  <a:lnTo>
                    <a:pt x="41053" y="15526"/>
                  </a:lnTo>
                  <a:lnTo>
                    <a:pt x="61055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4" name="Kombinationstegning: figur 143">
              <a:extLst>
                <a:ext uri="{FF2B5EF4-FFF2-40B4-BE49-F238E27FC236}">
                  <a16:creationId xmlns:a16="http://schemas.microsoft.com/office/drawing/2014/main" id="{4E2E0CDD-2BFB-3570-801F-53B09E4B9E7F}"/>
                </a:ext>
              </a:extLst>
            </p:cNvPr>
            <p:cNvSpPr/>
            <p:nvPr/>
          </p:nvSpPr>
          <p:spPr>
            <a:xfrm>
              <a:off x="7919141" y="5867804"/>
              <a:ext cx="9525" cy="256413"/>
            </a:xfrm>
            <a:custGeom>
              <a:avLst/>
              <a:gdLst>
                <a:gd name="connsiteX0" fmla="*/ 0 w 9525"/>
                <a:gd name="connsiteY0" fmla="*/ 256413 h 256413"/>
                <a:gd name="connsiteX1" fmla="*/ 0 w 9525"/>
                <a:gd name="connsiteY1" fmla="*/ 0 h 256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56413">
                  <a:moveTo>
                    <a:pt x="0" y="256413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5" name="Kombinationstegning: figur 144">
              <a:extLst>
                <a:ext uri="{FF2B5EF4-FFF2-40B4-BE49-F238E27FC236}">
                  <a16:creationId xmlns:a16="http://schemas.microsoft.com/office/drawing/2014/main" id="{6B91A903-79CB-7C81-A823-4B3D391B26DB}"/>
                </a:ext>
              </a:extLst>
            </p:cNvPr>
            <p:cNvSpPr/>
            <p:nvPr/>
          </p:nvSpPr>
          <p:spPr>
            <a:xfrm>
              <a:off x="7881327" y="5893997"/>
              <a:ext cx="79724" cy="23621"/>
            </a:xfrm>
            <a:custGeom>
              <a:avLst/>
              <a:gdLst>
                <a:gd name="connsiteX0" fmla="*/ 0 w 79724"/>
                <a:gd name="connsiteY0" fmla="*/ 0 h 23621"/>
                <a:gd name="connsiteX1" fmla="*/ 37814 w 79724"/>
                <a:gd name="connsiteY1" fmla="*/ 23622 h 23621"/>
                <a:gd name="connsiteX2" fmla="*/ 79724 w 79724"/>
                <a:gd name="connsiteY2" fmla="*/ 0 h 23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724" h="23621">
                  <a:moveTo>
                    <a:pt x="0" y="0"/>
                  </a:moveTo>
                  <a:lnTo>
                    <a:pt x="37814" y="23622"/>
                  </a:lnTo>
                  <a:lnTo>
                    <a:pt x="79724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6" name="Kombinationstegning: figur 145">
              <a:extLst>
                <a:ext uri="{FF2B5EF4-FFF2-40B4-BE49-F238E27FC236}">
                  <a16:creationId xmlns:a16="http://schemas.microsoft.com/office/drawing/2014/main" id="{F64C5C6D-308E-B732-6A10-ADA73B87D8CC}"/>
                </a:ext>
              </a:extLst>
            </p:cNvPr>
            <p:cNvSpPr/>
            <p:nvPr/>
          </p:nvSpPr>
          <p:spPr>
            <a:xfrm>
              <a:off x="7847513" y="5965721"/>
              <a:ext cx="71628" cy="30956"/>
            </a:xfrm>
            <a:custGeom>
              <a:avLst/>
              <a:gdLst>
                <a:gd name="connsiteX0" fmla="*/ 71628 w 71628"/>
                <a:gd name="connsiteY0" fmla="*/ 30956 h 30956"/>
                <a:gd name="connsiteX1" fmla="*/ 23527 w 71628"/>
                <a:gd name="connsiteY1" fmla="*/ 18097 h 30956"/>
                <a:gd name="connsiteX2" fmla="*/ 0 w 71628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628" h="30956">
                  <a:moveTo>
                    <a:pt x="71628" y="30956"/>
                  </a:moveTo>
                  <a:lnTo>
                    <a:pt x="23527" y="18097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7" name="Kombinationstegning: figur 146">
              <a:extLst>
                <a:ext uri="{FF2B5EF4-FFF2-40B4-BE49-F238E27FC236}">
                  <a16:creationId xmlns:a16="http://schemas.microsoft.com/office/drawing/2014/main" id="{A58F739E-4FAB-15E4-421A-D75837256DC0}"/>
                </a:ext>
              </a:extLst>
            </p:cNvPr>
            <p:cNvSpPr/>
            <p:nvPr/>
          </p:nvSpPr>
          <p:spPr>
            <a:xfrm>
              <a:off x="7960194" y="5981246"/>
              <a:ext cx="30575" cy="22002"/>
            </a:xfrm>
            <a:custGeom>
              <a:avLst/>
              <a:gdLst>
                <a:gd name="connsiteX0" fmla="*/ 30575 w 30575"/>
                <a:gd name="connsiteY0" fmla="*/ 22003 h 22002"/>
                <a:gd name="connsiteX1" fmla="*/ 0 w 30575"/>
                <a:gd name="connsiteY1" fmla="*/ 0 h 22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575" h="22002">
                  <a:moveTo>
                    <a:pt x="30575" y="22003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8" name="Kombinationstegning: figur 147">
              <a:extLst>
                <a:ext uri="{FF2B5EF4-FFF2-40B4-BE49-F238E27FC236}">
                  <a16:creationId xmlns:a16="http://schemas.microsoft.com/office/drawing/2014/main" id="{6D4FFF80-EBB1-AFED-B21E-F30C85F6060A}"/>
                </a:ext>
              </a:extLst>
            </p:cNvPr>
            <p:cNvSpPr/>
            <p:nvPr/>
          </p:nvSpPr>
          <p:spPr>
            <a:xfrm>
              <a:off x="7857991" y="5984675"/>
              <a:ext cx="12858" cy="19145"/>
            </a:xfrm>
            <a:custGeom>
              <a:avLst/>
              <a:gdLst>
                <a:gd name="connsiteX0" fmla="*/ 12859 w 12858"/>
                <a:gd name="connsiteY0" fmla="*/ 0 h 19145"/>
                <a:gd name="connsiteX1" fmla="*/ 0 w 12858"/>
                <a:gd name="connsiteY1" fmla="*/ 19145 h 19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58" h="19145">
                  <a:moveTo>
                    <a:pt x="12859" y="0"/>
                  </a:moveTo>
                  <a:lnTo>
                    <a:pt x="0" y="19145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9" name="Kombinationstegning: figur 148">
              <a:extLst>
                <a:ext uri="{FF2B5EF4-FFF2-40B4-BE49-F238E27FC236}">
                  <a16:creationId xmlns:a16="http://schemas.microsoft.com/office/drawing/2014/main" id="{22D95C15-4BE7-33FA-94AE-D25669A864F0}"/>
                </a:ext>
              </a:extLst>
            </p:cNvPr>
            <p:cNvSpPr/>
            <p:nvPr/>
          </p:nvSpPr>
          <p:spPr>
            <a:xfrm>
              <a:off x="9552583" y="5707300"/>
              <a:ext cx="1273396" cy="110878"/>
            </a:xfrm>
            <a:custGeom>
              <a:avLst/>
              <a:gdLst>
                <a:gd name="connsiteX0" fmla="*/ 0 w 1273396"/>
                <a:gd name="connsiteY0" fmla="*/ 110878 h 110878"/>
                <a:gd name="connsiteX1" fmla="*/ 642366 w 1273396"/>
                <a:gd name="connsiteY1" fmla="*/ 2293 h 110878"/>
                <a:gd name="connsiteX2" fmla="*/ 1273397 w 1273396"/>
                <a:gd name="connsiteY2" fmla="*/ 76779 h 11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3396" h="110878">
                  <a:moveTo>
                    <a:pt x="0" y="110878"/>
                  </a:moveTo>
                  <a:cubicBezTo>
                    <a:pt x="0" y="110878"/>
                    <a:pt x="363093" y="-18662"/>
                    <a:pt x="642366" y="2293"/>
                  </a:cubicBezTo>
                  <a:cubicBezTo>
                    <a:pt x="921639" y="23153"/>
                    <a:pt x="1097566" y="140596"/>
                    <a:pt x="1273397" y="76779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0" name="Kombinationstegning: figur 149">
              <a:extLst>
                <a:ext uri="{FF2B5EF4-FFF2-40B4-BE49-F238E27FC236}">
                  <a16:creationId xmlns:a16="http://schemas.microsoft.com/office/drawing/2014/main" id="{4BE55674-FD67-A70E-08AE-07CB2B74D6AD}"/>
                </a:ext>
              </a:extLst>
            </p:cNvPr>
            <p:cNvSpPr/>
            <p:nvPr/>
          </p:nvSpPr>
          <p:spPr>
            <a:xfrm>
              <a:off x="10363732" y="5667009"/>
              <a:ext cx="924401" cy="44003"/>
            </a:xfrm>
            <a:custGeom>
              <a:avLst/>
              <a:gdLst>
                <a:gd name="connsiteX0" fmla="*/ 924401 w 924401"/>
                <a:gd name="connsiteY0" fmla="*/ 15533 h 44003"/>
                <a:gd name="connsiteX1" fmla="*/ 790289 w 924401"/>
                <a:gd name="connsiteY1" fmla="*/ 26296 h 44003"/>
                <a:gd name="connsiteX2" fmla="*/ 731615 w 924401"/>
                <a:gd name="connsiteY2" fmla="*/ 3341 h 44003"/>
                <a:gd name="connsiteX3" fmla="*/ 650557 w 924401"/>
                <a:gd name="connsiteY3" fmla="*/ 39250 h 44003"/>
                <a:gd name="connsiteX4" fmla="*/ 609219 w 924401"/>
                <a:gd name="connsiteY4" fmla="*/ 42108 h 44003"/>
                <a:gd name="connsiteX5" fmla="*/ 448913 w 924401"/>
                <a:gd name="connsiteY5" fmla="*/ 28582 h 44003"/>
                <a:gd name="connsiteX6" fmla="*/ 351949 w 924401"/>
                <a:gd name="connsiteY6" fmla="*/ 31535 h 44003"/>
                <a:gd name="connsiteX7" fmla="*/ 258223 w 924401"/>
                <a:gd name="connsiteY7" fmla="*/ 9532 h 44003"/>
                <a:gd name="connsiteX8" fmla="*/ 113633 w 924401"/>
                <a:gd name="connsiteY8" fmla="*/ 23058 h 44003"/>
                <a:gd name="connsiteX9" fmla="*/ 79629 w 924401"/>
                <a:gd name="connsiteY9" fmla="*/ 2769 h 44003"/>
                <a:gd name="connsiteX10" fmla="*/ 0 w 924401"/>
                <a:gd name="connsiteY10" fmla="*/ 16200 h 4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4401" h="44003">
                  <a:moveTo>
                    <a:pt x="924401" y="15533"/>
                  </a:moveTo>
                  <a:cubicBezTo>
                    <a:pt x="881253" y="46203"/>
                    <a:pt x="835343" y="55538"/>
                    <a:pt x="790289" y="26296"/>
                  </a:cubicBezTo>
                  <a:cubicBezTo>
                    <a:pt x="772001" y="16200"/>
                    <a:pt x="753237" y="2960"/>
                    <a:pt x="731615" y="3341"/>
                  </a:cubicBezTo>
                  <a:cubicBezTo>
                    <a:pt x="703421" y="3912"/>
                    <a:pt x="680085" y="31440"/>
                    <a:pt x="650557" y="39250"/>
                  </a:cubicBezTo>
                  <a:cubicBezTo>
                    <a:pt x="637222" y="43155"/>
                    <a:pt x="623030" y="44012"/>
                    <a:pt x="609219" y="42108"/>
                  </a:cubicBezTo>
                  <a:cubicBezTo>
                    <a:pt x="530637" y="25058"/>
                    <a:pt x="537400" y="-28282"/>
                    <a:pt x="448913" y="28582"/>
                  </a:cubicBezTo>
                  <a:cubicBezTo>
                    <a:pt x="417290" y="47061"/>
                    <a:pt x="385286" y="49346"/>
                    <a:pt x="351949" y="31535"/>
                  </a:cubicBezTo>
                  <a:cubicBezTo>
                    <a:pt x="322421" y="16485"/>
                    <a:pt x="291846" y="-11042"/>
                    <a:pt x="258223" y="9532"/>
                  </a:cubicBezTo>
                  <a:cubicBezTo>
                    <a:pt x="211264" y="36678"/>
                    <a:pt x="163258" y="57633"/>
                    <a:pt x="113633" y="23058"/>
                  </a:cubicBezTo>
                  <a:cubicBezTo>
                    <a:pt x="102679" y="16009"/>
                    <a:pt x="91535" y="7722"/>
                    <a:pt x="79629" y="2769"/>
                  </a:cubicBezTo>
                  <a:cubicBezTo>
                    <a:pt x="60103" y="-5708"/>
                    <a:pt x="18097" y="7151"/>
                    <a:pt x="0" y="1620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1" name="Kombinationstegning: figur 150">
              <a:extLst>
                <a:ext uri="{FF2B5EF4-FFF2-40B4-BE49-F238E27FC236}">
                  <a16:creationId xmlns:a16="http://schemas.microsoft.com/office/drawing/2014/main" id="{04F7F4B7-93C0-9B3A-B3C5-B25D1F429BA2}"/>
                </a:ext>
              </a:extLst>
            </p:cNvPr>
            <p:cNvSpPr/>
            <p:nvPr/>
          </p:nvSpPr>
          <p:spPr>
            <a:xfrm>
              <a:off x="10588808" y="5721302"/>
              <a:ext cx="924401" cy="44003"/>
            </a:xfrm>
            <a:custGeom>
              <a:avLst/>
              <a:gdLst>
                <a:gd name="connsiteX0" fmla="*/ 924401 w 924401"/>
                <a:gd name="connsiteY0" fmla="*/ 15533 h 44003"/>
                <a:gd name="connsiteX1" fmla="*/ 790289 w 924401"/>
                <a:gd name="connsiteY1" fmla="*/ 26296 h 44003"/>
                <a:gd name="connsiteX2" fmla="*/ 731615 w 924401"/>
                <a:gd name="connsiteY2" fmla="*/ 3341 h 44003"/>
                <a:gd name="connsiteX3" fmla="*/ 650557 w 924401"/>
                <a:gd name="connsiteY3" fmla="*/ 39250 h 44003"/>
                <a:gd name="connsiteX4" fmla="*/ 609219 w 924401"/>
                <a:gd name="connsiteY4" fmla="*/ 42107 h 44003"/>
                <a:gd name="connsiteX5" fmla="*/ 448913 w 924401"/>
                <a:gd name="connsiteY5" fmla="*/ 28582 h 44003"/>
                <a:gd name="connsiteX6" fmla="*/ 351948 w 924401"/>
                <a:gd name="connsiteY6" fmla="*/ 31535 h 44003"/>
                <a:gd name="connsiteX7" fmla="*/ 258223 w 924401"/>
                <a:gd name="connsiteY7" fmla="*/ 9532 h 44003"/>
                <a:gd name="connsiteX8" fmla="*/ 113633 w 924401"/>
                <a:gd name="connsiteY8" fmla="*/ 23057 h 44003"/>
                <a:gd name="connsiteX9" fmla="*/ 79629 w 924401"/>
                <a:gd name="connsiteY9" fmla="*/ 2769 h 44003"/>
                <a:gd name="connsiteX10" fmla="*/ 0 w 924401"/>
                <a:gd name="connsiteY10" fmla="*/ 16199 h 4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4401" h="44003">
                  <a:moveTo>
                    <a:pt x="924401" y="15533"/>
                  </a:moveTo>
                  <a:cubicBezTo>
                    <a:pt x="881253" y="46203"/>
                    <a:pt x="835342" y="55538"/>
                    <a:pt x="790289" y="26296"/>
                  </a:cubicBezTo>
                  <a:cubicBezTo>
                    <a:pt x="772001" y="16199"/>
                    <a:pt x="753237" y="2960"/>
                    <a:pt x="731615" y="3341"/>
                  </a:cubicBezTo>
                  <a:cubicBezTo>
                    <a:pt x="703421" y="3912"/>
                    <a:pt x="680085" y="31439"/>
                    <a:pt x="650557" y="39250"/>
                  </a:cubicBezTo>
                  <a:cubicBezTo>
                    <a:pt x="637222" y="43155"/>
                    <a:pt x="623030" y="44012"/>
                    <a:pt x="609219" y="42107"/>
                  </a:cubicBezTo>
                  <a:cubicBezTo>
                    <a:pt x="530637" y="25058"/>
                    <a:pt x="537400" y="-28282"/>
                    <a:pt x="448913" y="28582"/>
                  </a:cubicBezTo>
                  <a:cubicBezTo>
                    <a:pt x="417290" y="47060"/>
                    <a:pt x="385286" y="49346"/>
                    <a:pt x="351948" y="31535"/>
                  </a:cubicBezTo>
                  <a:cubicBezTo>
                    <a:pt x="322421" y="16485"/>
                    <a:pt x="291846" y="-11042"/>
                    <a:pt x="258223" y="9532"/>
                  </a:cubicBezTo>
                  <a:cubicBezTo>
                    <a:pt x="211264" y="36678"/>
                    <a:pt x="163258" y="57633"/>
                    <a:pt x="113633" y="23057"/>
                  </a:cubicBezTo>
                  <a:cubicBezTo>
                    <a:pt x="102679" y="16009"/>
                    <a:pt x="91535" y="7722"/>
                    <a:pt x="79629" y="2769"/>
                  </a:cubicBezTo>
                  <a:cubicBezTo>
                    <a:pt x="60103" y="-5708"/>
                    <a:pt x="18097" y="7151"/>
                    <a:pt x="0" y="16199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2" name="Kombinationstegning: figur 151">
              <a:extLst>
                <a:ext uri="{FF2B5EF4-FFF2-40B4-BE49-F238E27FC236}">
                  <a16:creationId xmlns:a16="http://schemas.microsoft.com/office/drawing/2014/main" id="{330182AC-428A-88CA-5D65-7FD40F70E793}"/>
                </a:ext>
              </a:extLst>
            </p:cNvPr>
            <p:cNvSpPr/>
            <p:nvPr/>
          </p:nvSpPr>
          <p:spPr>
            <a:xfrm>
              <a:off x="9908386" y="5287102"/>
              <a:ext cx="180492" cy="426586"/>
            </a:xfrm>
            <a:custGeom>
              <a:avLst/>
              <a:gdLst>
                <a:gd name="connsiteX0" fmla="*/ 88062 w 180492"/>
                <a:gd name="connsiteY0" fmla="*/ 148076 h 426586"/>
                <a:gd name="connsiteX1" fmla="*/ 89777 w 180492"/>
                <a:gd name="connsiteY1" fmla="*/ 149790 h 426586"/>
                <a:gd name="connsiteX2" fmla="*/ 91396 w 180492"/>
                <a:gd name="connsiteY2" fmla="*/ 255994 h 426586"/>
                <a:gd name="connsiteX3" fmla="*/ 87777 w 180492"/>
                <a:gd name="connsiteY3" fmla="*/ 324098 h 426586"/>
                <a:gd name="connsiteX4" fmla="*/ 140640 w 180492"/>
                <a:gd name="connsiteY4" fmla="*/ 296190 h 426586"/>
                <a:gd name="connsiteX5" fmla="*/ 174740 w 180492"/>
                <a:gd name="connsiteY5" fmla="*/ 219227 h 426586"/>
                <a:gd name="connsiteX6" fmla="*/ 168168 w 180492"/>
                <a:gd name="connsiteY6" fmla="*/ 81782 h 426586"/>
                <a:gd name="connsiteX7" fmla="*/ 124734 w 180492"/>
                <a:gd name="connsiteY7" fmla="*/ 12059 h 426586"/>
                <a:gd name="connsiteX8" fmla="*/ 42628 w 180492"/>
                <a:gd name="connsiteY8" fmla="*/ 24060 h 426586"/>
                <a:gd name="connsiteX9" fmla="*/ 1766 w 180492"/>
                <a:gd name="connsiteY9" fmla="*/ 130550 h 426586"/>
                <a:gd name="connsiteX10" fmla="*/ 25483 w 180492"/>
                <a:gd name="connsiteY10" fmla="*/ 275044 h 426586"/>
                <a:gd name="connsiteX11" fmla="*/ 89967 w 180492"/>
                <a:gd name="connsiteY11" fmla="*/ 324002 h 426586"/>
                <a:gd name="connsiteX12" fmla="*/ 89967 w 180492"/>
                <a:gd name="connsiteY12" fmla="*/ 426587 h 42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492" h="426586">
                  <a:moveTo>
                    <a:pt x="88062" y="148076"/>
                  </a:moveTo>
                  <a:cubicBezTo>
                    <a:pt x="88634" y="148647"/>
                    <a:pt x="89682" y="149219"/>
                    <a:pt x="89777" y="149790"/>
                  </a:cubicBezTo>
                  <a:cubicBezTo>
                    <a:pt x="90634" y="185223"/>
                    <a:pt x="91968" y="220942"/>
                    <a:pt x="91396" y="255994"/>
                  </a:cubicBezTo>
                  <a:cubicBezTo>
                    <a:pt x="91015" y="277711"/>
                    <a:pt x="95016" y="300380"/>
                    <a:pt x="87777" y="324098"/>
                  </a:cubicBezTo>
                  <a:cubicBezTo>
                    <a:pt x="112161" y="324002"/>
                    <a:pt x="127210" y="312858"/>
                    <a:pt x="140640" y="296190"/>
                  </a:cubicBezTo>
                  <a:cubicBezTo>
                    <a:pt x="159024" y="273425"/>
                    <a:pt x="169406" y="246945"/>
                    <a:pt x="174740" y="219227"/>
                  </a:cubicBezTo>
                  <a:cubicBezTo>
                    <a:pt x="183598" y="173222"/>
                    <a:pt x="182836" y="126835"/>
                    <a:pt x="168168" y="81782"/>
                  </a:cubicBezTo>
                  <a:cubicBezTo>
                    <a:pt x="159500" y="55112"/>
                    <a:pt x="148165" y="29680"/>
                    <a:pt x="124734" y="12059"/>
                  </a:cubicBezTo>
                  <a:cubicBezTo>
                    <a:pt x="97968" y="-8039"/>
                    <a:pt x="65393" y="-2324"/>
                    <a:pt x="42628" y="24060"/>
                  </a:cubicBezTo>
                  <a:cubicBezTo>
                    <a:pt x="16053" y="54921"/>
                    <a:pt x="5481" y="92164"/>
                    <a:pt x="1766" y="130550"/>
                  </a:cubicBezTo>
                  <a:cubicBezTo>
                    <a:pt x="-2997" y="180175"/>
                    <a:pt x="909" y="229705"/>
                    <a:pt x="25483" y="275044"/>
                  </a:cubicBezTo>
                  <a:cubicBezTo>
                    <a:pt x="43581" y="308382"/>
                    <a:pt x="60059" y="321240"/>
                    <a:pt x="89967" y="324002"/>
                  </a:cubicBezTo>
                  <a:lnTo>
                    <a:pt x="89967" y="426587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3" name="Kombinationstegning: figur 152">
              <a:extLst>
                <a:ext uri="{FF2B5EF4-FFF2-40B4-BE49-F238E27FC236}">
                  <a16:creationId xmlns:a16="http://schemas.microsoft.com/office/drawing/2014/main" id="{B1F78D6F-C1B0-8BE5-A30D-64C982AB8ADA}"/>
                </a:ext>
              </a:extLst>
            </p:cNvPr>
            <p:cNvSpPr/>
            <p:nvPr/>
          </p:nvSpPr>
          <p:spPr>
            <a:xfrm>
              <a:off x="9958158" y="5529190"/>
              <a:ext cx="36575" cy="31337"/>
            </a:xfrm>
            <a:custGeom>
              <a:avLst/>
              <a:gdLst>
                <a:gd name="connsiteX0" fmla="*/ 0 w 36575"/>
                <a:gd name="connsiteY0" fmla="*/ 0 h 31337"/>
                <a:gd name="connsiteX1" fmla="*/ 36576 w 36575"/>
                <a:gd name="connsiteY1" fmla="*/ 31337 h 31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75" h="31337">
                  <a:moveTo>
                    <a:pt x="0" y="0"/>
                  </a:moveTo>
                  <a:cubicBezTo>
                    <a:pt x="12763" y="9811"/>
                    <a:pt x="19812" y="26194"/>
                    <a:pt x="36576" y="31337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4" name="Kombinationstegning: figur 153">
              <a:extLst>
                <a:ext uri="{FF2B5EF4-FFF2-40B4-BE49-F238E27FC236}">
                  <a16:creationId xmlns:a16="http://schemas.microsoft.com/office/drawing/2014/main" id="{7B43390D-413B-54F7-21DE-E90F2D3C1E1C}"/>
                </a:ext>
              </a:extLst>
            </p:cNvPr>
            <p:cNvSpPr/>
            <p:nvPr/>
          </p:nvSpPr>
          <p:spPr>
            <a:xfrm>
              <a:off x="10003401" y="5518808"/>
              <a:ext cx="27908" cy="24383"/>
            </a:xfrm>
            <a:custGeom>
              <a:avLst/>
              <a:gdLst>
                <a:gd name="connsiteX0" fmla="*/ 27908 w 27908"/>
                <a:gd name="connsiteY0" fmla="*/ 0 h 24383"/>
                <a:gd name="connsiteX1" fmla="*/ 0 w 27908"/>
                <a:gd name="connsiteY1" fmla="*/ 24384 h 2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908" h="24383">
                  <a:moveTo>
                    <a:pt x="27908" y="0"/>
                  </a:moveTo>
                  <a:cubicBezTo>
                    <a:pt x="18383" y="7906"/>
                    <a:pt x="12097" y="19431"/>
                    <a:pt x="0" y="24384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5" name="Kombinationstegning: figur 154">
              <a:extLst>
                <a:ext uri="{FF2B5EF4-FFF2-40B4-BE49-F238E27FC236}">
                  <a16:creationId xmlns:a16="http://schemas.microsoft.com/office/drawing/2014/main" id="{F613756D-C008-B1CE-B4EA-4DBCF6FBF946}"/>
                </a:ext>
              </a:extLst>
            </p:cNvPr>
            <p:cNvSpPr/>
            <p:nvPr/>
          </p:nvSpPr>
          <p:spPr>
            <a:xfrm>
              <a:off x="10001687" y="5469944"/>
              <a:ext cx="19145" cy="20859"/>
            </a:xfrm>
            <a:custGeom>
              <a:avLst/>
              <a:gdLst>
                <a:gd name="connsiteX0" fmla="*/ 19145 w 19145"/>
                <a:gd name="connsiteY0" fmla="*/ 0 h 20859"/>
                <a:gd name="connsiteX1" fmla="*/ 0 w 19145"/>
                <a:gd name="connsiteY1" fmla="*/ 20860 h 20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145" h="20859">
                  <a:moveTo>
                    <a:pt x="19145" y="0"/>
                  </a:moveTo>
                  <a:cubicBezTo>
                    <a:pt x="19145" y="12859"/>
                    <a:pt x="10478" y="17717"/>
                    <a:pt x="0" y="20860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6" name="Kombinationstegning: figur 155">
              <a:extLst>
                <a:ext uri="{FF2B5EF4-FFF2-40B4-BE49-F238E27FC236}">
                  <a16:creationId xmlns:a16="http://schemas.microsoft.com/office/drawing/2014/main" id="{5CC94ACD-45E1-2A0C-B425-53B09D56FCE3}"/>
                </a:ext>
              </a:extLst>
            </p:cNvPr>
            <p:cNvSpPr/>
            <p:nvPr/>
          </p:nvSpPr>
          <p:spPr>
            <a:xfrm>
              <a:off x="9779555" y="5415028"/>
              <a:ext cx="138037" cy="326187"/>
            </a:xfrm>
            <a:custGeom>
              <a:avLst/>
              <a:gdLst>
                <a:gd name="connsiteX0" fmla="*/ 67447 w 138037"/>
                <a:gd name="connsiteY0" fmla="*/ 113019 h 326187"/>
                <a:gd name="connsiteX1" fmla="*/ 68685 w 138037"/>
                <a:gd name="connsiteY1" fmla="*/ 114352 h 326187"/>
                <a:gd name="connsiteX2" fmla="*/ 69923 w 138037"/>
                <a:gd name="connsiteY2" fmla="*/ 195600 h 326187"/>
                <a:gd name="connsiteX3" fmla="*/ 67161 w 138037"/>
                <a:gd name="connsiteY3" fmla="*/ 247702 h 326187"/>
                <a:gd name="connsiteX4" fmla="*/ 107547 w 138037"/>
                <a:gd name="connsiteY4" fmla="*/ 226366 h 326187"/>
                <a:gd name="connsiteX5" fmla="*/ 133645 w 138037"/>
                <a:gd name="connsiteY5" fmla="*/ 167597 h 326187"/>
                <a:gd name="connsiteX6" fmla="*/ 128597 w 138037"/>
                <a:gd name="connsiteY6" fmla="*/ 62536 h 326187"/>
                <a:gd name="connsiteX7" fmla="*/ 95355 w 138037"/>
                <a:gd name="connsiteY7" fmla="*/ 9196 h 326187"/>
                <a:gd name="connsiteX8" fmla="*/ 32585 w 138037"/>
                <a:gd name="connsiteY8" fmla="*/ 18340 h 326187"/>
                <a:gd name="connsiteX9" fmla="*/ 1343 w 138037"/>
                <a:gd name="connsiteY9" fmla="*/ 99779 h 326187"/>
                <a:gd name="connsiteX10" fmla="*/ 19440 w 138037"/>
                <a:gd name="connsiteY10" fmla="*/ 210269 h 326187"/>
                <a:gd name="connsiteX11" fmla="*/ 68685 w 138037"/>
                <a:gd name="connsiteY11" fmla="*/ 247702 h 326187"/>
                <a:gd name="connsiteX12" fmla="*/ 68685 w 138037"/>
                <a:gd name="connsiteY12" fmla="*/ 326188 h 326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8037" h="326187">
                  <a:moveTo>
                    <a:pt x="67447" y="113019"/>
                  </a:moveTo>
                  <a:cubicBezTo>
                    <a:pt x="67447" y="113019"/>
                    <a:pt x="68685" y="113876"/>
                    <a:pt x="68685" y="114352"/>
                  </a:cubicBezTo>
                  <a:cubicBezTo>
                    <a:pt x="69351" y="141403"/>
                    <a:pt x="70304" y="168740"/>
                    <a:pt x="69923" y="195600"/>
                  </a:cubicBezTo>
                  <a:cubicBezTo>
                    <a:pt x="69637" y="212174"/>
                    <a:pt x="72685" y="229509"/>
                    <a:pt x="67161" y="247702"/>
                  </a:cubicBezTo>
                  <a:cubicBezTo>
                    <a:pt x="85830" y="247607"/>
                    <a:pt x="97355" y="239034"/>
                    <a:pt x="107547" y="226366"/>
                  </a:cubicBezTo>
                  <a:cubicBezTo>
                    <a:pt x="121644" y="208935"/>
                    <a:pt x="129549" y="188742"/>
                    <a:pt x="133645" y="167597"/>
                  </a:cubicBezTo>
                  <a:cubicBezTo>
                    <a:pt x="140408" y="132449"/>
                    <a:pt x="139836" y="97016"/>
                    <a:pt x="128597" y="62536"/>
                  </a:cubicBezTo>
                  <a:cubicBezTo>
                    <a:pt x="121929" y="42152"/>
                    <a:pt x="113357" y="22721"/>
                    <a:pt x="95355" y="9196"/>
                  </a:cubicBezTo>
                  <a:cubicBezTo>
                    <a:pt x="74876" y="-6139"/>
                    <a:pt x="49920" y="-1758"/>
                    <a:pt x="32585" y="18340"/>
                  </a:cubicBezTo>
                  <a:cubicBezTo>
                    <a:pt x="12297" y="41962"/>
                    <a:pt x="4105" y="70442"/>
                    <a:pt x="1343" y="99779"/>
                  </a:cubicBezTo>
                  <a:cubicBezTo>
                    <a:pt x="-2276" y="137688"/>
                    <a:pt x="676" y="175598"/>
                    <a:pt x="19440" y="210269"/>
                  </a:cubicBezTo>
                  <a:cubicBezTo>
                    <a:pt x="33252" y="235796"/>
                    <a:pt x="45920" y="245606"/>
                    <a:pt x="68685" y="247702"/>
                  </a:cubicBezTo>
                  <a:lnTo>
                    <a:pt x="68685" y="326188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7" name="Kombinationstegning: figur 156">
              <a:extLst>
                <a:ext uri="{FF2B5EF4-FFF2-40B4-BE49-F238E27FC236}">
                  <a16:creationId xmlns:a16="http://schemas.microsoft.com/office/drawing/2014/main" id="{0C36F162-6D01-79EB-B2CC-D0795023B44E}"/>
                </a:ext>
              </a:extLst>
            </p:cNvPr>
            <p:cNvSpPr/>
            <p:nvPr/>
          </p:nvSpPr>
          <p:spPr>
            <a:xfrm>
              <a:off x="9817664" y="5599961"/>
              <a:ext cx="28003" cy="24002"/>
            </a:xfrm>
            <a:custGeom>
              <a:avLst/>
              <a:gdLst>
                <a:gd name="connsiteX0" fmla="*/ 0 w 28003"/>
                <a:gd name="connsiteY0" fmla="*/ 0 h 24002"/>
                <a:gd name="connsiteX1" fmla="*/ 28004 w 28003"/>
                <a:gd name="connsiteY1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003" h="24002">
                  <a:moveTo>
                    <a:pt x="0" y="0"/>
                  </a:moveTo>
                  <a:cubicBezTo>
                    <a:pt x="9715" y="7525"/>
                    <a:pt x="15145" y="20002"/>
                    <a:pt x="28004" y="24003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9" name="Kombinationstegning: figur 158">
              <a:extLst>
                <a:ext uri="{FF2B5EF4-FFF2-40B4-BE49-F238E27FC236}">
                  <a16:creationId xmlns:a16="http://schemas.microsoft.com/office/drawing/2014/main" id="{7B5630A1-7DF3-B642-76F5-C48BCFA77EAD}"/>
                </a:ext>
              </a:extLst>
            </p:cNvPr>
            <p:cNvSpPr/>
            <p:nvPr/>
          </p:nvSpPr>
          <p:spPr>
            <a:xfrm>
              <a:off x="9852240" y="5591959"/>
              <a:ext cx="21335" cy="18669"/>
            </a:xfrm>
            <a:custGeom>
              <a:avLst/>
              <a:gdLst>
                <a:gd name="connsiteX0" fmla="*/ 21336 w 21335"/>
                <a:gd name="connsiteY0" fmla="*/ 0 h 18669"/>
                <a:gd name="connsiteX1" fmla="*/ 0 w 21335"/>
                <a:gd name="connsiteY1" fmla="*/ 18669 h 18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335" h="18669">
                  <a:moveTo>
                    <a:pt x="21336" y="0"/>
                  </a:moveTo>
                  <a:cubicBezTo>
                    <a:pt x="14097" y="6096"/>
                    <a:pt x="9239" y="14859"/>
                    <a:pt x="0" y="18669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0" name="Kombinationstegning: figur 159">
              <a:extLst>
                <a:ext uri="{FF2B5EF4-FFF2-40B4-BE49-F238E27FC236}">
                  <a16:creationId xmlns:a16="http://schemas.microsoft.com/office/drawing/2014/main" id="{D4795B29-6FB5-8BD0-7F9A-FA7EE8FD5178}"/>
                </a:ext>
              </a:extLst>
            </p:cNvPr>
            <p:cNvSpPr/>
            <p:nvPr/>
          </p:nvSpPr>
          <p:spPr>
            <a:xfrm>
              <a:off x="9850906" y="5554621"/>
              <a:ext cx="14668" cy="16002"/>
            </a:xfrm>
            <a:custGeom>
              <a:avLst/>
              <a:gdLst>
                <a:gd name="connsiteX0" fmla="*/ 14669 w 14668"/>
                <a:gd name="connsiteY0" fmla="*/ 0 h 16002"/>
                <a:gd name="connsiteX1" fmla="*/ 0 w 14668"/>
                <a:gd name="connsiteY1" fmla="*/ 16002 h 1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668" h="16002">
                  <a:moveTo>
                    <a:pt x="14669" y="0"/>
                  </a:moveTo>
                  <a:cubicBezTo>
                    <a:pt x="14669" y="9811"/>
                    <a:pt x="8001" y="13525"/>
                    <a:pt x="0" y="16002"/>
                  </a:cubicBezTo>
                </a:path>
              </a:pathLst>
            </a:custGeom>
            <a:solidFill>
              <a:srgbClr val="15003C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1" name="Kombinationstegning: figur 160">
              <a:extLst>
                <a:ext uri="{FF2B5EF4-FFF2-40B4-BE49-F238E27FC236}">
                  <a16:creationId xmlns:a16="http://schemas.microsoft.com/office/drawing/2014/main" id="{8923680D-BB34-8086-2D8B-13FB3794F74C}"/>
                </a:ext>
              </a:extLst>
            </p:cNvPr>
            <p:cNvSpPr/>
            <p:nvPr/>
          </p:nvSpPr>
          <p:spPr>
            <a:xfrm>
              <a:off x="8567801" y="4887471"/>
              <a:ext cx="390078" cy="206749"/>
            </a:xfrm>
            <a:custGeom>
              <a:avLst/>
              <a:gdLst>
                <a:gd name="connsiteX0" fmla="*/ 127152 w 390078"/>
                <a:gd name="connsiteY0" fmla="*/ 62884 h 206749"/>
                <a:gd name="connsiteX1" fmla="*/ 51809 w 390078"/>
                <a:gd name="connsiteY1" fmla="*/ 87459 h 206749"/>
                <a:gd name="connsiteX2" fmla="*/ 27901 w 390078"/>
                <a:gd name="connsiteY2" fmla="*/ 114319 h 206749"/>
                <a:gd name="connsiteX3" fmla="*/ 1612 w 390078"/>
                <a:gd name="connsiteY3" fmla="*/ 168993 h 206749"/>
                <a:gd name="connsiteX4" fmla="*/ 49237 w 390078"/>
                <a:gd name="connsiteY4" fmla="*/ 205759 h 206749"/>
                <a:gd name="connsiteX5" fmla="*/ 139534 w 390078"/>
                <a:gd name="connsiteY5" fmla="*/ 206235 h 206749"/>
                <a:gd name="connsiteX6" fmla="*/ 335845 w 390078"/>
                <a:gd name="connsiteY6" fmla="*/ 206616 h 206749"/>
                <a:gd name="connsiteX7" fmla="*/ 388041 w 390078"/>
                <a:gd name="connsiteY7" fmla="*/ 177851 h 206749"/>
                <a:gd name="connsiteX8" fmla="*/ 363753 w 390078"/>
                <a:gd name="connsiteY8" fmla="*/ 131845 h 206749"/>
                <a:gd name="connsiteX9" fmla="*/ 351846 w 390078"/>
                <a:gd name="connsiteY9" fmla="*/ 109557 h 206749"/>
                <a:gd name="connsiteX10" fmla="*/ 269360 w 390078"/>
                <a:gd name="connsiteY10" fmla="*/ 53740 h 206749"/>
                <a:gd name="connsiteX11" fmla="*/ 204971 w 390078"/>
                <a:gd name="connsiteY11" fmla="*/ 781 h 206749"/>
                <a:gd name="connsiteX12" fmla="*/ 124008 w 390078"/>
                <a:gd name="connsiteY12" fmla="*/ 56693 h 206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0078" h="206749">
                  <a:moveTo>
                    <a:pt x="127152" y="62884"/>
                  </a:moveTo>
                  <a:cubicBezTo>
                    <a:pt x="91147" y="48501"/>
                    <a:pt x="72193" y="55836"/>
                    <a:pt x="51809" y="87459"/>
                  </a:cubicBezTo>
                  <a:cubicBezTo>
                    <a:pt x="45808" y="96698"/>
                    <a:pt x="44856" y="109176"/>
                    <a:pt x="27901" y="114319"/>
                  </a:cubicBezTo>
                  <a:cubicBezTo>
                    <a:pt x="5137" y="121177"/>
                    <a:pt x="-4007" y="141561"/>
                    <a:pt x="1612" y="168993"/>
                  </a:cubicBezTo>
                  <a:cubicBezTo>
                    <a:pt x="7518" y="197568"/>
                    <a:pt x="26663" y="204235"/>
                    <a:pt x="49237" y="205759"/>
                  </a:cubicBezTo>
                  <a:cubicBezTo>
                    <a:pt x="79241" y="207664"/>
                    <a:pt x="109435" y="206235"/>
                    <a:pt x="139534" y="206235"/>
                  </a:cubicBezTo>
                  <a:cubicBezTo>
                    <a:pt x="204971" y="206235"/>
                    <a:pt x="270408" y="205473"/>
                    <a:pt x="335845" y="206616"/>
                  </a:cubicBezTo>
                  <a:cubicBezTo>
                    <a:pt x="360038" y="207093"/>
                    <a:pt x="380231" y="200425"/>
                    <a:pt x="388041" y="177851"/>
                  </a:cubicBezTo>
                  <a:cubicBezTo>
                    <a:pt x="394995" y="157563"/>
                    <a:pt x="383470" y="140132"/>
                    <a:pt x="363753" y="131845"/>
                  </a:cubicBezTo>
                  <a:cubicBezTo>
                    <a:pt x="352323" y="126987"/>
                    <a:pt x="353371" y="117272"/>
                    <a:pt x="351846" y="109557"/>
                  </a:cubicBezTo>
                  <a:cubicBezTo>
                    <a:pt x="342607" y="63456"/>
                    <a:pt x="316413" y="44882"/>
                    <a:pt x="269360" y="53740"/>
                  </a:cubicBezTo>
                  <a:cubicBezTo>
                    <a:pt x="255930" y="26880"/>
                    <a:pt x="236880" y="5258"/>
                    <a:pt x="204971" y="781"/>
                  </a:cubicBezTo>
                  <a:cubicBezTo>
                    <a:pt x="161346" y="-5410"/>
                    <a:pt x="142868" y="26308"/>
                    <a:pt x="124008" y="56693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2" name="Kombinationstegning: figur 161">
              <a:extLst>
                <a:ext uri="{FF2B5EF4-FFF2-40B4-BE49-F238E27FC236}">
                  <a16:creationId xmlns:a16="http://schemas.microsoft.com/office/drawing/2014/main" id="{2935205E-9371-8D42-1DC1-C22867B5718C}"/>
                </a:ext>
              </a:extLst>
            </p:cNvPr>
            <p:cNvSpPr/>
            <p:nvPr/>
          </p:nvSpPr>
          <p:spPr>
            <a:xfrm>
              <a:off x="10465364" y="5574624"/>
              <a:ext cx="36385" cy="17525"/>
            </a:xfrm>
            <a:custGeom>
              <a:avLst/>
              <a:gdLst>
                <a:gd name="connsiteX0" fmla="*/ 36386 w 36385"/>
                <a:gd name="connsiteY0" fmla="*/ 0 h 17525"/>
                <a:gd name="connsiteX1" fmla="*/ 12859 w 36385"/>
                <a:gd name="connsiteY1" fmla="*/ 17526 h 17525"/>
                <a:gd name="connsiteX2" fmla="*/ 0 w 36385"/>
                <a:gd name="connsiteY2" fmla="*/ 1810 h 1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385" h="17525">
                  <a:moveTo>
                    <a:pt x="36386" y="0"/>
                  </a:moveTo>
                  <a:cubicBezTo>
                    <a:pt x="26765" y="1333"/>
                    <a:pt x="22003" y="9906"/>
                    <a:pt x="12859" y="17526"/>
                  </a:cubicBezTo>
                  <a:cubicBezTo>
                    <a:pt x="8192" y="11811"/>
                    <a:pt x="4096" y="6763"/>
                    <a:pt x="0" y="181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3" name="Kombinationstegning: figur 162">
              <a:extLst>
                <a:ext uri="{FF2B5EF4-FFF2-40B4-BE49-F238E27FC236}">
                  <a16:creationId xmlns:a16="http://schemas.microsoft.com/office/drawing/2014/main" id="{2305DF1E-758B-D1FC-536E-B65AD74999FB}"/>
                </a:ext>
              </a:extLst>
            </p:cNvPr>
            <p:cNvSpPr/>
            <p:nvPr/>
          </p:nvSpPr>
          <p:spPr>
            <a:xfrm>
              <a:off x="10382877" y="5495408"/>
              <a:ext cx="57912" cy="22542"/>
            </a:xfrm>
            <a:custGeom>
              <a:avLst/>
              <a:gdLst>
                <a:gd name="connsiteX0" fmla="*/ 57912 w 57912"/>
                <a:gd name="connsiteY0" fmla="*/ 540 h 22542"/>
                <a:gd name="connsiteX1" fmla="*/ 39910 w 57912"/>
                <a:gd name="connsiteY1" fmla="*/ 22542 h 22542"/>
                <a:gd name="connsiteX2" fmla="*/ 0 w 57912"/>
                <a:gd name="connsiteY2" fmla="*/ 540 h 2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912" h="22542">
                  <a:moveTo>
                    <a:pt x="57912" y="540"/>
                  </a:moveTo>
                  <a:cubicBezTo>
                    <a:pt x="51435" y="8541"/>
                    <a:pt x="44863" y="16542"/>
                    <a:pt x="39910" y="22542"/>
                  </a:cubicBezTo>
                  <a:cubicBezTo>
                    <a:pt x="21527" y="16827"/>
                    <a:pt x="17907" y="-3556"/>
                    <a:pt x="0" y="54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4" name="Kombinationstegning: figur 163">
              <a:extLst>
                <a:ext uri="{FF2B5EF4-FFF2-40B4-BE49-F238E27FC236}">
                  <a16:creationId xmlns:a16="http://schemas.microsoft.com/office/drawing/2014/main" id="{A24B273A-1F30-E908-BABD-C38C1AB9880C}"/>
                </a:ext>
              </a:extLst>
            </p:cNvPr>
            <p:cNvSpPr/>
            <p:nvPr/>
          </p:nvSpPr>
          <p:spPr>
            <a:xfrm>
              <a:off x="10532610" y="5478326"/>
              <a:ext cx="29146" cy="10858"/>
            </a:xfrm>
            <a:custGeom>
              <a:avLst/>
              <a:gdLst>
                <a:gd name="connsiteX0" fmla="*/ 0 w 29146"/>
                <a:gd name="connsiteY0" fmla="*/ 0 h 10858"/>
                <a:gd name="connsiteX1" fmla="*/ 14574 w 29146"/>
                <a:gd name="connsiteY1" fmla="*/ 10858 h 10858"/>
                <a:gd name="connsiteX2" fmla="*/ 29146 w 29146"/>
                <a:gd name="connsiteY2" fmla="*/ 0 h 10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146" h="10858">
                  <a:moveTo>
                    <a:pt x="0" y="0"/>
                  </a:moveTo>
                  <a:cubicBezTo>
                    <a:pt x="4858" y="3619"/>
                    <a:pt x="9716" y="7239"/>
                    <a:pt x="14574" y="10858"/>
                  </a:cubicBezTo>
                  <a:cubicBezTo>
                    <a:pt x="19431" y="7239"/>
                    <a:pt x="24289" y="3619"/>
                    <a:pt x="29146" y="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5" name="Kombinationstegning: figur 164">
              <a:extLst>
                <a:ext uri="{FF2B5EF4-FFF2-40B4-BE49-F238E27FC236}">
                  <a16:creationId xmlns:a16="http://schemas.microsoft.com/office/drawing/2014/main" id="{DD5A3F8A-2625-7013-244F-9AF07B1DD75A}"/>
                </a:ext>
              </a:extLst>
            </p:cNvPr>
            <p:cNvSpPr/>
            <p:nvPr/>
          </p:nvSpPr>
          <p:spPr>
            <a:xfrm>
              <a:off x="10336776" y="5368694"/>
              <a:ext cx="46291" cy="20295"/>
            </a:xfrm>
            <a:custGeom>
              <a:avLst/>
              <a:gdLst>
                <a:gd name="connsiteX0" fmla="*/ 0 w 46291"/>
                <a:gd name="connsiteY0" fmla="*/ 0 h 20295"/>
                <a:gd name="connsiteX1" fmla="*/ 46292 w 46291"/>
                <a:gd name="connsiteY1" fmla="*/ 5810 h 20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291" h="20295">
                  <a:moveTo>
                    <a:pt x="0" y="0"/>
                  </a:moveTo>
                  <a:cubicBezTo>
                    <a:pt x="14002" y="13621"/>
                    <a:pt x="26956" y="34766"/>
                    <a:pt x="46292" y="581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6" name="Kombinationstegning: figur 165">
              <a:extLst>
                <a:ext uri="{FF2B5EF4-FFF2-40B4-BE49-F238E27FC236}">
                  <a16:creationId xmlns:a16="http://schemas.microsoft.com/office/drawing/2014/main" id="{69F3F302-E345-A2C1-DF16-2A4621619FF2}"/>
                </a:ext>
              </a:extLst>
            </p:cNvPr>
            <p:cNvSpPr/>
            <p:nvPr/>
          </p:nvSpPr>
          <p:spPr>
            <a:xfrm>
              <a:off x="10264482" y="5559575"/>
              <a:ext cx="43338" cy="18002"/>
            </a:xfrm>
            <a:custGeom>
              <a:avLst/>
              <a:gdLst>
                <a:gd name="connsiteX0" fmla="*/ 0 w 43338"/>
                <a:gd name="connsiteY0" fmla="*/ 0 h 18002"/>
                <a:gd name="connsiteX1" fmla="*/ 24003 w 43338"/>
                <a:gd name="connsiteY1" fmla="*/ 18002 h 18002"/>
                <a:gd name="connsiteX2" fmla="*/ 43339 w 43338"/>
                <a:gd name="connsiteY2" fmla="*/ 0 h 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338" h="18002">
                  <a:moveTo>
                    <a:pt x="0" y="0"/>
                  </a:moveTo>
                  <a:cubicBezTo>
                    <a:pt x="7715" y="5810"/>
                    <a:pt x="15430" y="11525"/>
                    <a:pt x="24003" y="18002"/>
                  </a:cubicBezTo>
                  <a:cubicBezTo>
                    <a:pt x="30385" y="12097"/>
                    <a:pt x="36862" y="6001"/>
                    <a:pt x="43339" y="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7" name="Kombinationstegning: figur 166">
              <a:extLst>
                <a:ext uri="{FF2B5EF4-FFF2-40B4-BE49-F238E27FC236}">
                  <a16:creationId xmlns:a16="http://schemas.microsoft.com/office/drawing/2014/main" id="{169A96D3-1ECD-AB5E-4C90-CB231E45AA5B}"/>
                </a:ext>
              </a:extLst>
            </p:cNvPr>
            <p:cNvSpPr/>
            <p:nvPr/>
          </p:nvSpPr>
          <p:spPr>
            <a:xfrm>
              <a:off x="8192128" y="4533065"/>
              <a:ext cx="268223" cy="268223"/>
            </a:xfrm>
            <a:custGeom>
              <a:avLst/>
              <a:gdLst>
                <a:gd name="connsiteX0" fmla="*/ 268224 w 268223"/>
                <a:gd name="connsiteY0" fmla="*/ 134112 h 268223"/>
                <a:gd name="connsiteX1" fmla="*/ 134112 w 268223"/>
                <a:gd name="connsiteY1" fmla="*/ 268224 h 268223"/>
                <a:gd name="connsiteX2" fmla="*/ 0 w 268223"/>
                <a:gd name="connsiteY2" fmla="*/ 134112 h 268223"/>
                <a:gd name="connsiteX3" fmla="*/ 134112 w 268223"/>
                <a:gd name="connsiteY3" fmla="*/ 0 h 268223"/>
                <a:gd name="connsiteX4" fmla="*/ 268224 w 268223"/>
                <a:gd name="connsiteY4" fmla="*/ 134112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8223" h="268223">
                  <a:moveTo>
                    <a:pt x="268224" y="134112"/>
                  </a:moveTo>
                  <a:cubicBezTo>
                    <a:pt x="268224" y="208180"/>
                    <a:pt x="208180" y="268224"/>
                    <a:pt x="134112" y="268224"/>
                  </a:cubicBezTo>
                  <a:cubicBezTo>
                    <a:pt x="60044" y="268224"/>
                    <a:pt x="0" y="208180"/>
                    <a:pt x="0" y="134112"/>
                  </a:cubicBezTo>
                  <a:cubicBezTo>
                    <a:pt x="0" y="60044"/>
                    <a:pt x="60044" y="0"/>
                    <a:pt x="134112" y="0"/>
                  </a:cubicBezTo>
                  <a:cubicBezTo>
                    <a:pt x="208180" y="0"/>
                    <a:pt x="268224" y="60044"/>
                    <a:pt x="268224" y="134112"/>
                  </a:cubicBezTo>
                  <a:close/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grpSp>
          <p:nvGrpSpPr>
            <p:cNvPr id="168" name="Grafik 103">
              <a:extLst>
                <a:ext uri="{FF2B5EF4-FFF2-40B4-BE49-F238E27FC236}">
                  <a16:creationId xmlns:a16="http://schemas.microsoft.com/office/drawing/2014/main" id="{B948DF1F-E43B-993D-F840-1DC9A570515A}"/>
                </a:ext>
              </a:extLst>
            </p:cNvPr>
            <p:cNvGrpSpPr/>
            <p:nvPr/>
          </p:nvGrpSpPr>
          <p:grpSpPr>
            <a:xfrm>
              <a:off x="5659417" y="4707361"/>
              <a:ext cx="921842" cy="1188350"/>
              <a:chOff x="5659417" y="4707361"/>
              <a:chExt cx="921842" cy="1188350"/>
            </a:xfrm>
            <a:noFill/>
          </p:grpSpPr>
          <p:sp>
            <p:nvSpPr>
              <p:cNvPr id="169" name="Kombinationstegning: figur 168">
                <a:extLst>
                  <a:ext uri="{FF2B5EF4-FFF2-40B4-BE49-F238E27FC236}">
                    <a16:creationId xmlns:a16="http://schemas.microsoft.com/office/drawing/2014/main" id="{F24EDF26-AA54-94CA-3DB7-466F669FDF1D}"/>
                  </a:ext>
                </a:extLst>
              </p:cNvPr>
              <p:cNvSpPr/>
              <p:nvPr/>
            </p:nvSpPr>
            <p:spPr>
              <a:xfrm>
                <a:off x="5900487" y="5377266"/>
                <a:ext cx="680772" cy="518445"/>
              </a:xfrm>
              <a:custGeom>
                <a:avLst/>
                <a:gdLst>
                  <a:gd name="connsiteX0" fmla="*/ 680773 w 680772"/>
                  <a:gd name="connsiteY0" fmla="*/ 463201 h 518445"/>
                  <a:gd name="connsiteX1" fmla="*/ 680297 w 680772"/>
                  <a:gd name="connsiteY1" fmla="*/ 105823 h 518445"/>
                  <a:gd name="connsiteX2" fmla="*/ 680297 w 680772"/>
                  <a:gd name="connsiteY2" fmla="*/ 67818 h 518445"/>
                  <a:gd name="connsiteX3" fmla="*/ 336063 w 680772"/>
                  <a:gd name="connsiteY3" fmla="*/ 0 h 518445"/>
                  <a:gd name="connsiteX4" fmla="*/ 1259 w 680772"/>
                  <a:gd name="connsiteY4" fmla="*/ 67437 h 518445"/>
                  <a:gd name="connsiteX5" fmla="*/ 211 w 680772"/>
                  <a:gd name="connsiteY5" fmla="*/ 518446 h 518445"/>
                  <a:gd name="connsiteX6" fmla="*/ 211 w 680772"/>
                  <a:gd name="connsiteY6" fmla="*/ 518446 h 518445"/>
                  <a:gd name="connsiteX7" fmla="*/ 413596 w 680772"/>
                  <a:gd name="connsiteY7" fmla="*/ 518446 h 518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0772" h="518445">
                    <a:moveTo>
                      <a:pt x="680773" y="463201"/>
                    </a:moveTo>
                    <a:cubicBezTo>
                      <a:pt x="680582" y="362807"/>
                      <a:pt x="679439" y="165925"/>
                      <a:pt x="680297" y="105823"/>
                    </a:cubicBezTo>
                    <a:cubicBezTo>
                      <a:pt x="680201" y="85058"/>
                      <a:pt x="680297" y="74295"/>
                      <a:pt x="680297" y="67818"/>
                    </a:cubicBezTo>
                    <a:cubicBezTo>
                      <a:pt x="624956" y="48577"/>
                      <a:pt x="480081" y="476"/>
                      <a:pt x="336063" y="0"/>
                    </a:cubicBezTo>
                    <a:cubicBezTo>
                      <a:pt x="224335" y="1619"/>
                      <a:pt x="103177" y="32290"/>
                      <a:pt x="1259" y="67437"/>
                    </a:cubicBezTo>
                    <a:cubicBezTo>
                      <a:pt x="307" y="60388"/>
                      <a:pt x="-360" y="424148"/>
                      <a:pt x="211" y="518446"/>
                    </a:cubicBezTo>
                    <a:lnTo>
                      <a:pt x="211" y="518446"/>
                    </a:lnTo>
                    <a:cubicBezTo>
                      <a:pt x="88699" y="518160"/>
                      <a:pt x="261196" y="518350"/>
                      <a:pt x="413596" y="518446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0" name="Kombinationstegning: figur 169">
                <a:extLst>
                  <a:ext uri="{FF2B5EF4-FFF2-40B4-BE49-F238E27FC236}">
                    <a16:creationId xmlns:a16="http://schemas.microsoft.com/office/drawing/2014/main" id="{BF80C2E9-4A09-82D0-FE94-8FAFA11411A6}"/>
                  </a:ext>
                </a:extLst>
              </p:cNvPr>
              <p:cNvSpPr/>
              <p:nvPr/>
            </p:nvSpPr>
            <p:spPr>
              <a:xfrm>
                <a:off x="5659417" y="5317165"/>
                <a:ext cx="654760" cy="578525"/>
              </a:xfrm>
              <a:custGeom>
                <a:avLst/>
                <a:gdLst>
                  <a:gd name="connsiteX0" fmla="*/ 654666 w 654760"/>
                  <a:gd name="connsiteY0" fmla="*/ 578452 h 578525"/>
                  <a:gd name="connsiteX1" fmla="*/ 108 w 654760"/>
                  <a:gd name="connsiteY1" fmla="*/ 578452 h 578525"/>
                  <a:gd name="connsiteX2" fmla="*/ 108 w 654760"/>
                  <a:gd name="connsiteY2" fmla="*/ 220693 h 578525"/>
                  <a:gd name="connsiteX3" fmla="*/ 108 w 654760"/>
                  <a:gd name="connsiteY3" fmla="*/ 94 h 578525"/>
                  <a:gd name="connsiteX4" fmla="*/ 654666 w 654760"/>
                  <a:gd name="connsiteY4" fmla="*/ 94 h 578525"/>
                  <a:gd name="connsiteX5" fmla="*/ 654666 w 654760"/>
                  <a:gd name="connsiteY5" fmla="*/ 63054 h 578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4760" h="578525">
                    <a:moveTo>
                      <a:pt x="654666" y="578452"/>
                    </a:moveTo>
                    <a:cubicBezTo>
                      <a:pt x="523221" y="578071"/>
                      <a:pt x="-5797" y="578738"/>
                      <a:pt x="108" y="578452"/>
                    </a:cubicBezTo>
                    <a:cubicBezTo>
                      <a:pt x="-177" y="516539"/>
                      <a:pt x="204" y="222598"/>
                      <a:pt x="108" y="220693"/>
                    </a:cubicBezTo>
                    <a:cubicBezTo>
                      <a:pt x="108" y="165067"/>
                      <a:pt x="108" y="22859"/>
                      <a:pt x="108" y="94"/>
                    </a:cubicBezTo>
                    <a:cubicBezTo>
                      <a:pt x="141269" y="284"/>
                      <a:pt x="547034" y="-192"/>
                      <a:pt x="654666" y="94"/>
                    </a:cubicBezTo>
                    <a:cubicBezTo>
                      <a:pt x="654952" y="13524"/>
                      <a:pt x="654476" y="61816"/>
                      <a:pt x="654666" y="63054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1" name="Kombinationstegning: figur 170">
                <a:extLst>
                  <a:ext uri="{FF2B5EF4-FFF2-40B4-BE49-F238E27FC236}">
                    <a16:creationId xmlns:a16="http://schemas.microsoft.com/office/drawing/2014/main" id="{D7FAC87A-3D83-918F-4EE6-81451BE7C621}"/>
                  </a:ext>
                </a:extLst>
              </p:cNvPr>
              <p:cNvSpPr/>
              <p:nvPr/>
            </p:nvSpPr>
            <p:spPr>
              <a:xfrm>
                <a:off x="6134156" y="5895617"/>
                <a:ext cx="160401" cy="9525"/>
              </a:xfrm>
              <a:custGeom>
                <a:avLst/>
                <a:gdLst>
                  <a:gd name="connsiteX0" fmla="*/ 160401 w 160401"/>
                  <a:gd name="connsiteY0" fmla="*/ 0 h 9525"/>
                  <a:gd name="connsiteX1" fmla="*/ 0 w 160401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401" h="9525">
                    <a:moveTo>
                      <a:pt x="160401" y="0"/>
                    </a:moveTo>
                    <a:cubicBezTo>
                      <a:pt x="160401" y="0"/>
                      <a:pt x="95" y="0"/>
                      <a:pt x="0" y="0"/>
                    </a:cubicBezTo>
                  </a:path>
                </a:pathLst>
              </a:custGeom>
              <a:noFill/>
              <a:ln w="9525" cap="sq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2" name="Kombinationstegning: figur 171">
                <a:extLst>
                  <a:ext uri="{FF2B5EF4-FFF2-40B4-BE49-F238E27FC236}">
                    <a16:creationId xmlns:a16="http://schemas.microsoft.com/office/drawing/2014/main" id="{E805C3EB-AEBB-255C-380E-0EDDD1FC25E1}"/>
                  </a:ext>
                </a:extLst>
              </p:cNvPr>
              <p:cNvSpPr/>
              <p:nvPr/>
            </p:nvSpPr>
            <p:spPr>
              <a:xfrm>
                <a:off x="6152900" y="4707361"/>
                <a:ext cx="210713" cy="677429"/>
              </a:xfrm>
              <a:custGeom>
                <a:avLst/>
                <a:gdLst>
                  <a:gd name="connsiteX0" fmla="*/ 20 w 210713"/>
                  <a:gd name="connsiteY0" fmla="*/ 569035 h 677429"/>
                  <a:gd name="connsiteX1" fmla="*/ 20 w 210713"/>
                  <a:gd name="connsiteY1" fmla="*/ 107 h 677429"/>
                  <a:gd name="connsiteX2" fmla="*/ 20213 w 210713"/>
                  <a:gd name="connsiteY2" fmla="*/ 107 h 677429"/>
                  <a:gd name="connsiteX3" fmla="*/ 210713 w 210713"/>
                  <a:gd name="connsiteY3" fmla="*/ 107 h 677429"/>
                  <a:gd name="connsiteX4" fmla="*/ 210713 w 210713"/>
                  <a:gd name="connsiteY4" fmla="*/ 677430 h 677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713" h="677429">
                    <a:moveTo>
                      <a:pt x="20" y="569035"/>
                    </a:moveTo>
                    <a:cubicBezTo>
                      <a:pt x="211" y="456926"/>
                      <a:pt x="-75" y="-8085"/>
                      <a:pt x="20" y="107"/>
                    </a:cubicBezTo>
                    <a:cubicBezTo>
                      <a:pt x="4021" y="-179"/>
                      <a:pt x="9545" y="297"/>
                      <a:pt x="20213" y="107"/>
                    </a:cubicBezTo>
                    <a:cubicBezTo>
                      <a:pt x="61266" y="-84"/>
                      <a:pt x="165565" y="107"/>
                      <a:pt x="210713" y="107"/>
                    </a:cubicBezTo>
                    <a:cubicBezTo>
                      <a:pt x="210713" y="95452"/>
                      <a:pt x="210713" y="593800"/>
                      <a:pt x="210713" y="677430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3" name="Kombinationstegning: figur 172">
                <a:extLst>
                  <a:ext uri="{FF2B5EF4-FFF2-40B4-BE49-F238E27FC236}">
                    <a16:creationId xmlns:a16="http://schemas.microsoft.com/office/drawing/2014/main" id="{1E8F40A6-E0A8-9035-6626-9047A0D4A5D8}"/>
                  </a:ext>
                </a:extLst>
              </p:cNvPr>
              <p:cNvSpPr/>
              <p:nvPr/>
            </p:nvSpPr>
            <p:spPr>
              <a:xfrm>
                <a:off x="6173494" y="4766438"/>
                <a:ext cx="169848" cy="612923"/>
              </a:xfrm>
              <a:custGeom>
                <a:avLst/>
                <a:gdLst>
                  <a:gd name="connsiteX0" fmla="*/ 0 w 169848"/>
                  <a:gd name="connsiteY0" fmla="*/ 509958 h 612923"/>
                  <a:gd name="connsiteX1" fmla="*/ 0 w 169848"/>
                  <a:gd name="connsiteY1" fmla="*/ 85 h 612923"/>
                  <a:gd name="connsiteX2" fmla="*/ 14859 w 169848"/>
                  <a:gd name="connsiteY2" fmla="*/ 85 h 612923"/>
                  <a:gd name="connsiteX3" fmla="*/ 169545 w 169848"/>
                  <a:gd name="connsiteY3" fmla="*/ 85 h 612923"/>
                  <a:gd name="connsiteX4" fmla="*/ 169736 w 169848"/>
                  <a:gd name="connsiteY4" fmla="*/ 612923 h 61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848" h="612923">
                    <a:moveTo>
                      <a:pt x="0" y="509958"/>
                    </a:moveTo>
                    <a:cubicBezTo>
                      <a:pt x="0" y="410803"/>
                      <a:pt x="0" y="-6297"/>
                      <a:pt x="0" y="85"/>
                    </a:cubicBezTo>
                    <a:cubicBezTo>
                      <a:pt x="2572" y="-106"/>
                      <a:pt x="6858" y="85"/>
                      <a:pt x="14859" y="85"/>
                    </a:cubicBezTo>
                    <a:cubicBezTo>
                      <a:pt x="47053" y="-11"/>
                      <a:pt x="133064" y="85"/>
                      <a:pt x="169545" y="85"/>
                    </a:cubicBezTo>
                    <a:cubicBezTo>
                      <a:pt x="170212" y="5895"/>
                      <a:pt x="169545" y="612828"/>
                      <a:pt x="169736" y="612923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4" name="Kombinationstegning: figur 173">
                <a:extLst>
                  <a:ext uri="{FF2B5EF4-FFF2-40B4-BE49-F238E27FC236}">
                    <a16:creationId xmlns:a16="http://schemas.microsoft.com/office/drawing/2014/main" id="{470D78BF-C8FA-8179-95E6-8FE8ABBF3C57}"/>
                  </a:ext>
                </a:extLst>
              </p:cNvPr>
              <p:cNvSpPr/>
              <p:nvPr/>
            </p:nvSpPr>
            <p:spPr>
              <a:xfrm>
                <a:off x="5659525" y="5276427"/>
                <a:ext cx="654558" cy="40831"/>
              </a:xfrm>
              <a:custGeom>
                <a:avLst/>
                <a:gdLst>
                  <a:gd name="connsiteX0" fmla="*/ 0 w 654558"/>
                  <a:gd name="connsiteY0" fmla="*/ 40832 h 40831"/>
                  <a:gd name="connsiteX1" fmla="*/ 83153 w 654558"/>
                  <a:gd name="connsiteY1" fmla="*/ 255 h 40831"/>
                  <a:gd name="connsiteX2" fmla="*/ 362617 w 654558"/>
                  <a:gd name="connsiteY2" fmla="*/ 65 h 40831"/>
                  <a:gd name="connsiteX3" fmla="*/ 592360 w 654558"/>
                  <a:gd name="connsiteY3" fmla="*/ 350 h 40831"/>
                  <a:gd name="connsiteX4" fmla="*/ 654558 w 654558"/>
                  <a:gd name="connsiteY4" fmla="*/ 40832 h 40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4558" h="40831">
                    <a:moveTo>
                      <a:pt x="0" y="40832"/>
                    </a:moveTo>
                    <a:cubicBezTo>
                      <a:pt x="1905" y="39784"/>
                      <a:pt x="63246" y="10066"/>
                      <a:pt x="83153" y="255"/>
                    </a:cubicBezTo>
                    <a:cubicBezTo>
                      <a:pt x="94107" y="-221"/>
                      <a:pt x="298133" y="255"/>
                      <a:pt x="362617" y="65"/>
                    </a:cubicBezTo>
                    <a:cubicBezTo>
                      <a:pt x="418243" y="350"/>
                      <a:pt x="572643" y="-412"/>
                      <a:pt x="592360" y="350"/>
                    </a:cubicBezTo>
                    <a:cubicBezTo>
                      <a:pt x="607314" y="9971"/>
                      <a:pt x="653320" y="40070"/>
                      <a:pt x="654558" y="40832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5" name="Kombinationstegning: figur 174">
                <a:extLst>
                  <a:ext uri="{FF2B5EF4-FFF2-40B4-BE49-F238E27FC236}">
                    <a16:creationId xmlns:a16="http://schemas.microsoft.com/office/drawing/2014/main" id="{99CF1CDF-CFEA-3AE4-C493-C75CB82C539E}"/>
                  </a:ext>
                </a:extLst>
              </p:cNvPr>
              <p:cNvSpPr/>
              <p:nvPr/>
            </p:nvSpPr>
            <p:spPr>
              <a:xfrm>
                <a:off x="6195439" y="5061863"/>
                <a:ext cx="125883" cy="124804"/>
              </a:xfrm>
              <a:custGeom>
                <a:avLst/>
                <a:gdLst>
                  <a:gd name="connsiteX0" fmla="*/ 125884 w 125883"/>
                  <a:gd name="connsiteY0" fmla="*/ 62800 h 124804"/>
                  <a:gd name="connsiteX1" fmla="*/ 58 w 125883"/>
                  <a:gd name="connsiteY1" fmla="*/ 57466 h 124804"/>
                  <a:gd name="connsiteX2" fmla="*/ 125884 w 125883"/>
                  <a:gd name="connsiteY2" fmla="*/ 61848 h 124804"/>
                  <a:gd name="connsiteX3" fmla="*/ 125884 w 125883"/>
                  <a:gd name="connsiteY3" fmla="*/ 62800 h 124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883" h="124804">
                    <a:moveTo>
                      <a:pt x="125884" y="62800"/>
                    </a:moveTo>
                    <a:cubicBezTo>
                      <a:pt x="121978" y="148716"/>
                      <a:pt x="-3085" y="143858"/>
                      <a:pt x="58" y="57466"/>
                    </a:cubicBezTo>
                    <a:cubicBezTo>
                      <a:pt x="7774" y="-21877"/>
                      <a:pt x="123693" y="-17781"/>
                      <a:pt x="125884" y="61848"/>
                    </a:cubicBezTo>
                    <a:lnTo>
                      <a:pt x="125884" y="62800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6" name="Kombinationstegning: figur 175">
                <a:extLst>
                  <a:ext uri="{FF2B5EF4-FFF2-40B4-BE49-F238E27FC236}">
                    <a16:creationId xmlns:a16="http://schemas.microsoft.com/office/drawing/2014/main" id="{C5D27AD2-C18D-E1CA-F762-B73B87922305}"/>
                  </a:ext>
                </a:extLst>
              </p:cNvPr>
              <p:cNvSpPr/>
              <p:nvPr/>
            </p:nvSpPr>
            <p:spPr>
              <a:xfrm>
                <a:off x="6152920" y="4811672"/>
                <a:ext cx="210788" cy="9525"/>
              </a:xfrm>
              <a:custGeom>
                <a:avLst/>
                <a:gdLst>
                  <a:gd name="connsiteX0" fmla="*/ 0 w 210788"/>
                  <a:gd name="connsiteY0" fmla="*/ 0 h 9525"/>
                  <a:gd name="connsiteX1" fmla="*/ 210788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0" y="0"/>
                    </a:moveTo>
                    <a:lnTo>
                      <a:pt x="210788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7" name="Kombinationstegning: figur 176">
                <a:extLst>
                  <a:ext uri="{FF2B5EF4-FFF2-40B4-BE49-F238E27FC236}">
                    <a16:creationId xmlns:a16="http://schemas.microsoft.com/office/drawing/2014/main" id="{36E751B8-09C1-37D4-69C5-09EEC23501D9}"/>
                  </a:ext>
                </a:extLst>
              </p:cNvPr>
              <p:cNvSpPr/>
              <p:nvPr/>
            </p:nvSpPr>
            <p:spPr>
              <a:xfrm>
                <a:off x="6152920" y="4841866"/>
                <a:ext cx="210788" cy="9525"/>
              </a:xfrm>
              <a:custGeom>
                <a:avLst/>
                <a:gdLst>
                  <a:gd name="connsiteX0" fmla="*/ 210788 w 210788"/>
                  <a:gd name="connsiteY0" fmla="*/ 0 h 9525"/>
                  <a:gd name="connsiteX1" fmla="*/ 0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210788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8" name="Kombinationstegning: figur 177">
                <a:extLst>
                  <a:ext uri="{FF2B5EF4-FFF2-40B4-BE49-F238E27FC236}">
                    <a16:creationId xmlns:a16="http://schemas.microsoft.com/office/drawing/2014/main" id="{14AD674F-3EF8-A585-2C03-3D4BD7BB12CF}"/>
                  </a:ext>
                </a:extLst>
              </p:cNvPr>
              <p:cNvSpPr/>
              <p:nvPr/>
            </p:nvSpPr>
            <p:spPr>
              <a:xfrm>
                <a:off x="6314083" y="5091802"/>
                <a:ext cx="49625" cy="9525"/>
              </a:xfrm>
              <a:custGeom>
                <a:avLst/>
                <a:gdLst>
                  <a:gd name="connsiteX0" fmla="*/ 0 w 49625"/>
                  <a:gd name="connsiteY0" fmla="*/ 0 h 9525"/>
                  <a:gd name="connsiteX1" fmla="*/ 49625 w 49625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625" h="9525">
                    <a:moveTo>
                      <a:pt x="0" y="0"/>
                    </a:moveTo>
                    <a:lnTo>
                      <a:pt x="49625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9" name="Kombinationstegning: figur 178">
                <a:extLst>
                  <a:ext uri="{FF2B5EF4-FFF2-40B4-BE49-F238E27FC236}">
                    <a16:creationId xmlns:a16="http://schemas.microsoft.com/office/drawing/2014/main" id="{56CF6C35-DAF7-B77D-8C4D-6F035DC77B3A}"/>
                  </a:ext>
                </a:extLst>
              </p:cNvPr>
              <p:cNvSpPr/>
              <p:nvPr/>
            </p:nvSpPr>
            <p:spPr>
              <a:xfrm>
                <a:off x="6152920" y="5091802"/>
                <a:ext cx="51244" cy="9525"/>
              </a:xfrm>
              <a:custGeom>
                <a:avLst/>
                <a:gdLst>
                  <a:gd name="connsiteX0" fmla="*/ 0 w 51244"/>
                  <a:gd name="connsiteY0" fmla="*/ 0 h 9525"/>
                  <a:gd name="connsiteX1" fmla="*/ 36195 w 51244"/>
                  <a:gd name="connsiteY1" fmla="*/ 0 h 9525"/>
                  <a:gd name="connsiteX2" fmla="*/ 51244 w 51244"/>
                  <a:gd name="connsiteY2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1244" h="9525">
                    <a:moveTo>
                      <a:pt x="0" y="0"/>
                    </a:moveTo>
                    <a:lnTo>
                      <a:pt x="36195" y="0"/>
                    </a:lnTo>
                    <a:lnTo>
                      <a:pt x="51244" y="0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80" name="Kombinationstegning: figur 179">
                <a:extLst>
                  <a:ext uri="{FF2B5EF4-FFF2-40B4-BE49-F238E27FC236}">
                    <a16:creationId xmlns:a16="http://schemas.microsoft.com/office/drawing/2014/main" id="{1825DC77-41A1-282C-EBBB-0A731E4D1F3B}"/>
                  </a:ext>
                </a:extLst>
              </p:cNvPr>
              <p:cNvSpPr/>
              <p:nvPr/>
            </p:nvSpPr>
            <p:spPr>
              <a:xfrm>
                <a:off x="6152920" y="5121996"/>
                <a:ext cx="42386" cy="9525"/>
              </a:xfrm>
              <a:custGeom>
                <a:avLst/>
                <a:gdLst>
                  <a:gd name="connsiteX0" fmla="*/ 42386 w 42386"/>
                  <a:gd name="connsiteY0" fmla="*/ 0 h 9525"/>
                  <a:gd name="connsiteX1" fmla="*/ 0 w 42386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386" h="9525">
                    <a:moveTo>
                      <a:pt x="42386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81" name="Kombinationstegning: figur 180">
                <a:extLst>
                  <a:ext uri="{FF2B5EF4-FFF2-40B4-BE49-F238E27FC236}">
                    <a16:creationId xmlns:a16="http://schemas.microsoft.com/office/drawing/2014/main" id="{C1C10421-A841-1567-5166-EE184E7E23F9}"/>
                  </a:ext>
                </a:extLst>
              </p:cNvPr>
              <p:cNvSpPr/>
              <p:nvPr/>
            </p:nvSpPr>
            <p:spPr>
              <a:xfrm>
                <a:off x="6321322" y="5121996"/>
                <a:ext cx="42386" cy="9525"/>
              </a:xfrm>
              <a:custGeom>
                <a:avLst/>
                <a:gdLst>
                  <a:gd name="connsiteX0" fmla="*/ 42386 w 42386"/>
                  <a:gd name="connsiteY0" fmla="*/ 0 h 9525"/>
                  <a:gd name="connsiteX1" fmla="*/ 0 w 42386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386" h="9525">
                    <a:moveTo>
                      <a:pt x="42386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grpSp>
            <p:nvGrpSpPr>
              <p:cNvPr id="182" name="Grafik 103">
                <a:extLst>
                  <a:ext uri="{FF2B5EF4-FFF2-40B4-BE49-F238E27FC236}">
                    <a16:creationId xmlns:a16="http://schemas.microsoft.com/office/drawing/2014/main" id="{8AAE9705-D518-7CF1-2958-549B98E394A5}"/>
                  </a:ext>
                </a:extLst>
              </p:cNvPr>
              <p:cNvGrpSpPr/>
              <p:nvPr/>
            </p:nvGrpSpPr>
            <p:grpSpPr>
              <a:xfrm>
                <a:off x="6152920" y="5213912"/>
                <a:ext cx="210788" cy="30194"/>
                <a:chOff x="6152920" y="5213912"/>
                <a:chExt cx="210788" cy="30194"/>
              </a:xfrm>
              <a:noFill/>
            </p:grpSpPr>
            <p:sp>
              <p:nvSpPr>
                <p:cNvPr id="218" name="Kombinationstegning: figur 217">
                  <a:extLst>
                    <a:ext uri="{FF2B5EF4-FFF2-40B4-BE49-F238E27FC236}">
                      <a16:creationId xmlns:a16="http://schemas.microsoft.com/office/drawing/2014/main" id="{AC3B606C-101A-0C9B-3D9E-A52AA9F4D959}"/>
                    </a:ext>
                  </a:extLst>
                </p:cNvPr>
                <p:cNvSpPr/>
                <p:nvPr/>
              </p:nvSpPr>
              <p:spPr>
                <a:xfrm>
                  <a:off x="6152920" y="5213912"/>
                  <a:ext cx="210788" cy="9525"/>
                </a:xfrm>
                <a:custGeom>
                  <a:avLst/>
                  <a:gdLst>
                    <a:gd name="connsiteX0" fmla="*/ 0 w 210788"/>
                    <a:gd name="connsiteY0" fmla="*/ 0 h 9525"/>
                    <a:gd name="connsiteX1" fmla="*/ 210788 w 210788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0788" h="9525">
                      <a:moveTo>
                        <a:pt x="0" y="0"/>
                      </a:moveTo>
                      <a:cubicBezTo>
                        <a:pt x="0" y="0"/>
                        <a:pt x="210693" y="0"/>
                        <a:pt x="210788" y="0"/>
                      </a:cubicBezTo>
                    </a:path>
                  </a:pathLst>
                </a:custGeom>
                <a:noFill/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9" name="Kombinationstegning: figur 218">
                  <a:extLst>
                    <a:ext uri="{FF2B5EF4-FFF2-40B4-BE49-F238E27FC236}">
                      <a16:creationId xmlns:a16="http://schemas.microsoft.com/office/drawing/2014/main" id="{A764C762-119B-6E64-00CA-B975FC10FA82}"/>
                    </a:ext>
                  </a:extLst>
                </p:cNvPr>
                <p:cNvSpPr/>
                <p:nvPr/>
              </p:nvSpPr>
              <p:spPr>
                <a:xfrm>
                  <a:off x="6152920" y="5244106"/>
                  <a:ext cx="210788" cy="9525"/>
                </a:xfrm>
                <a:custGeom>
                  <a:avLst/>
                  <a:gdLst>
                    <a:gd name="connsiteX0" fmla="*/ 210788 w 210788"/>
                    <a:gd name="connsiteY0" fmla="*/ 0 h 9525"/>
                    <a:gd name="connsiteX1" fmla="*/ 0 w 210788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0788" h="9525">
                      <a:moveTo>
                        <a:pt x="210788" y="0"/>
                      </a:moveTo>
                      <a:cubicBezTo>
                        <a:pt x="210788" y="0"/>
                        <a:pt x="95" y="0"/>
                        <a:pt x="0" y="0"/>
                      </a:cubicBezTo>
                    </a:path>
                  </a:pathLst>
                </a:custGeom>
                <a:noFill/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</p:grpSp>
          <p:sp>
            <p:nvSpPr>
              <p:cNvPr id="183" name="Kombinationstegning: figur 182">
                <a:extLst>
                  <a:ext uri="{FF2B5EF4-FFF2-40B4-BE49-F238E27FC236}">
                    <a16:creationId xmlns:a16="http://schemas.microsoft.com/office/drawing/2014/main" id="{12E7E636-0FC2-BF12-46E9-714C99BE3E0B}"/>
                  </a:ext>
                </a:extLst>
              </p:cNvPr>
              <p:cNvSpPr/>
              <p:nvPr/>
            </p:nvSpPr>
            <p:spPr>
              <a:xfrm>
                <a:off x="6152920" y="4942069"/>
                <a:ext cx="210788" cy="9525"/>
              </a:xfrm>
              <a:custGeom>
                <a:avLst/>
                <a:gdLst>
                  <a:gd name="connsiteX0" fmla="*/ 0 w 210788"/>
                  <a:gd name="connsiteY0" fmla="*/ 0 h 9525"/>
                  <a:gd name="connsiteX1" fmla="*/ 210788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0" y="0"/>
                    </a:moveTo>
                    <a:lnTo>
                      <a:pt x="210788" y="0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84" name="Kombinationstegning: figur 183">
                <a:extLst>
                  <a:ext uri="{FF2B5EF4-FFF2-40B4-BE49-F238E27FC236}">
                    <a16:creationId xmlns:a16="http://schemas.microsoft.com/office/drawing/2014/main" id="{4AC20A75-E069-A334-4DD9-AFEE75B10695}"/>
                  </a:ext>
                </a:extLst>
              </p:cNvPr>
              <p:cNvSpPr/>
              <p:nvPr/>
            </p:nvSpPr>
            <p:spPr>
              <a:xfrm>
                <a:off x="6152920" y="4972168"/>
                <a:ext cx="210788" cy="9525"/>
              </a:xfrm>
              <a:custGeom>
                <a:avLst/>
                <a:gdLst>
                  <a:gd name="connsiteX0" fmla="*/ 210788 w 210788"/>
                  <a:gd name="connsiteY0" fmla="*/ 0 h 9525"/>
                  <a:gd name="connsiteX1" fmla="*/ 0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210788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grpSp>
            <p:nvGrpSpPr>
              <p:cNvPr id="185" name="Grafik 103">
                <a:extLst>
                  <a:ext uri="{FF2B5EF4-FFF2-40B4-BE49-F238E27FC236}">
                    <a16:creationId xmlns:a16="http://schemas.microsoft.com/office/drawing/2014/main" id="{F3EF38A7-CC6B-D31F-3A64-4D4312E46367}"/>
                  </a:ext>
                </a:extLst>
              </p:cNvPr>
              <p:cNvGrpSpPr/>
              <p:nvPr/>
            </p:nvGrpSpPr>
            <p:grpSpPr>
              <a:xfrm>
                <a:off x="6239217" y="4710040"/>
                <a:ext cx="38195" cy="583977"/>
                <a:chOff x="6239217" y="4710040"/>
                <a:chExt cx="38195" cy="583977"/>
              </a:xfrm>
              <a:noFill/>
            </p:grpSpPr>
            <p:sp>
              <p:nvSpPr>
                <p:cNvPr id="208" name="Kombinationstegning: figur 207">
                  <a:extLst>
                    <a:ext uri="{FF2B5EF4-FFF2-40B4-BE49-F238E27FC236}">
                      <a16:creationId xmlns:a16="http://schemas.microsoft.com/office/drawing/2014/main" id="{A82B8740-E24C-0FBF-BE94-5E0E24583A33}"/>
                    </a:ext>
                  </a:extLst>
                </p:cNvPr>
                <p:cNvSpPr/>
                <p:nvPr/>
              </p:nvSpPr>
              <p:spPr>
                <a:xfrm>
                  <a:off x="6277412" y="5246583"/>
                  <a:ext cx="9525" cy="47434"/>
                </a:xfrm>
                <a:custGeom>
                  <a:avLst/>
                  <a:gdLst>
                    <a:gd name="connsiteX0" fmla="*/ 0 w 9525"/>
                    <a:gd name="connsiteY0" fmla="*/ 0 h 47434"/>
                    <a:gd name="connsiteX1" fmla="*/ 0 w 9525"/>
                    <a:gd name="connsiteY1" fmla="*/ 47434 h 474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47434">
                      <a:moveTo>
                        <a:pt x="0" y="0"/>
                      </a:moveTo>
                      <a:lnTo>
                        <a:pt x="0" y="47434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09" name="Kombinationstegning: figur 208">
                  <a:extLst>
                    <a:ext uri="{FF2B5EF4-FFF2-40B4-BE49-F238E27FC236}">
                      <a16:creationId xmlns:a16="http://schemas.microsoft.com/office/drawing/2014/main" id="{B6C0618D-AA40-22B5-04CD-313AE27A943B}"/>
                    </a:ext>
                  </a:extLst>
                </p:cNvPr>
                <p:cNvSpPr/>
                <p:nvPr/>
              </p:nvSpPr>
              <p:spPr>
                <a:xfrm>
                  <a:off x="6277412" y="5187147"/>
                  <a:ext cx="9525" cy="22097"/>
                </a:xfrm>
                <a:custGeom>
                  <a:avLst/>
                  <a:gdLst>
                    <a:gd name="connsiteX0" fmla="*/ 0 w 9525"/>
                    <a:gd name="connsiteY0" fmla="*/ 0 h 22097"/>
                    <a:gd name="connsiteX1" fmla="*/ 0 w 9525"/>
                    <a:gd name="connsiteY1" fmla="*/ 22098 h 2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2097">
                      <a:moveTo>
                        <a:pt x="0" y="0"/>
                      </a:moveTo>
                      <a:lnTo>
                        <a:pt x="0" y="22098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0" name="Kombinationstegning: figur 209">
                  <a:extLst>
                    <a:ext uri="{FF2B5EF4-FFF2-40B4-BE49-F238E27FC236}">
                      <a16:creationId xmlns:a16="http://schemas.microsoft.com/office/drawing/2014/main" id="{FF578DCC-9969-A51C-F030-ACF861883799}"/>
                    </a:ext>
                  </a:extLst>
                </p:cNvPr>
                <p:cNvSpPr/>
                <p:nvPr/>
              </p:nvSpPr>
              <p:spPr>
                <a:xfrm>
                  <a:off x="6277412" y="4972168"/>
                  <a:ext cx="9525" cy="92011"/>
                </a:xfrm>
                <a:custGeom>
                  <a:avLst/>
                  <a:gdLst>
                    <a:gd name="connsiteX0" fmla="*/ 0 w 9525"/>
                    <a:gd name="connsiteY0" fmla="*/ 0 h 92011"/>
                    <a:gd name="connsiteX1" fmla="*/ 0 w 9525"/>
                    <a:gd name="connsiteY1" fmla="*/ 92012 h 92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92011">
                      <a:moveTo>
                        <a:pt x="0" y="0"/>
                      </a:moveTo>
                      <a:lnTo>
                        <a:pt x="0" y="92012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1" name="Kombinationstegning: figur 210">
                  <a:extLst>
                    <a:ext uri="{FF2B5EF4-FFF2-40B4-BE49-F238E27FC236}">
                      <a16:creationId xmlns:a16="http://schemas.microsoft.com/office/drawing/2014/main" id="{6BA08F90-AFCD-F5C4-3F3D-445D7585D980}"/>
                    </a:ext>
                  </a:extLst>
                </p:cNvPr>
                <p:cNvSpPr/>
                <p:nvPr/>
              </p:nvSpPr>
              <p:spPr>
                <a:xfrm>
                  <a:off x="6277412" y="4841866"/>
                  <a:ext cx="9525" cy="100202"/>
                </a:xfrm>
                <a:custGeom>
                  <a:avLst/>
                  <a:gdLst>
                    <a:gd name="connsiteX0" fmla="*/ 0 w 9525"/>
                    <a:gd name="connsiteY0" fmla="*/ 0 h 100202"/>
                    <a:gd name="connsiteX1" fmla="*/ 0 w 9525"/>
                    <a:gd name="connsiteY1" fmla="*/ 100203 h 100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00202">
                      <a:moveTo>
                        <a:pt x="0" y="0"/>
                      </a:moveTo>
                      <a:lnTo>
                        <a:pt x="0" y="100203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2" name="Kombinationstegning: figur 211">
                  <a:extLst>
                    <a:ext uri="{FF2B5EF4-FFF2-40B4-BE49-F238E27FC236}">
                      <a16:creationId xmlns:a16="http://schemas.microsoft.com/office/drawing/2014/main" id="{20857672-02F8-63CF-3559-43F491772213}"/>
                    </a:ext>
                  </a:extLst>
                </p:cNvPr>
                <p:cNvSpPr/>
                <p:nvPr/>
              </p:nvSpPr>
              <p:spPr>
                <a:xfrm>
                  <a:off x="6277412" y="4710040"/>
                  <a:ext cx="9525" cy="101631"/>
                </a:xfrm>
                <a:custGeom>
                  <a:avLst/>
                  <a:gdLst>
                    <a:gd name="connsiteX0" fmla="*/ 0 w 9525"/>
                    <a:gd name="connsiteY0" fmla="*/ 0 h 101631"/>
                    <a:gd name="connsiteX1" fmla="*/ 0 w 9525"/>
                    <a:gd name="connsiteY1" fmla="*/ 83344 h 101631"/>
                    <a:gd name="connsiteX2" fmla="*/ 0 w 9525"/>
                    <a:gd name="connsiteY2" fmla="*/ 101632 h 101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5" h="101631">
                      <a:moveTo>
                        <a:pt x="0" y="0"/>
                      </a:moveTo>
                      <a:lnTo>
                        <a:pt x="0" y="83344"/>
                      </a:lnTo>
                      <a:lnTo>
                        <a:pt x="0" y="101632"/>
                      </a:lnTo>
                    </a:path>
                  </a:pathLst>
                </a:custGeom>
                <a:noFill/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3" name="Kombinationstegning: figur 212">
                  <a:extLst>
                    <a:ext uri="{FF2B5EF4-FFF2-40B4-BE49-F238E27FC236}">
                      <a16:creationId xmlns:a16="http://schemas.microsoft.com/office/drawing/2014/main" id="{2909A850-48E7-51EC-D047-24D5E9A497A6}"/>
                    </a:ext>
                  </a:extLst>
                </p:cNvPr>
                <p:cNvSpPr/>
                <p:nvPr/>
              </p:nvSpPr>
              <p:spPr>
                <a:xfrm>
                  <a:off x="6239217" y="5244107"/>
                  <a:ext cx="9525" cy="32289"/>
                </a:xfrm>
                <a:custGeom>
                  <a:avLst/>
                  <a:gdLst>
                    <a:gd name="connsiteX0" fmla="*/ 0 w 9525"/>
                    <a:gd name="connsiteY0" fmla="*/ 0 h 32289"/>
                    <a:gd name="connsiteX1" fmla="*/ 0 w 9525"/>
                    <a:gd name="connsiteY1" fmla="*/ 32290 h 32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32289">
                      <a:moveTo>
                        <a:pt x="0" y="0"/>
                      </a:moveTo>
                      <a:lnTo>
                        <a:pt x="0" y="32290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4" name="Kombinationstegning: figur 213">
                  <a:extLst>
                    <a:ext uri="{FF2B5EF4-FFF2-40B4-BE49-F238E27FC236}">
                      <a16:creationId xmlns:a16="http://schemas.microsoft.com/office/drawing/2014/main" id="{04A3D5A1-DB93-D99B-9966-5D24FA2D7BC9}"/>
                    </a:ext>
                  </a:extLst>
                </p:cNvPr>
                <p:cNvSpPr/>
                <p:nvPr/>
              </p:nvSpPr>
              <p:spPr>
                <a:xfrm>
                  <a:off x="6239217" y="5184194"/>
                  <a:ext cx="9525" cy="25050"/>
                </a:xfrm>
                <a:custGeom>
                  <a:avLst/>
                  <a:gdLst>
                    <a:gd name="connsiteX0" fmla="*/ 0 w 9525"/>
                    <a:gd name="connsiteY0" fmla="*/ 0 h 25050"/>
                    <a:gd name="connsiteX1" fmla="*/ 0 w 9525"/>
                    <a:gd name="connsiteY1" fmla="*/ 25051 h 25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050">
                      <a:moveTo>
                        <a:pt x="0" y="0"/>
                      </a:moveTo>
                      <a:lnTo>
                        <a:pt x="0" y="25051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5" name="Kombinationstegning: figur 214">
                  <a:extLst>
                    <a:ext uri="{FF2B5EF4-FFF2-40B4-BE49-F238E27FC236}">
                      <a16:creationId xmlns:a16="http://schemas.microsoft.com/office/drawing/2014/main" id="{CA6C04CC-9470-AEF8-9304-9FDE5A21E50C}"/>
                    </a:ext>
                  </a:extLst>
                </p:cNvPr>
                <p:cNvSpPr/>
                <p:nvPr/>
              </p:nvSpPr>
              <p:spPr>
                <a:xfrm>
                  <a:off x="6239217" y="4972168"/>
                  <a:ext cx="9525" cy="92011"/>
                </a:xfrm>
                <a:custGeom>
                  <a:avLst/>
                  <a:gdLst>
                    <a:gd name="connsiteX0" fmla="*/ 0 w 9525"/>
                    <a:gd name="connsiteY0" fmla="*/ 0 h 92011"/>
                    <a:gd name="connsiteX1" fmla="*/ 0 w 9525"/>
                    <a:gd name="connsiteY1" fmla="*/ 92012 h 92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92011">
                      <a:moveTo>
                        <a:pt x="0" y="0"/>
                      </a:moveTo>
                      <a:lnTo>
                        <a:pt x="0" y="92012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6" name="Kombinationstegning: figur 215">
                  <a:extLst>
                    <a:ext uri="{FF2B5EF4-FFF2-40B4-BE49-F238E27FC236}">
                      <a16:creationId xmlns:a16="http://schemas.microsoft.com/office/drawing/2014/main" id="{BF8481D5-6641-A728-0A59-B8F0214C33B1}"/>
                    </a:ext>
                  </a:extLst>
                </p:cNvPr>
                <p:cNvSpPr/>
                <p:nvPr/>
              </p:nvSpPr>
              <p:spPr>
                <a:xfrm>
                  <a:off x="6239217" y="4841866"/>
                  <a:ext cx="9525" cy="100202"/>
                </a:xfrm>
                <a:custGeom>
                  <a:avLst/>
                  <a:gdLst>
                    <a:gd name="connsiteX0" fmla="*/ 0 w 9525"/>
                    <a:gd name="connsiteY0" fmla="*/ 0 h 100202"/>
                    <a:gd name="connsiteX1" fmla="*/ 0 w 9525"/>
                    <a:gd name="connsiteY1" fmla="*/ 100203 h 100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00202">
                      <a:moveTo>
                        <a:pt x="0" y="0"/>
                      </a:moveTo>
                      <a:lnTo>
                        <a:pt x="0" y="100203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7" name="Kombinationstegning: figur 216">
                  <a:extLst>
                    <a:ext uri="{FF2B5EF4-FFF2-40B4-BE49-F238E27FC236}">
                      <a16:creationId xmlns:a16="http://schemas.microsoft.com/office/drawing/2014/main" id="{C77E7FF9-5697-0018-074E-F6DE2F92A112}"/>
                    </a:ext>
                  </a:extLst>
                </p:cNvPr>
                <p:cNvSpPr/>
                <p:nvPr/>
              </p:nvSpPr>
              <p:spPr>
                <a:xfrm>
                  <a:off x="6239217" y="4710040"/>
                  <a:ext cx="9525" cy="97059"/>
                </a:xfrm>
                <a:custGeom>
                  <a:avLst/>
                  <a:gdLst>
                    <a:gd name="connsiteX0" fmla="*/ 0 w 9525"/>
                    <a:gd name="connsiteY0" fmla="*/ 0 h 97059"/>
                    <a:gd name="connsiteX1" fmla="*/ 0 w 9525"/>
                    <a:gd name="connsiteY1" fmla="*/ 97060 h 97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97059">
                      <a:moveTo>
                        <a:pt x="0" y="0"/>
                      </a:moveTo>
                      <a:lnTo>
                        <a:pt x="0" y="97060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</p:grpSp>
          <p:sp>
            <p:nvSpPr>
              <p:cNvPr id="186" name="Kombinationstegning: figur 185">
                <a:extLst>
                  <a:ext uri="{FF2B5EF4-FFF2-40B4-BE49-F238E27FC236}">
                    <a16:creationId xmlns:a16="http://schemas.microsoft.com/office/drawing/2014/main" id="{5A11CC28-A26B-AEA8-6623-3CFEBE17D292}"/>
                  </a:ext>
                </a:extLst>
              </p:cNvPr>
              <p:cNvSpPr/>
              <p:nvPr/>
            </p:nvSpPr>
            <p:spPr>
              <a:xfrm>
                <a:off x="6112058" y="5317259"/>
                <a:ext cx="9525" cy="72104"/>
              </a:xfrm>
              <a:custGeom>
                <a:avLst/>
                <a:gdLst>
                  <a:gd name="connsiteX0" fmla="*/ 0 w 9525"/>
                  <a:gd name="connsiteY0" fmla="*/ 0 h 72104"/>
                  <a:gd name="connsiteX1" fmla="*/ 0 w 9525"/>
                  <a:gd name="connsiteY1" fmla="*/ 72104 h 72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72104">
                    <a:moveTo>
                      <a:pt x="0" y="0"/>
                    </a:moveTo>
                    <a:lnTo>
                      <a:pt x="0" y="72104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87" name="Kombinationstegning: figur 186">
                <a:extLst>
                  <a:ext uri="{FF2B5EF4-FFF2-40B4-BE49-F238E27FC236}">
                    <a16:creationId xmlns:a16="http://schemas.microsoft.com/office/drawing/2014/main" id="{770DF5D2-82E4-1EE9-4BD4-C6640836AE5F}"/>
                  </a:ext>
                </a:extLst>
              </p:cNvPr>
              <p:cNvSpPr/>
              <p:nvPr/>
            </p:nvSpPr>
            <p:spPr>
              <a:xfrm>
                <a:off x="5900698" y="5317258"/>
                <a:ext cx="9525" cy="578358"/>
              </a:xfrm>
              <a:custGeom>
                <a:avLst/>
                <a:gdLst>
                  <a:gd name="connsiteX0" fmla="*/ 0 w 9525"/>
                  <a:gd name="connsiteY0" fmla="*/ 0 h 578358"/>
                  <a:gd name="connsiteX1" fmla="*/ 0 w 9525"/>
                  <a:gd name="connsiteY1" fmla="*/ 578358 h 578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78358">
                    <a:moveTo>
                      <a:pt x="0" y="0"/>
                    </a:moveTo>
                    <a:lnTo>
                      <a:pt x="0" y="578358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88" name="Kombinationstegning: figur 187">
                <a:extLst>
                  <a:ext uri="{FF2B5EF4-FFF2-40B4-BE49-F238E27FC236}">
                    <a16:creationId xmlns:a16="http://schemas.microsoft.com/office/drawing/2014/main" id="{7DD271EC-AD39-4348-CFFF-F2D7ECB91CF2}"/>
                  </a:ext>
                </a:extLst>
              </p:cNvPr>
              <p:cNvSpPr/>
              <p:nvPr/>
            </p:nvSpPr>
            <p:spPr>
              <a:xfrm>
                <a:off x="5953562" y="5317259"/>
                <a:ext cx="9525" cy="110489"/>
              </a:xfrm>
              <a:custGeom>
                <a:avLst/>
                <a:gdLst>
                  <a:gd name="connsiteX0" fmla="*/ 0 w 9525"/>
                  <a:gd name="connsiteY0" fmla="*/ 0 h 110489"/>
                  <a:gd name="connsiteX1" fmla="*/ 0 w 9525"/>
                  <a:gd name="connsiteY1" fmla="*/ 110490 h 110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10489">
                    <a:moveTo>
                      <a:pt x="0" y="0"/>
                    </a:moveTo>
                    <a:lnTo>
                      <a:pt x="0" y="11049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89" name="Kombinationstegning: figur 188">
                <a:extLst>
                  <a:ext uri="{FF2B5EF4-FFF2-40B4-BE49-F238E27FC236}">
                    <a16:creationId xmlns:a16="http://schemas.microsoft.com/office/drawing/2014/main" id="{BD83CB85-00D2-F1FB-7831-113F96BE8719}"/>
                  </a:ext>
                </a:extLst>
              </p:cNvPr>
              <p:cNvSpPr/>
              <p:nvPr/>
            </p:nvSpPr>
            <p:spPr>
              <a:xfrm>
                <a:off x="6006331" y="5317259"/>
                <a:ext cx="9525" cy="96202"/>
              </a:xfrm>
              <a:custGeom>
                <a:avLst/>
                <a:gdLst>
                  <a:gd name="connsiteX0" fmla="*/ 0 w 9525"/>
                  <a:gd name="connsiteY0" fmla="*/ 0 h 96202"/>
                  <a:gd name="connsiteX1" fmla="*/ 0 w 9525"/>
                  <a:gd name="connsiteY1" fmla="*/ 96202 h 96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96202">
                    <a:moveTo>
                      <a:pt x="0" y="0"/>
                    </a:moveTo>
                    <a:lnTo>
                      <a:pt x="0" y="96202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0" name="Kombinationstegning: figur 189">
                <a:extLst>
                  <a:ext uri="{FF2B5EF4-FFF2-40B4-BE49-F238E27FC236}">
                    <a16:creationId xmlns:a16="http://schemas.microsoft.com/office/drawing/2014/main" id="{FFF788B8-B470-FD65-38A2-3360DDF37D97}"/>
                  </a:ext>
                </a:extLst>
              </p:cNvPr>
              <p:cNvSpPr/>
              <p:nvPr/>
            </p:nvSpPr>
            <p:spPr>
              <a:xfrm>
                <a:off x="6059194" y="5317259"/>
                <a:ext cx="9525" cy="81819"/>
              </a:xfrm>
              <a:custGeom>
                <a:avLst/>
                <a:gdLst>
                  <a:gd name="connsiteX0" fmla="*/ 0 w 9525"/>
                  <a:gd name="connsiteY0" fmla="*/ 0 h 81819"/>
                  <a:gd name="connsiteX1" fmla="*/ 0 w 9525"/>
                  <a:gd name="connsiteY1" fmla="*/ 8182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81819">
                    <a:moveTo>
                      <a:pt x="0" y="0"/>
                    </a:moveTo>
                    <a:lnTo>
                      <a:pt x="0" y="8182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1" name="Kombinationstegning: figur 190">
                <a:extLst>
                  <a:ext uri="{FF2B5EF4-FFF2-40B4-BE49-F238E27FC236}">
                    <a16:creationId xmlns:a16="http://schemas.microsoft.com/office/drawing/2014/main" id="{553561C0-40B2-29FD-FF7B-05C8374DD590}"/>
                  </a:ext>
                </a:extLst>
              </p:cNvPr>
              <p:cNvSpPr/>
              <p:nvPr/>
            </p:nvSpPr>
            <p:spPr>
              <a:xfrm>
                <a:off x="5900698" y="5367074"/>
                <a:ext cx="211359" cy="9525"/>
              </a:xfrm>
              <a:custGeom>
                <a:avLst/>
                <a:gdLst>
                  <a:gd name="connsiteX0" fmla="*/ 0 w 211359"/>
                  <a:gd name="connsiteY0" fmla="*/ 0 h 9525"/>
                  <a:gd name="connsiteX1" fmla="*/ 211360 w 211359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1359" h="9525">
                    <a:moveTo>
                      <a:pt x="0" y="0"/>
                    </a:moveTo>
                    <a:cubicBezTo>
                      <a:pt x="0" y="0"/>
                      <a:pt x="211360" y="0"/>
                      <a:pt x="211360" y="0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2" name="Kombinationstegning: figur 191">
                <a:extLst>
                  <a:ext uri="{FF2B5EF4-FFF2-40B4-BE49-F238E27FC236}">
                    <a16:creationId xmlns:a16="http://schemas.microsoft.com/office/drawing/2014/main" id="{5136CCC6-C96A-A95D-758A-F023D83B9480}"/>
                  </a:ext>
                </a:extLst>
              </p:cNvPr>
              <p:cNvSpPr/>
              <p:nvPr/>
            </p:nvSpPr>
            <p:spPr>
              <a:xfrm>
                <a:off x="5789256" y="5438702"/>
                <a:ext cx="110680" cy="9525"/>
              </a:xfrm>
              <a:custGeom>
                <a:avLst/>
                <a:gdLst>
                  <a:gd name="connsiteX0" fmla="*/ 110681 w 110680"/>
                  <a:gd name="connsiteY0" fmla="*/ 0 h 9525"/>
                  <a:gd name="connsiteX1" fmla="*/ 0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110681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3" name="Kombinationstegning: figur 192">
                <a:extLst>
                  <a:ext uri="{FF2B5EF4-FFF2-40B4-BE49-F238E27FC236}">
                    <a16:creationId xmlns:a16="http://schemas.microsoft.com/office/drawing/2014/main" id="{8025702B-8F42-3429-07D8-778F16D8FD37}"/>
                  </a:ext>
                </a:extLst>
              </p:cNvPr>
              <p:cNvSpPr/>
              <p:nvPr/>
            </p:nvSpPr>
            <p:spPr>
              <a:xfrm>
                <a:off x="5789256" y="5559289"/>
                <a:ext cx="110680" cy="9525"/>
              </a:xfrm>
              <a:custGeom>
                <a:avLst/>
                <a:gdLst>
                  <a:gd name="connsiteX0" fmla="*/ 0 w 110680"/>
                  <a:gd name="connsiteY0" fmla="*/ 0 h 9525"/>
                  <a:gd name="connsiteX1" fmla="*/ 110681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0" y="0"/>
                    </a:moveTo>
                    <a:lnTo>
                      <a:pt x="110681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4" name="Kombinationstegning: figur 193">
                <a:extLst>
                  <a:ext uri="{FF2B5EF4-FFF2-40B4-BE49-F238E27FC236}">
                    <a16:creationId xmlns:a16="http://schemas.microsoft.com/office/drawing/2014/main" id="{5D0F1D0D-FF6F-ABC0-13D8-75BBE1D45E2A}"/>
                  </a:ext>
                </a:extLst>
              </p:cNvPr>
              <p:cNvSpPr/>
              <p:nvPr/>
            </p:nvSpPr>
            <p:spPr>
              <a:xfrm>
                <a:off x="5789256" y="5679875"/>
                <a:ext cx="110680" cy="9525"/>
              </a:xfrm>
              <a:custGeom>
                <a:avLst/>
                <a:gdLst>
                  <a:gd name="connsiteX0" fmla="*/ 0 w 110680"/>
                  <a:gd name="connsiteY0" fmla="*/ 0 h 9525"/>
                  <a:gd name="connsiteX1" fmla="*/ 110681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0" y="0"/>
                    </a:moveTo>
                    <a:lnTo>
                      <a:pt x="110681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5" name="Kombinationstegning: figur 194">
                <a:extLst>
                  <a:ext uri="{FF2B5EF4-FFF2-40B4-BE49-F238E27FC236}">
                    <a16:creationId xmlns:a16="http://schemas.microsoft.com/office/drawing/2014/main" id="{0BB618FF-C7D3-74FA-E41C-B146275252C6}"/>
                  </a:ext>
                </a:extLst>
              </p:cNvPr>
              <p:cNvSpPr/>
              <p:nvPr/>
            </p:nvSpPr>
            <p:spPr>
              <a:xfrm>
                <a:off x="5789256" y="5800462"/>
                <a:ext cx="110680" cy="9525"/>
              </a:xfrm>
              <a:custGeom>
                <a:avLst/>
                <a:gdLst>
                  <a:gd name="connsiteX0" fmla="*/ 0 w 110680"/>
                  <a:gd name="connsiteY0" fmla="*/ 0 h 9525"/>
                  <a:gd name="connsiteX1" fmla="*/ 110681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0" y="0"/>
                    </a:moveTo>
                    <a:lnTo>
                      <a:pt x="110681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6" name="Kombinationstegning: figur 195">
                <a:extLst>
                  <a:ext uri="{FF2B5EF4-FFF2-40B4-BE49-F238E27FC236}">
                    <a16:creationId xmlns:a16="http://schemas.microsoft.com/office/drawing/2014/main" id="{B5968AC4-2F18-A442-D177-83F7F0EB3C4C}"/>
                  </a:ext>
                </a:extLst>
              </p:cNvPr>
              <p:cNvSpPr/>
              <p:nvPr/>
            </p:nvSpPr>
            <p:spPr>
              <a:xfrm>
                <a:off x="6174161" y="5495238"/>
                <a:ext cx="62103" cy="53287"/>
              </a:xfrm>
              <a:custGeom>
                <a:avLst/>
                <a:gdLst>
                  <a:gd name="connsiteX0" fmla="*/ 62103 w 62103"/>
                  <a:gd name="connsiteY0" fmla="*/ 53287 h 53287"/>
                  <a:gd name="connsiteX1" fmla="*/ 286 w 62103"/>
                  <a:gd name="connsiteY1" fmla="*/ 53287 h 53287"/>
                  <a:gd name="connsiteX2" fmla="*/ 286 w 62103"/>
                  <a:gd name="connsiteY2" fmla="*/ 42 h 53287"/>
                  <a:gd name="connsiteX3" fmla="*/ 61055 w 62103"/>
                  <a:gd name="connsiteY3" fmla="*/ 42 h 53287"/>
                  <a:gd name="connsiteX4" fmla="*/ 62103 w 62103"/>
                  <a:gd name="connsiteY4" fmla="*/ 1185 h 53287"/>
                  <a:gd name="connsiteX5" fmla="*/ 62103 w 62103"/>
                  <a:gd name="connsiteY5" fmla="*/ 53192 h 53287"/>
                  <a:gd name="connsiteX6" fmla="*/ 62103 w 62103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3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7" name="Kombinationstegning: figur 196">
                <a:extLst>
                  <a:ext uri="{FF2B5EF4-FFF2-40B4-BE49-F238E27FC236}">
                    <a16:creationId xmlns:a16="http://schemas.microsoft.com/office/drawing/2014/main" id="{B08B332D-A4A0-2608-CAD8-41B8F2577277}"/>
                  </a:ext>
                </a:extLst>
              </p:cNvPr>
              <p:cNvSpPr/>
              <p:nvPr/>
            </p:nvSpPr>
            <p:spPr>
              <a:xfrm>
                <a:off x="6320370" y="5495238"/>
                <a:ext cx="62103" cy="53287"/>
              </a:xfrm>
              <a:custGeom>
                <a:avLst/>
                <a:gdLst>
                  <a:gd name="connsiteX0" fmla="*/ 62103 w 62103"/>
                  <a:gd name="connsiteY0" fmla="*/ 53287 h 53287"/>
                  <a:gd name="connsiteX1" fmla="*/ 286 w 62103"/>
                  <a:gd name="connsiteY1" fmla="*/ 53287 h 53287"/>
                  <a:gd name="connsiteX2" fmla="*/ 286 w 62103"/>
                  <a:gd name="connsiteY2" fmla="*/ 42 h 53287"/>
                  <a:gd name="connsiteX3" fmla="*/ 61055 w 62103"/>
                  <a:gd name="connsiteY3" fmla="*/ 42 h 53287"/>
                  <a:gd name="connsiteX4" fmla="*/ 62103 w 62103"/>
                  <a:gd name="connsiteY4" fmla="*/ 1185 h 53287"/>
                  <a:gd name="connsiteX5" fmla="*/ 62103 w 62103"/>
                  <a:gd name="connsiteY5" fmla="*/ 53192 h 53287"/>
                  <a:gd name="connsiteX6" fmla="*/ 62103 w 62103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3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8" name="Kombinationstegning: figur 197">
                <a:extLst>
                  <a:ext uri="{FF2B5EF4-FFF2-40B4-BE49-F238E27FC236}">
                    <a16:creationId xmlns:a16="http://schemas.microsoft.com/office/drawing/2014/main" id="{E4E21A94-ABC2-0ABA-4EDE-2B4D821E116F}"/>
                  </a:ext>
                </a:extLst>
              </p:cNvPr>
              <p:cNvSpPr/>
              <p:nvPr/>
            </p:nvSpPr>
            <p:spPr>
              <a:xfrm>
                <a:off x="6466769" y="5495238"/>
                <a:ext cx="62102" cy="53287"/>
              </a:xfrm>
              <a:custGeom>
                <a:avLst/>
                <a:gdLst>
                  <a:gd name="connsiteX0" fmla="*/ 62103 w 62102"/>
                  <a:gd name="connsiteY0" fmla="*/ 53287 h 53287"/>
                  <a:gd name="connsiteX1" fmla="*/ 286 w 62102"/>
                  <a:gd name="connsiteY1" fmla="*/ 53287 h 53287"/>
                  <a:gd name="connsiteX2" fmla="*/ 286 w 62102"/>
                  <a:gd name="connsiteY2" fmla="*/ 42 h 53287"/>
                  <a:gd name="connsiteX3" fmla="*/ 61055 w 62102"/>
                  <a:gd name="connsiteY3" fmla="*/ 42 h 53287"/>
                  <a:gd name="connsiteX4" fmla="*/ 62103 w 62102"/>
                  <a:gd name="connsiteY4" fmla="*/ 1185 h 53287"/>
                  <a:gd name="connsiteX5" fmla="*/ 62103 w 62102"/>
                  <a:gd name="connsiteY5" fmla="*/ 53192 h 53287"/>
                  <a:gd name="connsiteX6" fmla="*/ 62103 w 62102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2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9" name="Kombinationstegning: figur 198">
                <a:extLst>
                  <a:ext uri="{FF2B5EF4-FFF2-40B4-BE49-F238E27FC236}">
                    <a16:creationId xmlns:a16="http://schemas.microsoft.com/office/drawing/2014/main" id="{FD705350-CA75-0C1F-D7AD-299321AF451A}"/>
                  </a:ext>
                </a:extLst>
              </p:cNvPr>
              <p:cNvSpPr/>
              <p:nvPr/>
            </p:nvSpPr>
            <p:spPr>
              <a:xfrm>
                <a:off x="6311892" y="5765653"/>
                <a:ext cx="62102" cy="53287"/>
              </a:xfrm>
              <a:custGeom>
                <a:avLst/>
                <a:gdLst>
                  <a:gd name="connsiteX0" fmla="*/ 62103 w 62102"/>
                  <a:gd name="connsiteY0" fmla="*/ 53287 h 53287"/>
                  <a:gd name="connsiteX1" fmla="*/ 286 w 62102"/>
                  <a:gd name="connsiteY1" fmla="*/ 53287 h 53287"/>
                  <a:gd name="connsiteX2" fmla="*/ 286 w 62102"/>
                  <a:gd name="connsiteY2" fmla="*/ 42 h 53287"/>
                  <a:gd name="connsiteX3" fmla="*/ 61055 w 62102"/>
                  <a:gd name="connsiteY3" fmla="*/ 42 h 53287"/>
                  <a:gd name="connsiteX4" fmla="*/ 62103 w 62102"/>
                  <a:gd name="connsiteY4" fmla="*/ 1185 h 53287"/>
                  <a:gd name="connsiteX5" fmla="*/ 62103 w 62102"/>
                  <a:gd name="connsiteY5" fmla="*/ 53192 h 53287"/>
                  <a:gd name="connsiteX6" fmla="*/ 62103 w 62102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2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00" name="Kombinationstegning: figur 199">
                <a:extLst>
                  <a:ext uri="{FF2B5EF4-FFF2-40B4-BE49-F238E27FC236}">
                    <a16:creationId xmlns:a16="http://schemas.microsoft.com/office/drawing/2014/main" id="{838421A1-DD50-3C91-CAF5-01A21D92591A}"/>
                  </a:ext>
                </a:extLst>
              </p:cNvPr>
              <p:cNvSpPr/>
              <p:nvPr/>
            </p:nvSpPr>
            <p:spPr>
              <a:xfrm>
                <a:off x="6458387" y="5765653"/>
                <a:ext cx="62102" cy="53287"/>
              </a:xfrm>
              <a:custGeom>
                <a:avLst/>
                <a:gdLst>
                  <a:gd name="connsiteX0" fmla="*/ 62103 w 62102"/>
                  <a:gd name="connsiteY0" fmla="*/ 53287 h 53287"/>
                  <a:gd name="connsiteX1" fmla="*/ 286 w 62102"/>
                  <a:gd name="connsiteY1" fmla="*/ 53287 h 53287"/>
                  <a:gd name="connsiteX2" fmla="*/ 286 w 62102"/>
                  <a:gd name="connsiteY2" fmla="*/ 42 h 53287"/>
                  <a:gd name="connsiteX3" fmla="*/ 61055 w 62102"/>
                  <a:gd name="connsiteY3" fmla="*/ 42 h 53287"/>
                  <a:gd name="connsiteX4" fmla="*/ 62103 w 62102"/>
                  <a:gd name="connsiteY4" fmla="*/ 1185 h 53287"/>
                  <a:gd name="connsiteX5" fmla="*/ 62103 w 62102"/>
                  <a:gd name="connsiteY5" fmla="*/ 53192 h 53287"/>
                  <a:gd name="connsiteX6" fmla="*/ 62103 w 62102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2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01" name="Kombinationstegning: figur 200">
                <a:extLst>
                  <a:ext uri="{FF2B5EF4-FFF2-40B4-BE49-F238E27FC236}">
                    <a16:creationId xmlns:a16="http://schemas.microsoft.com/office/drawing/2014/main" id="{D3A18600-9911-83C3-B5FC-6894933F4D65}"/>
                  </a:ext>
                </a:extLst>
              </p:cNvPr>
              <p:cNvSpPr/>
              <p:nvPr/>
            </p:nvSpPr>
            <p:spPr>
              <a:xfrm>
                <a:off x="6142496" y="5594972"/>
                <a:ext cx="125581" cy="129671"/>
              </a:xfrm>
              <a:custGeom>
                <a:avLst/>
                <a:gdLst>
                  <a:gd name="connsiteX0" fmla="*/ 125582 w 125581"/>
                  <a:gd name="connsiteY0" fmla="*/ 129671 h 129671"/>
                  <a:gd name="connsiteX1" fmla="*/ 42 w 125581"/>
                  <a:gd name="connsiteY1" fmla="*/ 129671 h 129671"/>
                  <a:gd name="connsiteX2" fmla="*/ 42 w 125581"/>
                  <a:gd name="connsiteY2" fmla="*/ 16990 h 129671"/>
                  <a:gd name="connsiteX3" fmla="*/ 42 w 125581"/>
                  <a:gd name="connsiteY3" fmla="*/ 131 h 129671"/>
                  <a:gd name="connsiteX4" fmla="*/ 20997 w 125581"/>
                  <a:gd name="connsiteY4" fmla="*/ 131 h 129671"/>
                  <a:gd name="connsiteX5" fmla="*/ 125582 w 125581"/>
                  <a:gd name="connsiteY5" fmla="*/ 417 h 129671"/>
                  <a:gd name="connsiteX6" fmla="*/ 125582 w 125581"/>
                  <a:gd name="connsiteY6" fmla="*/ 129671 h 129671"/>
                  <a:gd name="connsiteX7" fmla="*/ 125582 w 125581"/>
                  <a:gd name="connsiteY7" fmla="*/ 129671 h 1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29671">
                    <a:moveTo>
                      <a:pt x="125582" y="129671"/>
                    </a:moveTo>
                    <a:cubicBezTo>
                      <a:pt x="93864" y="129671"/>
                      <a:pt x="31761" y="129671"/>
                      <a:pt x="42" y="129671"/>
                    </a:cubicBezTo>
                    <a:cubicBezTo>
                      <a:pt x="-53" y="97381"/>
                      <a:pt x="42" y="50042"/>
                      <a:pt x="42" y="16990"/>
                    </a:cubicBezTo>
                    <a:cubicBezTo>
                      <a:pt x="42" y="6703"/>
                      <a:pt x="42" y="131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6993"/>
                      <a:pt x="125582" y="93762"/>
                      <a:pt x="125582" y="129671"/>
                    </a:cubicBezTo>
                    <a:lnTo>
                      <a:pt x="125582" y="129671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02" name="Kombinationstegning: figur 201">
                <a:extLst>
                  <a:ext uri="{FF2B5EF4-FFF2-40B4-BE49-F238E27FC236}">
                    <a16:creationId xmlns:a16="http://schemas.microsoft.com/office/drawing/2014/main" id="{E837A842-0B34-9BF4-B97F-B0831E28A250}"/>
                  </a:ext>
                </a:extLst>
              </p:cNvPr>
              <p:cNvSpPr/>
              <p:nvPr/>
            </p:nvSpPr>
            <p:spPr>
              <a:xfrm>
                <a:off x="6142496" y="5765564"/>
                <a:ext cx="125581" cy="130052"/>
              </a:xfrm>
              <a:custGeom>
                <a:avLst/>
                <a:gdLst>
                  <a:gd name="connsiteX0" fmla="*/ 125582 w 125581"/>
                  <a:gd name="connsiteY0" fmla="*/ 130052 h 130052"/>
                  <a:gd name="connsiteX1" fmla="*/ 42 w 125581"/>
                  <a:gd name="connsiteY1" fmla="*/ 130052 h 130052"/>
                  <a:gd name="connsiteX2" fmla="*/ 42 w 125581"/>
                  <a:gd name="connsiteY2" fmla="*/ 17086 h 130052"/>
                  <a:gd name="connsiteX3" fmla="*/ 42 w 125581"/>
                  <a:gd name="connsiteY3" fmla="*/ 131 h 130052"/>
                  <a:gd name="connsiteX4" fmla="*/ 20997 w 125581"/>
                  <a:gd name="connsiteY4" fmla="*/ 131 h 130052"/>
                  <a:gd name="connsiteX5" fmla="*/ 125582 w 125581"/>
                  <a:gd name="connsiteY5" fmla="*/ 417 h 130052"/>
                  <a:gd name="connsiteX6" fmla="*/ 125582 w 125581"/>
                  <a:gd name="connsiteY6" fmla="*/ 130052 h 130052"/>
                  <a:gd name="connsiteX7" fmla="*/ 125582 w 125581"/>
                  <a:gd name="connsiteY7" fmla="*/ 130052 h 130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30052">
                    <a:moveTo>
                      <a:pt x="125582" y="130052"/>
                    </a:moveTo>
                    <a:cubicBezTo>
                      <a:pt x="93864" y="130052"/>
                      <a:pt x="31761" y="130052"/>
                      <a:pt x="42" y="130052"/>
                    </a:cubicBezTo>
                    <a:cubicBezTo>
                      <a:pt x="-53" y="97667"/>
                      <a:pt x="42" y="50233"/>
                      <a:pt x="42" y="17086"/>
                    </a:cubicBezTo>
                    <a:cubicBezTo>
                      <a:pt x="42" y="6799"/>
                      <a:pt x="42" y="226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7088"/>
                      <a:pt x="125582" y="93952"/>
                      <a:pt x="125582" y="130052"/>
                    </a:cubicBezTo>
                    <a:lnTo>
                      <a:pt x="125582" y="13005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03" name="Kombinationstegning: figur 202">
                <a:extLst>
                  <a:ext uri="{FF2B5EF4-FFF2-40B4-BE49-F238E27FC236}">
                    <a16:creationId xmlns:a16="http://schemas.microsoft.com/office/drawing/2014/main" id="{51765ADF-B0D0-44F5-A5FC-93295C838764}"/>
                  </a:ext>
                </a:extLst>
              </p:cNvPr>
              <p:cNvSpPr/>
              <p:nvPr/>
            </p:nvSpPr>
            <p:spPr>
              <a:xfrm>
                <a:off x="6288609" y="5594972"/>
                <a:ext cx="125581" cy="129671"/>
              </a:xfrm>
              <a:custGeom>
                <a:avLst/>
                <a:gdLst>
                  <a:gd name="connsiteX0" fmla="*/ 125582 w 125581"/>
                  <a:gd name="connsiteY0" fmla="*/ 129671 h 129671"/>
                  <a:gd name="connsiteX1" fmla="*/ 42 w 125581"/>
                  <a:gd name="connsiteY1" fmla="*/ 129671 h 129671"/>
                  <a:gd name="connsiteX2" fmla="*/ 42 w 125581"/>
                  <a:gd name="connsiteY2" fmla="*/ 16990 h 129671"/>
                  <a:gd name="connsiteX3" fmla="*/ 42 w 125581"/>
                  <a:gd name="connsiteY3" fmla="*/ 131 h 129671"/>
                  <a:gd name="connsiteX4" fmla="*/ 20997 w 125581"/>
                  <a:gd name="connsiteY4" fmla="*/ 131 h 129671"/>
                  <a:gd name="connsiteX5" fmla="*/ 125582 w 125581"/>
                  <a:gd name="connsiteY5" fmla="*/ 417 h 129671"/>
                  <a:gd name="connsiteX6" fmla="*/ 125582 w 125581"/>
                  <a:gd name="connsiteY6" fmla="*/ 129671 h 129671"/>
                  <a:gd name="connsiteX7" fmla="*/ 125582 w 125581"/>
                  <a:gd name="connsiteY7" fmla="*/ 129671 h 1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29671">
                    <a:moveTo>
                      <a:pt x="125582" y="129671"/>
                    </a:moveTo>
                    <a:cubicBezTo>
                      <a:pt x="93864" y="129671"/>
                      <a:pt x="31761" y="129671"/>
                      <a:pt x="42" y="129671"/>
                    </a:cubicBezTo>
                    <a:cubicBezTo>
                      <a:pt x="-53" y="97381"/>
                      <a:pt x="42" y="50042"/>
                      <a:pt x="42" y="16990"/>
                    </a:cubicBezTo>
                    <a:cubicBezTo>
                      <a:pt x="42" y="6703"/>
                      <a:pt x="42" y="131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6993"/>
                      <a:pt x="125582" y="93762"/>
                      <a:pt x="125582" y="129671"/>
                    </a:cubicBezTo>
                    <a:lnTo>
                      <a:pt x="125582" y="129671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04" name="Kombinationstegning: figur 203">
                <a:extLst>
                  <a:ext uri="{FF2B5EF4-FFF2-40B4-BE49-F238E27FC236}">
                    <a16:creationId xmlns:a16="http://schemas.microsoft.com/office/drawing/2014/main" id="{21B5AC50-CC48-467B-3282-575F1A4006BC}"/>
                  </a:ext>
                </a:extLst>
              </p:cNvPr>
              <p:cNvSpPr/>
              <p:nvPr/>
            </p:nvSpPr>
            <p:spPr>
              <a:xfrm>
                <a:off x="6435104" y="5594495"/>
                <a:ext cx="125581" cy="129671"/>
              </a:xfrm>
              <a:custGeom>
                <a:avLst/>
                <a:gdLst>
                  <a:gd name="connsiteX0" fmla="*/ 125582 w 125581"/>
                  <a:gd name="connsiteY0" fmla="*/ 129671 h 129671"/>
                  <a:gd name="connsiteX1" fmla="*/ 42 w 125581"/>
                  <a:gd name="connsiteY1" fmla="*/ 129671 h 129671"/>
                  <a:gd name="connsiteX2" fmla="*/ 42 w 125581"/>
                  <a:gd name="connsiteY2" fmla="*/ 16990 h 129671"/>
                  <a:gd name="connsiteX3" fmla="*/ 42 w 125581"/>
                  <a:gd name="connsiteY3" fmla="*/ 131 h 129671"/>
                  <a:gd name="connsiteX4" fmla="*/ 20997 w 125581"/>
                  <a:gd name="connsiteY4" fmla="*/ 131 h 129671"/>
                  <a:gd name="connsiteX5" fmla="*/ 125582 w 125581"/>
                  <a:gd name="connsiteY5" fmla="*/ 417 h 129671"/>
                  <a:gd name="connsiteX6" fmla="*/ 125582 w 125581"/>
                  <a:gd name="connsiteY6" fmla="*/ 129671 h 129671"/>
                  <a:gd name="connsiteX7" fmla="*/ 125582 w 125581"/>
                  <a:gd name="connsiteY7" fmla="*/ 129671 h 1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29671">
                    <a:moveTo>
                      <a:pt x="125582" y="129671"/>
                    </a:moveTo>
                    <a:cubicBezTo>
                      <a:pt x="93864" y="129671"/>
                      <a:pt x="31761" y="129671"/>
                      <a:pt x="42" y="129671"/>
                    </a:cubicBezTo>
                    <a:cubicBezTo>
                      <a:pt x="-53" y="97381"/>
                      <a:pt x="42" y="50042"/>
                      <a:pt x="42" y="16990"/>
                    </a:cubicBezTo>
                    <a:cubicBezTo>
                      <a:pt x="42" y="6703"/>
                      <a:pt x="42" y="131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6993"/>
                      <a:pt x="125582" y="93762"/>
                      <a:pt x="125582" y="129671"/>
                    </a:cubicBezTo>
                    <a:lnTo>
                      <a:pt x="125582" y="129671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grpSp>
            <p:nvGrpSpPr>
              <p:cNvPr id="205" name="Grafik 103">
                <a:extLst>
                  <a:ext uri="{FF2B5EF4-FFF2-40B4-BE49-F238E27FC236}">
                    <a16:creationId xmlns:a16="http://schemas.microsoft.com/office/drawing/2014/main" id="{FAF0820F-D88D-CAF7-FCDF-50D46C6EB2A6}"/>
                  </a:ext>
                </a:extLst>
              </p:cNvPr>
              <p:cNvGrpSpPr/>
              <p:nvPr/>
            </p:nvGrpSpPr>
            <p:grpSpPr>
              <a:xfrm>
                <a:off x="6223596" y="5111423"/>
                <a:ext cx="58483" cy="32861"/>
                <a:chOff x="6223596" y="5111423"/>
                <a:chExt cx="58483" cy="32861"/>
              </a:xfrm>
            </p:grpSpPr>
            <p:sp>
              <p:nvSpPr>
                <p:cNvPr id="206" name="Kombinationstegning: figur 205">
                  <a:extLst>
                    <a:ext uri="{FF2B5EF4-FFF2-40B4-BE49-F238E27FC236}">
                      <a16:creationId xmlns:a16="http://schemas.microsoft.com/office/drawing/2014/main" id="{7B8F15EF-A748-7676-C32D-74037F20F155}"/>
                    </a:ext>
                  </a:extLst>
                </p:cNvPr>
                <p:cNvSpPr/>
                <p:nvPr/>
              </p:nvSpPr>
              <p:spPr>
                <a:xfrm>
                  <a:off x="6249123" y="5111423"/>
                  <a:ext cx="32956" cy="32861"/>
                </a:xfrm>
                <a:custGeom>
                  <a:avLst/>
                  <a:gdLst>
                    <a:gd name="connsiteX0" fmla="*/ 0 w 32956"/>
                    <a:gd name="connsiteY0" fmla="*/ 0 h 32861"/>
                    <a:gd name="connsiteX1" fmla="*/ 32957 w 32956"/>
                    <a:gd name="connsiteY1" fmla="*/ 32861 h 32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956" h="32861">
                      <a:moveTo>
                        <a:pt x="0" y="0"/>
                      </a:moveTo>
                      <a:lnTo>
                        <a:pt x="32957" y="32861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07" name="Kombinationstegning: figur 206">
                  <a:extLst>
                    <a:ext uri="{FF2B5EF4-FFF2-40B4-BE49-F238E27FC236}">
                      <a16:creationId xmlns:a16="http://schemas.microsoft.com/office/drawing/2014/main" id="{F66F28FD-C4B8-8673-506D-C28ACBF665E5}"/>
                    </a:ext>
                  </a:extLst>
                </p:cNvPr>
                <p:cNvSpPr/>
                <p:nvPr/>
              </p:nvSpPr>
              <p:spPr>
                <a:xfrm>
                  <a:off x="6223596" y="5115329"/>
                  <a:ext cx="50768" cy="28956"/>
                </a:xfrm>
                <a:custGeom>
                  <a:avLst/>
                  <a:gdLst>
                    <a:gd name="connsiteX0" fmla="*/ 50768 w 50768"/>
                    <a:gd name="connsiteY0" fmla="*/ 0 h 28956"/>
                    <a:gd name="connsiteX1" fmla="*/ 0 w 50768"/>
                    <a:gd name="connsiteY1" fmla="*/ 28956 h 28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0768" h="28956">
                      <a:moveTo>
                        <a:pt x="50768" y="0"/>
                      </a:moveTo>
                      <a:lnTo>
                        <a:pt x="0" y="28956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1870157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F8C1B03-4EC6-3885-8F87-58F43A8F91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87DA2E-090D-4F58-A61A-85757DEAB5AA}" type="slidenum">
              <a:rPr lang="da-DK" smtClean="0"/>
              <a:t>‹#›</a:t>
            </a:fld>
            <a:endParaRPr lang="da-DK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3FD97B2A-7241-7CE7-658F-4ABE2BDF20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8009" y="459063"/>
            <a:ext cx="938716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Overskrift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DAC44917-2E44-C747-63FC-DCB6C6DB431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8009" y="1879807"/>
            <a:ext cx="9387165" cy="451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defRPr/>
            </a:lvl1pPr>
            <a:lvl2pPr>
              <a:lnSpc>
                <a:spcPct val="100000"/>
              </a:lnSpc>
              <a:spcAft>
                <a:spcPts val="0"/>
              </a:spcAft>
              <a:defRPr/>
            </a:lvl2pPr>
            <a:lvl3pPr>
              <a:lnSpc>
                <a:spcPct val="100000"/>
              </a:lnSpc>
              <a:spcAft>
                <a:spcPts val="0"/>
              </a:spcAft>
              <a:defRPr/>
            </a:lvl3pPr>
            <a:lvl4pPr>
              <a:lnSpc>
                <a:spcPct val="100000"/>
              </a:lnSpc>
              <a:spcAft>
                <a:spcPts val="0"/>
              </a:spcAft>
              <a:defRPr/>
            </a:lvl4pPr>
            <a:lvl5pPr>
              <a:lnSpc>
                <a:spcPct val="100000"/>
              </a:lnSpc>
              <a:spcAft>
                <a:spcPts val="0"/>
              </a:spcAft>
              <a:defRPr/>
            </a:lvl5pPr>
          </a:lstStyle>
          <a:p>
            <a:pPr lvl="0"/>
            <a:r>
              <a:rPr lang="da-DK"/>
              <a:t>Her står teksten med bullets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6072438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mørk - blå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1A95821-16FD-4FB6-EA27-A7DEE9A36982}"/>
              </a:ext>
            </a:extLst>
          </p:cNvPr>
          <p:cNvSpPr/>
          <p:nvPr userDrawn="1"/>
        </p:nvSpPr>
        <p:spPr>
          <a:xfrm>
            <a:off x="11644129" y="0"/>
            <a:ext cx="54787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F8C1B03-4EC6-3885-8F87-58F43A8F91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87DA2E-090D-4F58-A61A-85757DEAB5AA}" type="slidenum">
              <a:rPr lang="da-DK" smtClean="0"/>
              <a:t>‹#›</a:t>
            </a:fld>
            <a:endParaRPr lang="da-DK"/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6217D06C-95C2-2052-029B-CEA94F32AAE9}"/>
              </a:ext>
            </a:extLst>
          </p:cNvPr>
          <p:cNvSpPr txBox="1"/>
          <p:nvPr userDrawn="1"/>
        </p:nvSpPr>
        <p:spPr>
          <a:xfrm rot="5400000">
            <a:off x="8743543" y="3356719"/>
            <a:ext cx="63490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900">
                <a:solidFill>
                  <a:schemeClr val="bg1"/>
                </a:solidFill>
              </a:rPr>
              <a:t>SUNDHED OG OMSORG		AARHUS KOMMUNE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4BB4CB29-5733-2AA9-0564-9C439A3D73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8009" y="469002"/>
            <a:ext cx="9387165" cy="13255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a-DK"/>
              <a:t>Overskrift</a:t>
            </a:r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AAC4896A-33C2-572A-22D8-F12C12BD35C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8009" y="1925388"/>
            <a:ext cx="9387165" cy="44636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defRPr/>
            </a:lvl1pPr>
            <a:lvl2pPr>
              <a:lnSpc>
                <a:spcPct val="100000"/>
              </a:lnSpc>
              <a:buClr>
                <a:schemeClr val="accent1"/>
              </a:buClr>
              <a:defRPr/>
            </a:lvl2pPr>
            <a:lvl3pPr>
              <a:lnSpc>
                <a:spcPct val="100000"/>
              </a:lnSpc>
              <a:buClr>
                <a:schemeClr val="accent1"/>
              </a:buClr>
              <a:defRPr/>
            </a:lvl3pPr>
            <a:lvl4pPr>
              <a:lnSpc>
                <a:spcPct val="100000"/>
              </a:lnSpc>
              <a:buClr>
                <a:schemeClr val="accent1"/>
              </a:buClr>
              <a:defRPr/>
            </a:lvl4pPr>
            <a:lvl5pPr>
              <a:lnSpc>
                <a:spcPct val="100000"/>
              </a:lnSpc>
              <a:buClr>
                <a:schemeClr val="accent1"/>
              </a:buClr>
              <a:defRPr/>
            </a:lvl5pPr>
          </a:lstStyle>
          <a:p>
            <a:pPr lvl="0"/>
            <a:r>
              <a:rPr lang="da-DK"/>
              <a:t>Her står teksten med bullets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7016849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7A6F0F-EDF8-7564-D772-3D80FAC6CC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06506" y="2766219"/>
            <a:ext cx="7978988" cy="1325563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accent1"/>
                </a:solidFill>
                <a:highlight>
                  <a:srgbClr val="22123A"/>
                </a:highlight>
              </a:defRPr>
            </a:lvl1pPr>
          </a:lstStyle>
          <a:p>
            <a:r>
              <a:rPr lang="da-DK"/>
              <a:t>”Her står en tekst, det kunne være et statement eller citat”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3593B047-60AA-A551-6D73-D973536D8C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36988" y="4964113"/>
            <a:ext cx="4518025" cy="4540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da-DK"/>
              <a:t>- evt. forfatter</a:t>
            </a:r>
          </a:p>
        </p:txBody>
      </p:sp>
    </p:spTree>
    <p:extLst>
      <p:ext uri="{BB962C8B-B14F-4D97-AF65-F5344CB8AC3E}">
        <p14:creationId xmlns:p14="http://schemas.microsoft.com/office/powerpoint/2010/main" val="173664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mørk - blå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7A6F0F-EDF8-7564-D772-3D80FAC6CC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06506" y="2766219"/>
            <a:ext cx="7978988" cy="1325563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bg1"/>
                </a:solidFill>
                <a:highlight>
                  <a:srgbClr val="7CC2ED"/>
                </a:highlight>
              </a:defRPr>
            </a:lvl1pPr>
          </a:lstStyle>
          <a:p>
            <a:r>
              <a:rPr lang="da-DK"/>
              <a:t>”Her står en tekst, det kunne være et statement eller citat”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3593B047-60AA-A551-6D73-D973536D8C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36988" y="4964113"/>
            <a:ext cx="4518025" cy="4540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7CC2ED"/>
                </a:solidFill>
              </a:defRPr>
            </a:lvl1pPr>
          </a:lstStyle>
          <a:p>
            <a:pPr lvl="0"/>
            <a:r>
              <a:rPr lang="da-DK"/>
              <a:t>- evt. forfatter</a:t>
            </a:r>
          </a:p>
        </p:txBody>
      </p:sp>
    </p:spTree>
    <p:extLst>
      <p:ext uri="{BB962C8B-B14F-4D97-AF65-F5344CB8AC3E}">
        <p14:creationId xmlns:p14="http://schemas.microsoft.com/office/powerpoint/2010/main" val="39925172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slide - rø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E3B9D8-99D7-6285-A6B6-8C2754D8A0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8642" y="382925"/>
            <a:ext cx="9144000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7200" b="1"/>
            </a:lvl1pPr>
          </a:lstStyle>
          <a:p>
            <a:r>
              <a:rPr lang="da-DK"/>
              <a:t>Overskrift her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648E5461-682C-CE87-BDC2-5CE424079F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78641" y="2835261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Undertitel her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CBBBAED-E4CC-1DA3-9082-561CBA1C3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0500" y="6412994"/>
            <a:ext cx="5715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5587DA2E-090D-4F58-A61A-85757DEAB5AA}" type="slidenum">
              <a:rPr lang="da-DK" smtClean="0"/>
              <a:t>‹#›</a:t>
            </a:fld>
            <a:endParaRPr lang="da-DK"/>
          </a:p>
        </p:txBody>
      </p:sp>
      <p:sp>
        <p:nvSpPr>
          <p:cNvPr id="13" name="Pladsholder til tekst 12">
            <a:extLst>
              <a:ext uri="{FF2B5EF4-FFF2-40B4-BE49-F238E27FC236}">
                <a16:creationId xmlns:a16="http://schemas.microsoft.com/office/drawing/2014/main" id="{70DC0C82-C005-4942-0B21-80C157EC71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86750" y="6257419"/>
            <a:ext cx="1752600" cy="365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400" b="1"/>
            </a:lvl1pPr>
          </a:lstStyle>
          <a:p>
            <a:pPr lvl="0"/>
            <a:r>
              <a:rPr lang="da-DK"/>
              <a:t>Navn(e) her</a:t>
            </a:r>
          </a:p>
        </p:txBody>
      </p:sp>
      <p:sp>
        <p:nvSpPr>
          <p:cNvPr id="16" name="Pladsholder til tekst 15">
            <a:extLst>
              <a:ext uri="{FF2B5EF4-FFF2-40B4-BE49-F238E27FC236}">
                <a16:creationId xmlns:a16="http://schemas.microsoft.com/office/drawing/2014/main" id="{146F8535-1D41-12F4-CE5B-B2F400CB59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53650" y="6257925"/>
            <a:ext cx="1352550" cy="365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sz="1400"/>
              <a:t>|    xx/x 2024</a:t>
            </a:r>
            <a:endParaRPr lang="da-DK"/>
          </a:p>
        </p:txBody>
      </p:sp>
      <p:pic>
        <p:nvPicPr>
          <p:cNvPr id="158" name="Billede 157">
            <a:extLst>
              <a:ext uri="{FF2B5EF4-FFF2-40B4-BE49-F238E27FC236}">
                <a16:creationId xmlns:a16="http://schemas.microsoft.com/office/drawing/2014/main" id="{E3ED52BA-42EF-0224-321E-7B2A66093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68" y="0"/>
            <a:ext cx="640135" cy="896190"/>
          </a:xfrm>
          <a:prstGeom prst="rect">
            <a:avLst/>
          </a:prstGeom>
        </p:spPr>
      </p:pic>
      <p:grpSp>
        <p:nvGrpSpPr>
          <p:cNvPr id="4" name="Gruppe 3">
            <a:extLst>
              <a:ext uri="{FF2B5EF4-FFF2-40B4-BE49-F238E27FC236}">
                <a16:creationId xmlns:a16="http://schemas.microsoft.com/office/drawing/2014/main" id="{8464C1F4-86E6-AF32-EA06-D3F34A1CCB45}"/>
              </a:ext>
            </a:extLst>
          </p:cNvPr>
          <p:cNvGrpSpPr/>
          <p:nvPr/>
        </p:nvGrpSpPr>
        <p:grpSpPr>
          <a:xfrm>
            <a:off x="5211643" y="4267838"/>
            <a:ext cx="5853792" cy="2057274"/>
            <a:chOff x="5659417" y="4230075"/>
            <a:chExt cx="5853792" cy="2057274"/>
          </a:xfrm>
        </p:grpSpPr>
        <p:sp>
          <p:nvSpPr>
            <p:cNvPr id="7" name="Kombinationstegning: figur 6">
              <a:extLst>
                <a:ext uri="{FF2B5EF4-FFF2-40B4-BE49-F238E27FC236}">
                  <a16:creationId xmlns:a16="http://schemas.microsoft.com/office/drawing/2014/main" id="{1F73A58A-2331-458B-1330-E03F0D92AE0C}"/>
                </a:ext>
              </a:extLst>
            </p:cNvPr>
            <p:cNvSpPr/>
            <p:nvPr/>
          </p:nvSpPr>
          <p:spPr>
            <a:xfrm>
              <a:off x="7017314" y="5086563"/>
              <a:ext cx="1084421" cy="690086"/>
            </a:xfrm>
            <a:custGeom>
              <a:avLst/>
              <a:gdLst>
                <a:gd name="connsiteX0" fmla="*/ 0 w 1084421"/>
                <a:gd name="connsiteY0" fmla="*/ 690086 h 690086"/>
                <a:gd name="connsiteX1" fmla="*/ 0 w 1084421"/>
                <a:gd name="connsiteY1" fmla="*/ 11525 h 690086"/>
                <a:gd name="connsiteX2" fmla="*/ 11335 w 1084421"/>
                <a:gd name="connsiteY2" fmla="*/ 191 h 690086"/>
                <a:gd name="connsiteX3" fmla="*/ 1074992 w 1084421"/>
                <a:gd name="connsiteY3" fmla="*/ 0 h 690086"/>
                <a:gd name="connsiteX4" fmla="*/ 1084421 w 1084421"/>
                <a:gd name="connsiteY4" fmla="*/ 9430 h 690086"/>
                <a:gd name="connsiteX5" fmla="*/ 1084421 w 1084421"/>
                <a:gd name="connsiteY5" fmla="*/ 584740 h 69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4421" h="690086">
                  <a:moveTo>
                    <a:pt x="0" y="690086"/>
                  </a:moveTo>
                  <a:lnTo>
                    <a:pt x="0" y="11525"/>
                  </a:lnTo>
                  <a:cubicBezTo>
                    <a:pt x="0" y="5239"/>
                    <a:pt x="5048" y="191"/>
                    <a:pt x="11335" y="191"/>
                  </a:cubicBezTo>
                  <a:lnTo>
                    <a:pt x="1074992" y="0"/>
                  </a:lnTo>
                  <a:cubicBezTo>
                    <a:pt x="1080230" y="0"/>
                    <a:pt x="1084421" y="4191"/>
                    <a:pt x="1084421" y="9430"/>
                  </a:cubicBezTo>
                  <a:lnTo>
                    <a:pt x="1084421" y="58474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8" name="Kombinationstegning: figur 7">
              <a:extLst>
                <a:ext uri="{FF2B5EF4-FFF2-40B4-BE49-F238E27FC236}">
                  <a16:creationId xmlns:a16="http://schemas.microsoft.com/office/drawing/2014/main" id="{840B16AF-5612-75B7-A2F9-C87DBC63D9B7}"/>
                </a:ext>
              </a:extLst>
            </p:cNvPr>
            <p:cNvSpPr/>
            <p:nvPr/>
          </p:nvSpPr>
          <p:spPr>
            <a:xfrm>
              <a:off x="7131043" y="5026224"/>
              <a:ext cx="792194" cy="51195"/>
            </a:xfrm>
            <a:custGeom>
              <a:avLst/>
              <a:gdLst>
                <a:gd name="connsiteX0" fmla="*/ 0 w 792194"/>
                <a:gd name="connsiteY0" fmla="*/ 51100 h 51195"/>
                <a:gd name="connsiteX1" fmla="*/ 76486 w 792194"/>
                <a:gd name="connsiteY1" fmla="*/ 25859 h 51195"/>
                <a:gd name="connsiteX2" fmla="*/ 155543 w 792194"/>
                <a:gd name="connsiteY2" fmla="*/ 13952 h 51195"/>
                <a:gd name="connsiteX3" fmla="*/ 467963 w 792194"/>
                <a:gd name="connsiteY3" fmla="*/ 1284 h 51195"/>
                <a:gd name="connsiteX4" fmla="*/ 792194 w 792194"/>
                <a:gd name="connsiteY4" fmla="*/ 51195 h 5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2194" h="51195">
                  <a:moveTo>
                    <a:pt x="0" y="51100"/>
                  </a:moveTo>
                  <a:cubicBezTo>
                    <a:pt x="24384" y="36812"/>
                    <a:pt x="40862" y="33193"/>
                    <a:pt x="76486" y="25859"/>
                  </a:cubicBezTo>
                  <a:cubicBezTo>
                    <a:pt x="98774" y="21572"/>
                    <a:pt x="125635" y="17477"/>
                    <a:pt x="155543" y="13952"/>
                  </a:cubicBezTo>
                  <a:cubicBezTo>
                    <a:pt x="256413" y="1951"/>
                    <a:pt x="365188" y="-2431"/>
                    <a:pt x="467963" y="1284"/>
                  </a:cubicBezTo>
                  <a:cubicBezTo>
                    <a:pt x="610267" y="9571"/>
                    <a:pt x="723043" y="15191"/>
                    <a:pt x="792194" y="51195"/>
                  </a:cubicBezTo>
                </a:path>
              </a:pathLst>
            </a:custGeom>
            <a:noFill/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9" name="Kombinationstegning: figur 8">
              <a:extLst>
                <a:ext uri="{FF2B5EF4-FFF2-40B4-BE49-F238E27FC236}">
                  <a16:creationId xmlns:a16="http://schemas.microsoft.com/office/drawing/2014/main" id="{2BDFDAE9-5561-C323-DF80-5338945EBB76}"/>
                </a:ext>
              </a:extLst>
            </p:cNvPr>
            <p:cNvSpPr/>
            <p:nvPr/>
          </p:nvSpPr>
          <p:spPr>
            <a:xfrm>
              <a:off x="7131043" y="4959059"/>
              <a:ext cx="792194" cy="127694"/>
            </a:xfrm>
            <a:custGeom>
              <a:avLst/>
              <a:gdLst>
                <a:gd name="connsiteX0" fmla="*/ 0 w 792194"/>
                <a:gd name="connsiteY0" fmla="*/ 127695 h 127694"/>
                <a:gd name="connsiteX1" fmla="*/ 12287 w 792194"/>
                <a:gd name="connsiteY1" fmla="*/ 45589 h 127694"/>
                <a:gd name="connsiteX2" fmla="*/ 164021 w 792194"/>
                <a:gd name="connsiteY2" fmla="*/ 11775 h 127694"/>
                <a:gd name="connsiteX3" fmla="*/ 623888 w 792194"/>
                <a:gd name="connsiteY3" fmla="*/ 11585 h 127694"/>
                <a:gd name="connsiteX4" fmla="*/ 779145 w 792194"/>
                <a:gd name="connsiteY4" fmla="*/ 45589 h 127694"/>
                <a:gd name="connsiteX5" fmla="*/ 792194 w 792194"/>
                <a:gd name="connsiteY5" fmla="*/ 127504 h 127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2194" h="127694">
                  <a:moveTo>
                    <a:pt x="0" y="127695"/>
                  </a:moveTo>
                  <a:cubicBezTo>
                    <a:pt x="1238" y="104168"/>
                    <a:pt x="-3334" y="57400"/>
                    <a:pt x="12287" y="45589"/>
                  </a:cubicBezTo>
                  <a:cubicBezTo>
                    <a:pt x="54578" y="25777"/>
                    <a:pt x="115443" y="18634"/>
                    <a:pt x="164021" y="11775"/>
                  </a:cubicBezTo>
                  <a:cubicBezTo>
                    <a:pt x="314992" y="-3845"/>
                    <a:pt x="473202" y="-3941"/>
                    <a:pt x="623888" y="11585"/>
                  </a:cubicBezTo>
                  <a:cubicBezTo>
                    <a:pt x="673418" y="18443"/>
                    <a:pt x="735711" y="25968"/>
                    <a:pt x="779145" y="45589"/>
                  </a:cubicBezTo>
                  <a:cubicBezTo>
                    <a:pt x="795718" y="57210"/>
                    <a:pt x="790766" y="103787"/>
                    <a:pt x="792194" y="127504"/>
                  </a:cubicBezTo>
                </a:path>
              </a:pathLst>
            </a:custGeom>
            <a:noFill/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0" name="Kombinationstegning: figur 9">
              <a:extLst>
                <a:ext uri="{FF2B5EF4-FFF2-40B4-BE49-F238E27FC236}">
                  <a16:creationId xmlns:a16="http://schemas.microsoft.com/office/drawing/2014/main" id="{C7671B6B-DAF9-F8C8-F7BB-E0B5A6429B28}"/>
                </a:ext>
              </a:extLst>
            </p:cNvPr>
            <p:cNvSpPr/>
            <p:nvPr/>
          </p:nvSpPr>
          <p:spPr>
            <a:xfrm>
              <a:off x="7183144" y="5051797"/>
              <a:ext cx="700087" cy="34766"/>
            </a:xfrm>
            <a:custGeom>
              <a:avLst/>
              <a:gdLst>
                <a:gd name="connsiteX0" fmla="*/ 0 w 700087"/>
                <a:gd name="connsiteY0" fmla="*/ 34766 h 34766"/>
                <a:gd name="connsiteX1" fmla="*/ 344043 w 700087"/>
                <a:gd name="connsiteY1" fmla="*/ 0 h 34766"/>
                <a:gd name="connsiteX2" fmla="*/ 700088 w 700087"/>
                <a:gd name="connsiteY2" fmla="*/ 34766 h 3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0087" h="34766">
                  <a:moveTo>
                    <a:pt x="0" y="34766"/>
                  </a:moveTo>
                  <a:cubicBezTo>
                    <a:pt x="0" y="34766"/>
                    <a:pt x="69533" y="0"/>
                    <a:pt x="344043" y="0"/>
                  </a:cubicBezTo>
                  <a:cubicBezTo>
                    <a:pt x="591407" y="0"/>
                    <a:pt x="700088" y="34766"/>
                    <a:pt x="700088" y="34766"/>
                  </a:cubicBezTo>
                </a:path>
              </a:pathLst>
            </a:custGeom>
            <a:noFill/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1" name="Kombinationstegning: figur 10">
              <a:extLst>
                <a:ext uri="{FF2B5EF4-FFF2-40B4-BE49-F238E27FC236}">
                  <a16:creationId xmlns:a16="http://schemas.microsoft.com/office/drawing/2014/main" id="{8F64996B-47F6-DB96-C302-0B28818028C6}"/>
                </a:ext>
              </a:extLst>
            </p:cNvPr>
            <p:cNvSpPr/>
            <p:nvPr/>
          </p:nvSpPr>
          <p:spPr>
            <a:xfrm>
              <a:off x="7279823" y="5169907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2" name="Kombinationstegning: figur 11">
              <a:extLst>
                <a:ext uri="{FF2B5EF4-FFF2-40B4-BE49-F238E27FC236}">
                  <a16:creationId xmlns:a16="http://schemas.microsoft.com/office/drawing/2014/main" id="{7E4AE13D-CD68-9F64-73E0-72DA5B0ED601}"/>
                </a:ext>
              </a:extLst>
            </p:cNvPr>
            <p:cNvSpPr/>
            <p:nvPr/>
          </p:nvSpPr>
          <p:spPr>
            <a:xfrm>
              <a:off x="7279823" y="5253536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" name="Kombinationstegning: figur 13">
              <a:extLst>
                <a:ext uri="{FF2B5EF4-FFF2-40B4-BE49-F238E27FC236}">
                  <a16:creationId xmlns:a16="http://schemas.microsoft.com/office/drawing/2014/main" id="{05EEA7F1-B9A2-8EB5-6376-E5CE0B58DD07}"/>
                </a:ext>
              </a:extLst>
            </p:cNvPr>
            <p:cNvSpPr/>
            <p:nvPr/>
          </p:nvSpPr>
          <p:spPr>
            <a:xfrm>
              <a:off x="7279823" y="5337166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" name="Kombinationstegning: figur 14">
              <a:extLst>
                <a:ext uri="{FF2B5EF4-FFF2-40B4-BE49-F238E27FC236}">
                  <a16:creationId xmlns:a16="http://schemas.microsoft.com/office/drawing/2014/main" id="{4C94C5A0-182C-690B-315D-062A63C86783}"/>
                </a:ext>
              </a:extLst>
            </p:cNvPr>
            <p:cNvSpPr/>
            <p:nvPr/>
          </p:nvSpPr>
          <p:spPr>
            <a:xfrm>
              <a:off x="7279823" y="5420891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8" name="Kombinationstegning: figur 17">
              <a:extLst>
                <a:ext uri="{FF2B5EF4-FFF2-40B4-BE49-F238E27FC236}">
                  <a16:creationId xmlns:a16="http://schemas.microsoft.com/office/drawing/2014/main" id="{77BED4FE-C746-C050-6824-14E99921EB64}"/>
                </a:ext>
              </a:extLst>
            </p:cNvPr>
            <p:cNvSpPr/>
            <p:nvPr/>
          </p:nvSpPr>
          <p:spPr>
            <a:xfrm>
              <a:off x="7279823" y="5588150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9" name="Kombinationstegning: figur 18">
              <a:extLst>
                <a:ext uri="{FF2B5EF4-FFF2-40B4-BE49-F238E27FC236}">
                  <a16:creationId xmlns:a16="http://schemas.microsoft.com/office/drawing/2014/main" id="{E3040FF9-D9BA-BB88-279E-F41A4B24EEC3}"/>
                </a:ext>
              </a:extLst>
            </p:cNvPr>
            <p:cNvSpPr/>
            <p:nvPr/>
          </p:nvSpPr>
          <p:spPr>
            <a:xfrm>
              <a:off x="7279823" y="5504520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0" name="Kombinationstegning: figur 19">
              <a:extLst>
                <a:ext uri="{FF2B5EF4-FFF2-40B4-BE49-F238E27FC236}">
                  <a16:creationId xmlns:a16="http://schemas.microsoft.com/office/drawing/2014/main" id="{CA8B2843-F2CB-92EB-B3F0-042144BF17A8}"/>
                </a:ext>
              </a:extLst>
            </p:cNvPr>
            <p:cNvSpPr/>
            <p:nvPr/>
          </p:nvSpPr>
          <p:spPr>
            <a:xfrm>
              <a:off x="7657204" y="5085706"/>
              <a:ext cx="9525" cy="624935"/>
            </a:xfrm>
            <a:custGeom>
              <a:avLst/>
              <a:gdLst>
                <a:gd name="connsiteX0" fmla="*/ 0 w 9525"/>
                <a:gd name="connsiteY0" fmla="*/ 0 h 624935"/>
                <a:gd name="connsiteX1" fmla="*/ 0 w 9525"/>
                <a:gd name="connsiteY1" fmla="*/ 624935 h 62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24935">
                  <a:moveTo>
                    <a:pt x="0" y="0"/>
                  </a:moveTo>
                  <a:lnTo>
                    <a:pt x="0" y="624935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1" name="Kombinationstegning: figur 20">
              <a:extLst>
                <a:ext uri="{FF2B5EF4-FFF2-40B4-BE49-F238E27FC236}">
                  <a16:creationId xmlns:a16="http://schemas.microsoft.com/office/drawing/2014/main" id="{B5E92335-FA05-0435-3E17-C2A56571140A}"/>
                </a:ext>
              </a:extLst>
            </p:cNvPr>
            <p:cNvSpPr/>
            <p:nvPr/>
          </p:nvSpPr>
          <p:spPr>
            <a:xfrm>
              <a:off x="7581766" y="5085706"/>
              <a:ext cx="9525" cy="632745"/>
            </a:xfrm>
            <a:custGeom>
              <a:avLst/>
              <a:gdLst>
                <a:gd name="connsiteX0" fmla="*/ 0 w 9525"/>
                <a:gd name="connsiteY0" fmla="*/ 0 h 632745"/>
                <a:gd name="connsiteX1" fmla="*/ 0 w 9525"/>
                <a:gd name="connsiteY1" fmla="*/ 632746 h 63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32745">
                  <a:moveTo>
                    <a:pt x="0" y="0"/>
                  </a:moveTo>
                  <a:lnTo>
                    <a:pt x="0" y="632746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2" name="Kombinationstegning: figur 21">
              <a:extLst>
                <a:ext uri="{FF2B5EF4-FFF2-40B4-BE49-F238E27FC236}">
                  <a16:creationId xmlns:a16="http://schemas.microsoft.com/office/drawing/2014/main" id="{CB233D9A-4B04-48A5-F235-B2B094D96465}"/>
                </a:ext>
              </a:extLst>
            </p:cNvPr>
            <p:cNvSpPr/>
            <p:nvPr/>
          </p:nvSpPr>
          <p:spPr>
            <a:xfrm>
              <a:off x="7506232" y="5093421"/>
              <a:ext cx="9525" cy="627507"/>
            </a:xfrm>
            <a:custGeom>
              <a:avLst/>
              <a:gdLst>
                <a:gd name="connsiteX0" fmla="*/ 0 w 9525"/>
                <a:gd name="connsiteY0" fmla="*/ 0 h 627507"/>
                <a:gd name="connsiteX1" fmla="*/ 0 w 9525"/>
                <a:gd name="connsiteY1" fmla="*/ 627507 h 627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27507">
                  <a:moveTo>
                    <a:pt x="0" y="0"/>
                  </a:moveTo>
                  <a:lnTo>
                    <a:pt x="0" y="627507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3" name="Kombinationstegning: figur 22">
              <a:extLst>
                <a:ext uri="{FF2B5EF4-FFF2-40B4-BE49-F238E27FC236}">
                  <a16:creationId xmlns:a16="http://schemas.microsoft.com/office/drawing/2014/main" id="{1429FB6B-64A6-82B0-759B-C07D3D3D0F36}"/>
                </a:ext>
              </a:extLst>
            </p:cNvPr>
            <p:cNvSpPr/>
            <p:nvPr/>
          </p:nvSpPr>
          <p:spPr>
            <a:xfrm>
              <a:off x="7430794" y="5085706"/>
              <a:ext cx="9525" cy="635222"/>
            </a:xfrm>
            <a:custGeom>
              <a:avLst/>
              <a:gdLst>
                <a:gd name="connsiteX0" fmla="*/ 0 w 9525"/>
                <a:gd name="connsiteY0" fmla="*/ 0 h 635222"/>
                <a:gd name="connsiteX1" fmla="*/ 0 w 9525"/>
                <a:gd name="connsiteY1" fmla="*/ 635222 h 63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35222">
                  <a:moveTo>
                    <a:pt x="0" y="0"/>
                  </a:moveTo>
                  <a:lnTo>
                    <a:pt x="0" y="635222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4" name="Kombinationstegning: figur 23">
              <a:extLst>
                <a:ext uri="{FF2B5EF4-FFF2-40B4-BE49-F238E27FC236}">
                  <a16:creationId xmlns:a16="http://schemas.microsoft.com/office/drawing/2014/main" id="{44AFE458-9B10-83EE-4815-CF6B193D40B5}"/>
                </a:ext>
              </a:extLst>
            </p:cNvPr>
            <p:cNvSpPr/>
            <p:nvPr/>
          </p:nvSpPr>
          <p:spPr>
            <a:xfrm>
              <a:off x="7355261" y="5085706"/>
              <a:ext cx="9525" cy="646747"/>
            </a:xfrm>
            <a:custGeom>
              <a:avLst/>
              <a:gdLst>
                <a:gd name="connsiteX0" fmla="*/ 0 w 9525"/>
                <a:gd name="connsiteY0" fmla="*/ 0 h 646747"/>
                <a:gd name="connsiteX1" fmla="*/ 0 w 9525"/>
                <a:gd name="connsiteY1" fmla="*/ 646747 h 646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46747">
                  <a:moveTo>
                    <a:pt x="0" y="0"/>
                  </a:moveTo>
                  <a:lnTo>
                    <a:pt x="0" y="646747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5" name="Kombinationstegning: figur 24">
              <a:extLst>
                <a:ext uri="{FF2B5EF4-FFF2-40B4-BE49-F238E27FC236}">
                  <a16:creationId xmlns:a16="http://schemas.microsoft.com/office/drawing/2014/main" id="{0D445FF5-C832-FD3B-3365-DBCE0286DB2C}"/>
                </a:ext>
              </a:extLst>
            </p:cNvPr>
            <p:cNvSpPr/>
            <p:nvPr/>
          </p:nvSpPr>
          <p:spPr>
            <a:xfrm>
              <a:off x="7279823" y="5089325"/>
              <a:ext cx="9525" cy="652843"/>
            </a:xfrm>
            <a:custGeom>
              <a:avLst/>
              <a:gdLst>
                <a:gd name="connsiteX0" fmla="*/ 0 w 9525"/>
                <a:gd name="connsiteY0" fmla="*/ 0 h 652843"/>
                <a:gd name="connsiteX1" fmla="*/ 0 w 9525"/>
                <a:gd name="connsiteY1" fmla="*/ 652844 h 652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52843">
                  <a:moveTo>
                    <a:pt x="0" y="0"/>
                  </a:moveTo>
                  <a:lnTo>
                    <a:pt x="0" y="652844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grpSp>
          <p:nvGrpSpPr>
            <p:cNvPr id="26" name="Grafik 103">
              <a:extLst>
                <a:ext uri="{FF2B5EF4-FFF2-40B4-BE49-F238E27FC236}">
                  <a16:creationId xmlns:a16="http://schemas.microsoft.com/office/drawing/2014/main" id="{D3A5482F-9984-4A86-0C4A-AF24114F409F}"/>
                </a:ext>
              </a:extLst>
            </p:cNvPr>
            <p:cNvGrpSpPr/>
            <p:nvPr/>
          </p:nvGrpSpPr>
          <p:grpSpPr>
            <a:xfrm>
              <a:off x="8769438" y="4230075"/>
              <a:ext cx="783145" cy="1710785"/>
              <a:chOff x="8769438" y="4230075"/>
              <a:chExt cx="783145" cy="1710785"/>
            </a:xfrm>
            <a:noFill/>
          </p:grpSpPr>
          <p:sp>
            <p:nvSpPr>
              <p:cNvPr id="220" name="Kombinationstegning: figur 219">
                <a:extLst>
                  <a:ext uri="{FF2B5EF4-FFF2-40B4-BE49-F238E27FC236}">
                    <a16:creationId xmlns:a16="http://schemas.microsoft.com/office/drawing/2014/main" id="{DC296FDA-4D35-3FFC-875F-5CDA973AD2BA}"/>
                  </a:ext>
                </a:extLst>
              </p:cNvPr>
              <p:cNvSpPr/>
              <p:nvPr/>
            </p:nvSpPr>
            <p:spPr>
              <a:xfrm>
                <a:off x="9038416" y="4307704"/>
                <a:ext cx="255069" cy="548544"/>
              </a:xfrm>
              <a:custGeom>
                <a:avLst/>
                <a:gdLst>
                  <a:gd name="connsiteX0" fmla="*/ 124976 w 255069"/>
                  <a:gd name="connsiteY0" fmla="*/ 95 h 548544"/>
                  <a:gd name="connsiteX1" fmla="*/ 246896 w 255069"/>
                  <a:gd name="connsiteY1" fmla="*/ 534638 h 548544"/>
                  <a:gd name="connsiteX2" fmla="*/ 252897 w 255069"/>
                  <a:gd name="connsiteY2" fmla="*/ 548545 h 548544"/>
                  <a:gd name="connsiteX3" fmla="*/ 2294 w 255069"/>
                  <a:gd name="connsiteY3" fmla="*/ 548545 h 548544"/>
                  <a:gd name="connsiteX4" fmla="*/ 770 w 255069"/>
                  <a:gd name="connsiteY4" fmla="*/ 545306 h 548544"/>
                  <a:gd name="connsiteX5" fmla="*/ 124595 w 255069"/>
                  <a:gd name="connsiteY5" fmla="*/ 0 h 548544"/>
                  <a:gd name="connsiteX6" fmla="*/ 124976 w 255069"/>
                  <a:gd name="connsiteY6" fmla="*/ 0 h 548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5069" h="548544">
                    <a:moveTo>
                      <a:pt x="124976" y="95"/>
                    </a:moveTo>
                    <a:cubicBezTo>
                      <a:pt x="159361" y="82582"/>
                      <a:pt x="196604" y="458438"/>
                      <a:pt x="246896" y="534638"/>
                    </a:cubicBezTo>
                    <a:cubicBezTo>
                      <a:pt x="249563" y="539591"/>
                      <a:pt x="259374" y="548545"/>
                      <a:pt x="252897" y="548545"/>
                    </a:cubicBezTo>
                    <a:cubicBezTo>
                      <a:pt x="187936" y="548545"/>
                      <a:pt x="76780" y="548545"/>
                      <a:pt x="2294" y="548545"/>
                    </a:cubicBezTo>
                    <a:cubicBezTo>
                      <a:pt x="103" y="548545"/>
                      <a:pt x="-754" y="547688"/>
                      <a:pt x="770" y="545306"/>
                    </a:cubicBezTo>
                    <a:cubicBezTo>
                      <a:pt x="62778" y="462820"/>
                      <a:pt x="81352" y="95441"/>
                      <a:pt x="124595" y="0"/>
                    </a:cubicBezTo>
                    <a:lnTo>
                      <a:pt x="124976" y="0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1" name="Kombinationstegning: figur 220">
                <a:extLst>
                  <a:ext uri="{FF2B5EF4-FFF2-40B4-BE49-F238E27FC236}">
                    <a16:creationId xmlns:a16="http://schemas.microsoft.com/office/drawing/2014/main" id="{E176F3FA-7FAB-EFFB-6A84-B3401A2FC2F2}"/>
                  </a:ext>
                </a:extLst>
              </p:cNvPr>
              <p:cNvSpPr/>
              <p:nvPr/>
            </p:nvSpPr>
            <p:spPr>
              <a:xfrm>
                <a:off x="9163106" y="4254840"/>
                <a:ext cx="9525" cy="54483"/>
              </a:xfrm>
              <a:custGeom>
                <a:avLst/>
                <a:gdLst>
                  <a:gd name="connsiteX0" fmla="*/ 0 w 9525"/>
                  <a:gd name="connsiteY0" fmla="*/ 54483 h 54483"/>
                  <a:gd name="connsiteX1" fmla="*/ 0 w 9525"/>
                  <a:gd name="connsiteY1" fmla="*/ 0 h 54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4483">
                    <a:moveTo>
                      <a:pt x="0" y="54483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2" name="Kombinationstegning: figur 221">
                <a:extLst>
                  <a:ext uri="{FF2B5EF4-FFF2-40B4-BE49-F238E27FC236}">
                    <a16:creationId xmlns:a16="http://schemas.microsoft.com/office/drawing/2014/main" id="{5A2B02B7-03F2-3106-DBDB-BFCDA152F5C2}"/>
                  </a:ext>
                </a:extLst>
              </p:cNvPr>
              <p:cNvSpPr/>
              <p:nvPr/>
            </p:nvSpPr>
            <p:spPr>
              <a:xfrm>
                <a:off x="9151390" y="4230075"/>
                <a:ext cx="23431" cy="23431"/>
              </a:xfrm>
              <a:custGeom>
                <a:avLst/>
                <a:gdLst>
                  <a:gd name="connsiteX0" fmla="*/ 23432 w 23431"/>
                  <a:gd name="connsiteY0" fmla="*/ 11716 h 23431"/>
                  <a:gd name="connsiteX1" fmla="*/ 11716 w 23431"/>
                  <a:gd name="connsiteY1" fmla="*/ 23432 h 23431"/>
                  <a:gd name="connsiteX2" fmla="*/ 0 w 23431"/>
                  <a:gd name="connsiteY2" fmla="*/ 11716 h 23431"/>
                  <a:gd name="connsiteX3" fmla="*/ 11716 w 23431"/>
                  <a:gd name="connsiteY3" fmla="*/ 0 h 23431"/>
                  <a:gd name="connsiteX4" fmla="*/ 23432 w 23431"/>
                  <a:gd name="connsiteY4" fmla="*/ 11716 h 23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31" h="23431">
                    <a:moveTo>
                      <a:pt x="23432" y="11716"/>
                    </a:moveTo>
                    <a:cubicBezTo>
                      <a:pt x="23432" y="18186"/>
                      <a:pt x="18186" y="23432"/>
                      <a:pt x="11716" y="23432"/>
                    </a:cubicBezTo>
                    <a:cubicBezTo>
                      <a:pt x="5245" y="23432"/>
                      <a:pt x="0" y="18186"/>
                      <a:pt x="0" y="11716"/>
                    </a:cubicBezTo>
                    <a:cubicBezTo>
                      <a:pt x="0" y="5245"/>
                      <a:pt x="5245" y="0"/>
                      <a:pt x="11716" y="0"/>
                    </a:cubicBezTo>
                    <a:cubicBezTo>
                      <a:pt x="18186" y="0"/>
                      <a:pt x="23432" y="5245"/>
                      <a:pt x="23432" y="11716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3" name="Kombinationstegning: figur 222">
                <a:extLst>
                  <a:ext uri="{FF2B5EF4-FFF2-40B4-BE49-F238E27FC236}">
                    <a16:creationId xmlns:a16="http://schemas.microsoft.com/office/drawing/2014/main" id="{FFEBB515-A967-F769-A90D-AA81F61408FE}"/>
                  </a:ext>
                </a:extLst>
              </p:cNvPr>
              <p:cNvSpPr/>
              <p:nvPr/>
            </p:nvSpPr>
            <p:spPr>
              <a:xfrm>
                <a:off x="9281026" y="5469849"/>
                <a:ext cx="232981" cy="471011"/>
              </a:xfrm>
              <a:custGeom>
                <a:avLst/>
                <a:gdLst>
                  <a:gd name="connsiteX0" fmla="*/ 0 w 232981"/>
                  <a:gd name="connsiteY0" fmla="*/ 0 h 471011"/>
                  <a:gd name="connsiteX1" fmla="*/ 188023 w 232981"/>
                  <a:gd name="connsiteY1" fmla="*/ 0 h 471011"/>
                  <a:gd name="connsiteX2" fmla="*/ 232981 w 232981"/>
                  <a:gd name="connsiteY2" fmla="*/ 149447 h 471011"/>
                  <a:gd name="connsiteX3" fmla="*/ 232981 w 232981"/>
                  <a:gd name="connsiteY3" fmla="*/ 471011 h 471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2981" h="471011">
                    <a:moveTo>
                      <a:pt x="0" y="0"/>
                    </a:moveTo>
                    <a:lnTo>
                      <a:pt x="188023" y="0"/>
                    </a:lnTo>
                    <a:lnTo>
                      <a:pt x="232981" y="149447"/>
                    </a:lnTo>
                    <a:lnTo>
                      <a:pt x="232981" y="471011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4" name="Kombinationstegning: figur 223">
                <a:extLst>
                  <a:ext uri="{FF2B5EF4-FFF2-40B4-BE49-F238E27FC236}">
                    <a16:creationId xmlns:a16="http://schemas.microsoft.com/office/drawing/2014/main" id="{727CCD97-D76B-3CD2-EDDB-6A8D07AD6CBE}"/>
                  </a:ext>
                </a:extLst>
              </p:cNvPr>
              <p:cNvSpPr/>
              <p:nvPr/>
            </p:nvSpPr>
            <p:spPr>
              <a:xfrm>
                <a:off x="8809157" y="5469849"/>
                <a:ext cx="241934" cy="459295"/>
              </a:xfrm>
              <a:custGeom>
                <a:avLst/>
                <a:gdLst>
                  <a:gd name="connsiteX0" fmla="*/ 0 w 241934"/>
                  <a:gd name="connsiteY0" fmla="*/ 459296 h 459295"/>
                  <a:gd name="connsiteX1" fmla="*/ 0 w 241934"/>
                  <a:gd name="connsiteY1" fmla="*/ 149447 h 459295"/>
                  <a:gd name="connsiteX2" fmla="*/ 56102 w 241934"/>
                  <a:gd name="connsiteY2" fmla="*/ 0 h 459295"/>
                  <a:gd name="connsiteX3" fmla="*/ 241935 w 241934"/>
                  <a:gd name="connsiteY3" fmla="*/ 0 h 459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934" h="459295">
                    <a:moveTo>
                      <a:pt x="0" y="459296"/>
                    </a:moveTo>
                    <a:lnTo>
                      <a:pt x="0" y="149447"/>
                    </a:lnTo>
                    <a:lnTo>
                      <a:pt x="56102" y="0"/>
                    </a:lnTo>
                    <a:lnTo>
                      <a:pt x="241935" y="0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5" name="Kombinationstegning: figur 224">
                <a:extLst>
                  <a:ext uri="{FF2B5EF4-FFF2-40B4-BE49-F238E27FC236}">
                    <a16:creationId xmlns:a16="http://schemas.microsoft.com/office/drawing/2014/main" id="{AC2A14CA-CD90-5701-39D2-11666FED58BA}"/>
                  </a:ext>
                </a:extLst>
              </p:cNvPr>
              <p:cNvSpPr/>
              <p:nvPr/>
            </p:nvSpPr>
            <p:spPr>
              <a:xfrm>
                <a:off x="9139828" y="4928221"/>
                <a:ext cx="54827" cy="54827"/>
              </a:xfrm>
              <a:custGeom>
                <a:avLst/>
                <a:gdLst>
                  <a:gd name="connsiteX0" fmla="*/ 54520 w 54827"/>
                  <a:gd name="connsiteY0" fmla="*/ 54615 h 54827"/>
                  <a:gd name="connsiteX1" fmla="*/ 322 w 54827"/>
                  <a:gd name="connsiteY1" fmla="*/ 54520 h 54827"/>
                  <a:gd name="connsiteX2" fmla="*/ 322 w 54827"/>
                  <a:gd name="connsiteY2" fmla="*/ 322 h 54827"/>
                  <a:gd name="connsiteX3" fmla="*/ 54520 w 54827"/>
                  <a:gd name="connsiteY3" fmla="*/ 322 h 54827"/>
                  <a:gd name="connsiteX4" fmla="*/ 54615 w 54827"/>
                  <a:gd name="connsiteY4" fmla="*/ 54520 h 54827"/>
                  <a:gd name="connsiteX5" fmla="*/ 54520 w 54827"/>
                  <a:gd name="connsiteY5" fmla="*/ 54520 h 54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827" h="54827">
                    <a:moveTo>
                      <a:pt x="54520" y="54615"/>
                    </a:moveTo>
                    <a:cubicBezTo>
                      <a:pt x="39089" y="54710"/>
                      <a:pt x="15943" y="55091"/>
                      <a:pt x="322" y="54520"/>
                    </a:cubicBezTo>
                    <a:cubicBezTo>
                      <a:pt x="-154" y="39375"/>
                      <a:pt x="-58" y="14800"/>
                      <a:pt x="322" y="322"/>
                    </a:cubicBezTo>
                    <a:cubicBezTo>
                      <a:pt x="14896" y="-59"/>
                      <a:pt x="39375" y="-154"/>
                      <a:pt x="54520" y="322"/>
                    </a:cubicBezTo>
                    <a:cubicBezTo>
                      <a:pt x="55091" y="16039"/>
                      <a:pt x="54710" y="39184"/>
                      <a:pt x="54615" y="54520"/>
                    </a:cubicBezTo>
                    <a:lnTo>
                      <a:pt x="54520" y="54520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6" name="Kombinationstegning: figur 225">
                <a:extLst>
                  <a:ext uri="{FF2B5EF4-FFF2-40B4-BE49-F238E27FC236}">
                    <a16:creationId xmlns:a16="http://schemas.microsoft.com/office/drawing/2014/main" id="{C6A2E781-E969-F784-8D10-F8977DA97AE0}"/>
                  </a:ext>
                </a:extLst>
              </p:cNvPr>
              <p:cNvSpPr/>
              <p:nvPr/>
            </p:nvSpPr>
            <p:spPr>
              <a:xfrm>
                <a:off x="9217318" y="4936179"/>
                <a:ext cx="42466" cy="42050"/>
              </a:xfrm>
              <a:custGeom>
                <a:avLst/>
                <a:gdLst>
                  <a:gd name="connsiteX0" fmla="*/ 42467 w 42466"/>
                  <a:gd name="connsiteY0" fmla="*/ 21511 h 42050"/>
                  <a:gd name="connsiteX1" fmla="*/ 81 w 42466"/>
                  <a:gd name="connsiteY1" fmla="*/ 23321 h 42050"/>
                  <a:gd name="connsiteX2" fmla="*/ 42467 w 42466"/>
                  <a:gd name="connsiteY2" fmla="*/ 20558 h 42050"/>
                  <a:gd name="connsiteX3" fmla="*/ 42467 w 42466"/>
                  <a:gd name="connsiteY3" fmla="*/ 21511 h 4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466" h="42050">
                    <a:moveTo>
                      <a:pt x="42467" y="21511"/>
                    </a:moveTo>
                    <a:cubicBezTo>
                      <a:pt x="41610" y="47609"/>
                      <a:pt x="3129" y="49515"/>
                      <a:pt x="81" y="23321"/>
                    </a:cubicBezTo>
                    <a:cubicBezTo>
                      <a:pt x="-2110" y="-6016"/>
                      <a:pt x="40943" y="-8493"/>
                      <a:pt x="42467" y="20558"/>
                    </a:cubicBezTo>
                    <a:lnTo>
                      <a:pt x="42467" y="21511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7" name="Kombinationstegning: figur 226">
                <a:extLst>
                  <a:ext uri="{FF2B5EF4-FFF2-40B4-BE49-F238E27FC236}">
                    <a16:creationId xmlns:a16="http://schemas.microsoft.com/office/drawing/2014/main" id="{61C111B6-30BE-BC1D-66E0-A970173EFC6C}"/>
                  </a:ext>
                </a:extLst>
              </p:cNvPr>
              <p:cNvSpPr/>
              <p:nvPr/>
            </p:nvSpPr>
            <p:spPr>
              <a:xfrm>
                <a:off x="9073857" y="4935973"/>
                <a:ext cx="42279" cy="42576"/>
              </a:xfrm>
              <a:custGeom>
                <a:avLst/>
                <a:gdLst>
                  <a:gd name="connsiteX0" fmla="*/ 0 w 42279"/>
                  <a:gd name="connsiteY0" fmla="*/ 21241 h 42576"/>
                  <a:gd name="connsiteX1" fmla="*/ 21241 w 42279"/>
                  <a:gd name="connsiteY1" fmla="*/ 0 h 42576"/>
                  <a:gd name="connsiteX2" fmla="*/ 21241 w 42279"/>
                  <a:gd name="connsiteY2" fmla="*/ 42577 h 42576"/>
                  <a:gd name="connsiteX3" fmla="*/ 0 w 42279"/>
                  <a:gd name="connsiteY3" fmla="*/ 21336 h 4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79" h="42576">
                    <a:moveTo>
                      <a:pt x="0" y="21241"/>
                    </a:moveTo>
                    <a:cubicBezTo>
                      <a:pt x="0" y="9525"/>
                      <a:pt x="9525" y="0"/>
                      <a:pt x="21241" y="0"/>
                    </a:cubicBezTo>
                    <a:cubicBezTo>
                      <a:pt x="49244" y="762"/>
                      <a:pt x="49339" y="41815"/>
                      <a:pt x="21241" y="42577"/>
                    </a:cubicBezTo>
                    <a:cubicBezTo>
                      <a:pt x="9525" y="42577"/>
                      <a:pt x="0" y="33052"/>
                      <a:pt x="0" y="21336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8" name="Kombinationstegning: figur 227">
                <a:extLst>
                  <a:ext uri="{FF2B5EF4-FFF2-40B4-BE49-F238E27FC236}">
                    <a16:creationId xmlns:a16="http://schemas.microsoft.com/office/drawing/2014/main" id="{B3A7ADA7-3CAD-C293-E363-A12009BF2BC8}"/>
                  </a:ext>
                </a:extLst>
              </p:cNvPr>
              <p:cNvSpPr/>
              <p:nvPr/>
            </p:nvSpPr>
            <p:spPr>
              <a:xfrm>
                <a:off x="9152857" y="4941300"/>
                <a:ext cx="28918" cy="28669"/>
              </a:xfrm>
              <a:custGeom>
                <a:avLst/>
                <a:gdLst>
                  <a:gd name="connsiteX0" fmla="*/ 28918 w 28918"/>
                  <a:gd name="connsiteY0" fmla="*/ 14676 h 28669"/>
                  <a:gd name="connsiteX1" fmla="*/ 57 w 28918"/>
                  <a:gd name="connsiteY1" fmla="*/ 15914 h 28669"/>
                  <a:gd name="connsiteX2" fmla="*/ 28918 w 28918"/>
                  <a:gd name="connsiteY2" fmla="*/ 14009 h 28669"/>
                  <a:gd name="connsiteX3" fmla="*/ 28918 w 28918"/>
                  <a:gd name="connsiteY3" fmla="*/ 14676 h 28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18" h="28669">
                    <a:moveTo>
                      <a:pt x="28918" y="14676"/>
                    </a:moveTo>
                    <a:cubicBezTo>
                      <a:pt x="28347" y="32487"/>
                      <a:pt x="2153" y="33726"/>
                      <a:pt x="57" y="15914"/>
                    </a:cubicBezTo>
                    <a:cubicBezTo>
                      <a:pt x="-1467" y="-4089"/>
                      <a:pt x="27870" y="-5803"/>
                      <a:pt x="28918" y="14009"/>
                    </a:cubicBezTo>
                    <a:lnTo>
                      <a:pt x="28918" y="14676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9" name="Kombinationstegning: figur 228">
                <a:extLst>
                  <a:ext uri="{FF2B5EF4-FFF2-40B4-BE49-F238E27FC236}">
                    <a16:creationId xmlns:a16="http://schemas.microsoft.com/office/drawing/2014/main" id="{79226E2A-233D-D87F-8B88-C89C67A454B9}"/>
                  </a:ext>
                </a:extLst>
              </p:cNvPr>
              <p:cNvSpPr/>
              <p:nvPr/>
            </p:nvSpPr>
            <p:spPr>
              <a:xfrm>
                <a:off x="9153129" y="5018762"/>
                <a:ext cx="28100" cy="43710"/>
              </a:xfrm>
              <a:custGeom>
                <a:avLst/>
                <a:gdLst>
                  <a:gd name="connsiteX0" fmla="*/ 27789 w 28100"/>
                  <a:gd name="connsiteY0" fmla="*/ 43607 h 43710"/>
                  <a:gd name="connsiteX1" fmla="*/ 262 w 28100"/>
                  <a:gd name="connsiteY1" fmla="*/ 43512 h 43710"/>
                  <a:gd name="connsiteX2" fmla="*/ 71 w 28100"/>
                  <a:gd name="connsiteY2" fmla="*/ 15223 h 43710"/>
                  <a:gd name="connsiteX3" fmla="*/ 19407 w 28100"/>
                  <a:gd name="connsiteY3" fmla="*/ 1126 h 43710"/>
                  <a:gd name="connsiteX4" fmla="*/ 27980 w 28100"/>
                  <a:gd name="connsiteY4" fmla="*/ 20367 h 43710"/>
                  <a:gd name="connsiteX5" fmla="*/ 27980 w 28100"/>
                  <a:gd name="connsiteY5" fmla="*/ 43512 h 43710"/>
                  <a:gd name="connsiteX6" fmla="*/ 27884 w 28100"/>
                  <a:gd name="connsiteY6" fmla="*/ 43512 h 43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100" h="43710">
                    <a:moveTo>
                      <a:pt x="27789" y="43607"/>
                    </a:moveTo>
                    <a:cubicBezTo>
                      <a:pt x="22836" y="43607"/>
                      <a:pt x="71" y="43893"/>
                      <a:pt x="262" y="43512"/>
                    </a:cubicBezTo>
                    <a:cubicBezTo>
                      <a:pt x="-310" y="36654"/>
                      <a:pt x="262" y="20271"/>
                      <a:pt x="71" y="15223"/>
                    </a:cubicBezTo>
                    <a:cubicBezTo>
                      <a:pt x="-595" y="4650"/>
                      <a:pt x="10263" y="-2970"/>
                      <a:pt x="19407" y="1126"/>
                    </a:cubicBezTo>
                    <a:cubicBezTo>
                      <a:pt x="27313" y="4365"/>
                      <a:pt x="28551" y="12461"/>
                      <a:pt x="27980" y="20367"/>
                    </a:cubicBezTo>
                    <a:cubicBezTo>
                      <a:pt x="27980" y="25415"/>
                      <a:pt x="27980" y="40083"/>
                      <a:pt x="27980" y="43512"/>
                    </a:cubicBezTo>
                    <a:lnTo>
                      <a:pt x="27884" y="4351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0" name="Kombinationstegning: figur 229">
                <a:extLst>
                  <a:ext uri="{FF2B5EF4-FFF2-40B4-BE49-F238E27FC236}">
                    <a16:creationId xmlns:a16="http://schemas.microsoft.com/office/drawing/2014/main" id="{7958C118-8186-9684-14DE-398C9E4D68B4}"/>
                  </a:ext>
                </a:extLst>
              </p:cNvPr>
              <p:cNvSpPr/>
              <p:nvPr/>
            </p:nvSpPr>
            <p:spPr>
              <a:xfrm>
                <a:off x="9156605" y="5227897"/>
                <a:ext cx="19073" cy="29764"/>
              </a:xfrm>
              <a:custGeom>
                <a:avLst/>
                <a:gdLst>
                  <a:gd name="connsiteX0" fmla="*/ 18883 w 19073"/>
                  <a:gd name="connsiteY0" fmla="*/ 29639 h 29764"/>
                  <a:gd name="connsiteX1" fmla="*/ 24 w 19073"/>
                  <a:gd name="connsiteY1" fmla="*/ 29258 h 29764"/>
                  <a:gd name="connsiteX2" fmla="*/ 24 w 19073"/>
                  <a:gd name="connsiteY2" fmla="*/ 17162 h 29764"/>
                  <a:gd name="connsiteX3" fmla="*/ 405 w 19073"/>
                  <a:gd name="connsiteY3" fmla="*/ 7256 h 29764"/>
                  <a:gd name="connsiteX4" fmla="*/ 16216 w 19073"/>
                  <a:gd name="connsiteY4" fmla="*/ 2684 h 29764"/>
                  <a:gd name="connsiteX5" fmla="*/ 19074 w 19073"/>
                  <a:gd name="connsiteY5" fmla="*/ 14209 h 29764"/>
                  <a:gd name="connsiteX6" fmla="*/ 19074 w 19073"/>
                  <a:gd name="connsiteY6" fmla="*/ 29449 h 29764"/>
                  <a:gd name="connsiteX7" fmla="*/ 18978 w 19073"/>
                  <a:gd name="connsiteY7" fmla="*/ 29449 h 29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73" h="29764">
                    <a:moveTo>
                      <a:pt x="18883" y="29639"/>
                    </a:moveTo>
                    <a:cubicBezTo>
                      <a:pt x="15550" y="29354"/>
                      <a:pt x="2595" y="30306"/>
                      <a:pt x="24" y="29258"/>
                    </a:cubicBezTo>
                    <a:cubicBezTo>
                      <a:pt x="24" y="26115"/>
                      <a:pt x="24" y="22019"/>
                      <a:pt x="24" y="17162"/>
                    </a:cubicBezTo>
                    <a:cubicBezTo>
                      <a:pt x="119" y="13352"/>
                      <a:pt x="-262" y="10494"/>
                      <a:pt x="405" y="7256"/>
                    </a:cubicBezTo>
                    <a:cubicBezTo>
                      <a:pt x="2024" y="17"/>
                      <a:pt x="11263" y="-2365"/>
                      <a:pt x="16216" y="2684"/>
                    </a:cubicBezTo>
                    <a:cubicBezTo>
                      <a:pt x="19550" y="6494"/>
                      <a:pt x="18978" y="8684"/>
                      <a:pt x="19074" y="14209"/>
                    </a:cubicBezTo>
                    <a:cubicBezTo>
                      <a:pt x="19074" y="17638"/>
                      <a:pt x="19074" y="27258"/>
                      <a:pt x="19074" y="29449"/>
                    </a:cubicBezTo>
                    <a:lnTo>
                      <a:pt x="18978" y="29449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1" name="Kombinationstegning: figur 230">
                <a:extLst>
                  <a:ext uri="{FF2B5EF4-FFF2-40B4-BE49-F238E27FC236}">
                    <a16:creationId xmlns:a16="http://schemas.microsoft.com/office/drawing/2014/main" id="{C4D48BE6-0129-E713-CA9F-8363DB75EF93}"/>
                  </a:ext>
                </a:extLst>
              </p:cNvPr>
              <p:cNvSpPr/>
              <p:nvPr/>
            </p:nvSpPr>
            <p:spPr>
              <a:xfrm>
                <a:off x="9127578" y="5383814"/>
                <a:ext cx="73914" cy="116789"/>
              </a:xfrm>
              <a:custGeom>
                <a:avLst/>
                <a:gdLst>
                  <a:gd name="connsiteX0" fmla="*/ 0 w 73914"/>
                  <a:gd name="connsiteY0" fmla="*/ 116705 h 116789"/>
                  <a:gd name="connsiteX1" fmla="*/ 0 w 73914"/>
                  <a:gd name="connsiteY1" fmla="*/ 29647 h 116789"/>
                  <a:gd name="connsiteX2" fmla="*/ 73914 w 73914"/>
                  <a:gd name="connsiteY2" fmla="*/ 29647 h 116789"/>
                  <a:gd name="connsiteX3" fmla="*/ 73819 w 73914"/>
                  <a:gd name="connsiteY3" fmla="*/ 116705 h 116789"/>
                  <a:gd name="connsiteX4" fmla="*/ 95 w 73914"/>
                  <a:gd name="connsiteY4" fmla="*/ 116705 h 116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914" h="116789">
                    <a:moveTo>
                      <a:pt x="0" y="116705"/>
                    </a:moveTo>
                    <a:cubicBezTo>
                      <a:pt x="0" y="103751"/>
                      <a:pt x="0" y="47554"/>
                      <a:pt x="0" y="29647"/>
                    </a:cubicBezTo>
                    <a:cubicBezTo>
                      <a:pt x="0" y="-9882"/>
                      <a:pt x="73914" y="-9882"/>
                      <a:pt x="73914" y="29647"/>
                    </a:cubicBezTo>
                    <a:cubicBezTo>
                      <a:pt x="73914" y="36124"/>
                      <a:pt x="73914" y="109752"/>
                      <a:pt x="73819" y="116705"/>
                    </a:cubicBezTo>
                    <a:cubicBezTo>
                      <a:pt x="44291" y="116896"/>
                      <a:pt x="23051" y="116705"/>
                      <a:pt x="95" y="116705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2" name="Kombinationstegning: figur 231">
                <a:extLst>
                  <a:ext uri="{FF2B5EF4-FFF2-40B4-BE49-F238E27FC236}">
                    <a16:creationId xmlns:a16="http://schemas.microsoft.com/office/drawing/2014/main" id="{23D1402D-6121-CF0C-CDEC-584FF7542F75}"/>
                  </a:ext>
                </a:extLst>
              </p:cNvPr>
              <p:cNvSpPr/>
              <p:nvPr/>
            </p:nvSpPr>
            <p:spPr>
              <a:xfrm>
                <a:off x="9109194" y="5573100"/>
                <a:ext cx="110670" cy="169050"/>
              </a:xfrm>
              <a:custGeom>
                <a:avLst/>
                <a:gdLst>
                  <a:gd name="connsiteX0" fmla="*/ 110204 w 110670"/>
                  <a:gd name="connsiteY0" fmla="*/ 168688 h 169050"/>
                  <a:gd name="connsiteX1" fmla="*/ 0 w 110670"/>
                  <a:gd name="connsiteY1" fmla="*/ 168974 h 169050"/>
                  <a:gd name="connsiteX2" fmla="*/ 0 w 110670"/>
                  <a:gd name="connsiteY2" fmla="*/ 72485 h 169050"/>
                  <a:gd name="connsiteX3" fmla="*/ 54959 w 110670"/>
                  <a:gd name="connsiteY3" fmla="*/ 0 h 169050"/>
                  <a:gd name="connsiteX4" fmla="*/ 110585 w 110670"/>
                  <a:gd name="connsiteY4" fmla="*/ 72485 h 169050"/>
                  <a:gd name="connsiteX5" fmla="*/ 110395 w 110670"/>
                  <a:gd name="connsiteY5" fmla="*/ 168592 h 169050"/>
                  <a:gd name="connsiteX6" fmla="*/ 110300 w 110670"/>
                  <a:gd name="connsiteY6" fmla="*/ 168592 h 16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0670" h="169050">
                    <a:moveTo>
                      <a:pt x="110204" y="168688"/>
                    </a:moveTo>
                    <a:cubicBezTo>
                      <a:pt x="86773" y="169354"/>
                      <a:pt x="7620" y="168878"/>
                      <a:pt x="0" y="168974"/>
                    </a:cubicBezTo>
                    <a:lnTo>
                      <a:pt x="0" y="72485"/>
                    </a:lnTo>
                    <a:cubicBezTo>
                      <a:pt x="0" y="31242"/>
                      <a:pt x="22955" y="0"/>
                      <a:pt x="54959" y="0"/>
                    </a:cubicBezTo>
                    <a:cubicBezTo>
                      <a:pt x="100870" y="0"/>
                      <a:pt x="110585" y="43815"/>
                      <a:pt x="110585" y="72485"/>
                    </a:cubicBezTo>
                    <a:cubicBezTo>
                      <a:pt x="110585" y="80296"/>
                      <a:pt x="110871" y="155448"/>
                      <a:pt x="110395" y="168592"/>
                    </a:cubicBezTo>
                    <a:lnTo>
                      <a:pt x="110300" y="1685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3" name="Kombinationstegning: figur 232">
                <a:extLst>
                  <a:ext uri="{FF2B5EF4-FFF2-40B4-BE49-F238E27FC236}">
                    <a16:creationId xmlns:a16="http://schemas.microsoft.com/office/drawing/2014/main" id="{8D1534F5-48FA-29C1-1D63-21067E6CF88D}"/>
                  </a:ext>
                </a:extLst>
              </p:cNvPr>
              <p:cNvSpPr/>
              <p:nvPr/>
            </p:nvSpPr>
            <p:spPr>
              <a:xfrm>
                <a:off x="8883452" y="5674637"/>
                <a:ext cx="93440" cy="143541"/>
              </a:xfrm>
              <a:custGeom>
                <a:avLst/>
                <a:gdLst>
                  <a:gd name="connsiteX0" fmla="*/ 93345 w 93440"/>
                  <a:gd name="connsiteY0" fmla="*/ 143542 h 143541"/>
                  <a:gd name="connsiteX1" fmla="*/ 0 w 93440"/>
                  <a:gd name="connsiteY1" fmla="*/ 143542 h 143541"/>
                  <a:gd name="connsiteX2" fmla="*/ 0 w 93440"/>
                  <a:gd name="connsiteY2" fmla="*/ 56102 h 143541"/>
                  <a:gd name="connsiteX3" fmla="*/ 44387 w 93440"/>
                  <a:gd name="connsiteY3" fmla="*/ 0 h 143541"/>
                  <a:gd name="connsiteX4" fmla="*/ 49149 w 93440"/>
                  <a:gd name="connsiteY4" fmla="*/ 0 h 143541"/>
                  <a:gd name="connsiteX5" fmla="*/ 93440 w 93440"/>
                  <a:gd name="connsiteY5" fmla="*/ 56007 h 143541"/>
                  <a:gd name="connsiteX6" fmla="*/ 93440 w 93440"/>
                  <a:gd name="connsiteY6" fmla="*/ 143542 h 143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440" h="143541">
                    <a:moveTo>
                      <a:pt x="93345" y="143542"/>
                    </a:moveTo>
                    <a:lnTo>
                      <a:pt x="0" y="143542"/>
                    </a:lnTo>
                    <a:lnTo>
                      <a:pt x="0" y="56102"/>
                    </a:lnTo>
                    <a:cubicBezTo>
                      <a:pt x="0" y="31623"/>
                      <a:pt x="19907" y="0"/>
                      <a:pt x="44387" y="0"/>
                    </a:cubicBezTo>
                    <a:lnTo>
                      <a:pt x="49149" y="0"/>
                    </a:lnTo>
                    <a:cubicBezTo>
                      <a:pt x="73628" y="0"/>
                      <a:pt x="93440" y="31528"/>
                      <a:pt x="93440" y="56007"/>
                    </a:cubicBezTo>
                    <a:lnTo>
                      <a:pt x="93440" y="143542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4" name="Kombinationstegning: figur 233">
                <a:extLst>
                  <a:ext uri="{FF2B5EF4-FFF2-40B4-BE49-F238E27FC236}">
                    <a16:creationId xmlns:a16="http://schemas.microsoft.com/office/drawing/2014/main" id="{7205FF32-3B51-C0E6-DFB9-95A748E5405E}"/>
                  </a:ext>
                </a:extLst>
              </p:cNvPr>
              <p:cNvSpPr/>
              <p:nvPr/>
            </p:nvSpPr>
            <p:spPr>
              <a:xfrm>
                <a:off x="9350844" y="5674637"/>
                <a:ext cx="93440" cy="143541"/>
              </a:xfrm>
              <a:custGeom>
                <a:avLst/>
                <a:gdLst>
                  <a:gd name="connsiteX0" fmla="*/ 93345 w 93440"/>
                  <a:gd name="connsiteY0" fmla="*/ 143542 h 143541"/>
                  <a:gd name="connsiteX1" fmla="*/ 0 w 93440"/>
                  <a:gd name="connsiteY1" fmla="*/ 143542 h 143541"/>
                  <a:gd name="connsiteX2" fmla="*/ 0 w 93440"/>
                  <a:gd name="connsiteY2" fmla="*/ 56102 h 143541"/>
                  <a:gd name="connsiteX3" fmla="*/ 44387 w 93440"/>
                  <a:gd name="connsiteY3" fmla="*/ 0 h 143541"/>
                  <a:gd name="connsiteX4" fmla="*/ 49149 w 93440"/>
                  <a:gd name="connsiteY4" fmla="*/ 0 h 143541"/>
                  <a:gd name="connsiteX5" fmla="*/ 93440 w 93440"/>
                  <a:gd name="connsiteY5" fmla="*/ 56007 h 143541"/>
                  <a:gd name="connsiteX6" fmla="*/ 93440 w 93440"/>
                  <a:gd name="connsiteY6" fmla="*/ 143542 h 143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440" h="143541">
                    <a:moveTo>
                      <a:pt x="93345" y="143542"/>
                    </a:moveTo>
                    <a:lnTo>
                      <a:pt x="0" y="143542"/>
                    </a:lnTo>
                    <a:lnTo>
                      <a:pt x="0" y="56102"/>
                    </a:lnTo>
                    <a:cubicBezTo>
                      <a:pt x="0" y="31623"/>
                      <a:pt x="19908" y="0"/>
                      <a:pt x="44387" y="0"/>
                    </a:cubicBezTo>
                    <a:lnTo>
                      <a:pt x="49149" y="0"/>
                    </a:lnTo>
                    <a:cubicBezTo>
                      <a:pt x="73628" y="0"/>
                      <a:pt x="93440" y="31528"/>
                      <a:pt x="93440" y="56007"/>
                    </a:cubicBezTo>
                    <a:lnTo>
                      <a:pt x="93440" y="143542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5" name="Kombinationstegning: figur 234">
                <a:extLst>
                  <a:ext uri="{FF2B5EF4-FFF2-40B4-BE49-F238E27FC236}">
                    <a16:creationId xmlns:a16="http://schemas.microsoft.com/office/drawing/2014/main" id="{4F15EC17-222E-E30E-7056-FF9F7F9D6223}"/>
                  </a:ext>
                </a:extLst>
              </p:cNvPr>
              <p:cNvSpPr/>
              <p:nvPr/>
            </p:nvSpPr>
            <p:spPr>
              <a:xfrm>
                <a:off x="9116910" y="5803553"/>
                <a:ext cx="98488" cy="115684"/>
              </a:xfrm>
              <a:custGeom>
                <a:avLst/>
                <a:gdLst>
                  <a:gd name="connsiteX0" fmla="*/ 98488 w 98488"/>
                  <a:gd name="connsiteY0" fmla="*/ 115685 h 115684"/>
                  <a:gd name="connsiteX1" fmla="*/ 98488 w 98488"/>
                  <a:gd name="connsiteY1" fmla="*/ 40152 h 115684"/>
                  <a:gd name="connsiteX2" fmla="*/ 0 w 98488"/>
                  <a:gd name="connsiteY2" fmla="*/ 40152 h 115684"/>
                  <a:gd name="connsiteX3" fmla="*/ 0 w 98488"/>
                  <a:gd name="connsiteY3" fmla="*/ 111970 h 115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488" h="115684">
                    <a:moveTo>
                      <a:pt x="98488" y="115685"/>
                    </a:moveTo>
                    <a:lnTo>
                      <a:pt x="98488" y="40152"/>
                    </a:lnTo>
                    <a:cubicBezTo>
                      <a:pt x="92583" y="-12331"/>
                      <a:pt x="7239" y="-14427"/>
                      <a:pt x="0" y="40152"/>
                    </a:cubicBezTo>
                    <a:lnTo>
                      <a:pt x="0" y="111970"/>
                    </a:lnTo>
                  </a:path>
                </a:pathLst>
              </a:custGeom>
              <a:noFill/>
              <a:ln w="9525" cap="flat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6" name="Kombinationstegning: figur 235">
                <a:extLst>
                  <a:ext uri="{FF2B5EF4-FFF2-40B4-BE49-F238E27FC236}">
                    <a16:creationId xmlns:a16="http://schemas.microsoft.com/office/drawing/2014/main" id="{17E78DD2-750D-CBB2-D52C-9B60AB2111FA}"/>
                  </a:ext>
                </a:extLst>
              </p:cNvPr>
              <p:cNvSpPr/>
              <p:nvPr/>
            </p:nvSpPr>
            <p:spPr>
              <a:xfrm>
                <a:off x="9099924" y="5128688"/>
                <a:ext cx="16423" cy="54762"/>
              </a:xfrm>
              <a:custGeom>
                <a:avLst/>
                <a:gdLst>
                  <a:gd name="connsiteX0" fmla="*/ 15939 w 16423"/>
                  <a:gd name="connsiteY0" fmla="*/ 54649 h 54762"/>
                  <a:gd name="connsiteX1" fmla="*/ 127 w 16423"/>
                  <a:gd name="connsiteY1" fmla="*/ 54458 h 54762"/>
                  <a:gd name="connsiteX2" fmla="*/ 127 w 16423"/>
                  <a:gd name="connsiteY2" fmla="*/ 9596 h 54762"/>
                  <a:gd name="connsiteX3" fmla="*/ 11081 w 16423"/>
                  <a:gd name="connsiteY3" fmla="*/ 642 h 54762"/>
                  <a:gd name="connsiteX4" fmla="*/ 16320 w 16423"/>
                  <a:gd name="connsiteY4" fmla="*/ 21121 h 54762"/>
                  <a:gd name="connsiteX5" fmla="*/ 16320 w 16423"/>
                  <a:gd name="connsiteY5" fmla="*/ 54554 h 54762"/>
                  <a:gd name="connsiteX6" fmla="*/ 16129 w 16423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423" h="54762">
                    <a:moveTo>
                      <a:pt x="15939" y="54649"/>
                    </a:moveTo>
                    <a:cubicBezTo>
                      <a:pt x="14796" y="54458"/>
                      <a:pt x="1651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032" y="-1834"/>
                      <a:pt x="11081" y="642"/>
                    </a:cubicBezTo>
                    <a:cubicBezTo>
                      <a:pt x="18701" y="4452"/>
                      <a:pt x="15748" y="13120"/>
                      <a:pt x="16320" y="21121"/>
                    </a:cubicBezTo>
                    <a:cubicBezTo>
                      <a:pt x="16320" y="29693"/>
                      <a:pt x="16415" y="48172"/>
                      <a:pt x="16320" y="54554"/>
                    </a:cubicBezTo>
                    <a:lnTo>
                      <a:pt x="16129" y="5455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7" name="Kombinationstegning: figur 236">
                <a:extLst>
                  <a:ext uri="{FF2B5EF4-FFF2-40B4-BE49-F238E27FC236}">
                    <a16:creationId xmlns:a16="http://schemas.microsoft.com/office/drawing/2014/main" id="{EEAC81B6-99A2-FB64-A82D-EE69294CD47C}"/>
                  </a:ext>
                </a:extLst>
              </p:cNvPr>
              <p:cNvSpPr/>
              <p:nvPr/>
            </p:nvSpPr>
            <p:spPr>
              <a:xfrm>
                <a:off x="9131261" y="5128688"/>
                <a:ext cx="17719" cy="54762"/>
              </a:xfrm>
              <a:custGeom>
                <a:avLst/>
                <a:gdLst>
                  <a:gd name="connsiteX0" fmla="*/ 17177 w 17719"/>
                  <a:gd name="connsiteY0" fmla="*/ 54649 h 54762"/>
                  <a:gd name="connsiteX1" fmla="*/ 127 w 17719"/>
                  <a:gd name="connsiteY1" fmla="*/ 54458 h 54762"/>
                  <a:gd name="connsiteX2" fmla="*/ 127 w 17719"/>
                  <a:gd name="connsiteY2" fmla="*/ 9596 h 54762"/>
                  <a:gd name="connsiteX3" fmla="*/ 11938 w 17719"/>
                  <a:gd name="connsiteY3" fmla="*/ 642 h 54762"/>
                  <a:gd name="connsiteX4" fmla="*/ 17558 w 17719"/>
                  <a:gd name="connsiteY4" fmla="*/ 21121 h 54762"/>
                  <a:gd name="connsiteX5" fmla="*/ 17558 w 17719"/>
                  <a:gd name="connsiteY5" fmla="*/ 54554 h 54762"/>
                  <a:gd name="connsiteX6" fmla="*/ 17367 w 17719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9" h="54762">
                    <a:moveTo>
                      <a:pt x="17177" y="54649"/>
                    </a:moveTo>
                    <a:cubicBezTo>
                      <a:pt x="15939" y="54458"/>
                      <a:pt x="1746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509" y="-1834"/>
                      <a:pt x="11938" y="642"/>
                    </a:cubicBezTo>
                    <a:cubicBezTo>
                      <a:pt x="20225" y="4452"/>
                      <a:pt x="16986" y="13120"/>
                      <a:pt x="17558" y="21121"/>
                    </a:cubicBezTo>
                    <a:cubicBezTo>
                      <a:pt x="17558" y="29693"/>
                      <a:pt x="17748" y="48172"/>
                      <a:pt x="17558" y="54554"/>
                    </a:cubicBezTo>
                    <a:lnTo>
                      <a:pt x="17367" y="5455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8" name="Kombinationstegning: figur 237">
                <a:extLst>
                  <a:ext uri="{FF2B5EF4-FFF2-40B4-BE49-F238E27FC236}">
                    <a16:creationId xmlns:a16="http://schemas.microsoft.com/office/drawing/2014/main" id="{5350AAFD-16E3-C117-6A5E-0E40D9C7445D}"/>
                  </a:ext>
                </a:extLst>
              </p:cNvPr>
              <p:cNvSpPr/>
              <p:nvPr/>
            </p:nvSpPr>
            <p:spPr>
              <a:xfrm>
                <a:off x="9187077" y="5128688"/>
                <a:ext cx="17719" cy="54762"/>
              </a:xfrm>
              <a:custGeom>
                <a:avLst/>
                <a:gdLst>
                  <a:gd name="connsiteX0" fmla="*/ 17177 w 17719"/>
                  <a:gd name="connsiteY0" fmla="*/ 54649 h 54762"/>
                  <a:gd name="connsiteX1" fmla="*/ 127 w 17719"/>
                  <a:gd name="connsiteY1" fmla="*/ 54458 h 54762"/>
                  <a:gd name="connsiteX2" fmla="*/ 127 w 17719"/>
                  <a:gd name="connsiteY2" fmla="*/ 9596 h 54762"/>
                  <a:gd name="connsiteX3" fmla="*/ 11938 w 17719"/>
                  <a:gd name="connsiteY3" fmla="*/ 642 h 54762"/>
                  <a:gd name="connsiteX4" fmla="*/ 17558 w 17719"/>
                  <a:gd name="connsiteY4" fmla="*/ 21121 h 54762"/>
                  <a:gd name="connsiteX5" fmla="*/ 17558 w 17719"/>
                  <a:gd name="connsiteY5" fmla="*/ 54554 h 54762"/>
                  <a:gd name="connsiteX6" fmla="*/ 17367 w 17719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9" h="54762">
                    <a:moveTo>
                      <a:pt x="17177" y="54649"/>
                    </a:moveTo>
                    <a:cubicBezTo>
                      <a:pt x="15939" y="54458"/>
                      <a:pt x="1746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509" y="-1834"/>
                      <a:pt x="11938" y="642"/>
                    </a:cubicBezTo>
                    <a:cubicBezTo>
                      <a:pt x="20225" y="4452"/>
                      <a:pt x="16986" y="13120"/>
                      <a:pt x="17558" y="21121"/>
                    </a:cubicBezTo>
                    <a:cubicBezTo>
                      <a:pt x="17558" y="29693"/>
                      <a:pt x="17748" y="48172"/>
                      <a:pt x="17558" y="54554"/>
                    </a:cubicBezTo>
                    <a:lnTo>
                      <a:pt x="17367" y="5455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9" name="Kombinationstegning: figur 238">
                <a:extLst>
                  <a:ext uri="{FF2B5EF4-FFF2-40B4-BE49-F238E27FC236}">
                    <a16:creationId xmlns:a16="http://schemas.microsoft.com/office/drawing/2014/main" id="{843E10A1-8965-A27E-FB98-21A262B5EC20}"/>
                  </a:ext>
                </a:extLst>
              </p:cNvPr>
              <p:cNvSpPr/>
              <p:nvPr/>
            </p:nvSpPr>
            <p:spPr>
              <a:xfrm>
                <a:off x="9219748" y="5128688"/>
                <a:ext cx="17719" cy="54762"/>
              </a:xfrm>
              <a:custGeom>
                <a:avLst/>
                <a:gdLst>
                  <a:gd name="connsiteX0" fmla="*/ 17177 w 17719"/>
                  <a:gd name="connsiteY0" fmla="*/ 54649 h 54762"/>
                  <a:gd name="connsiteX1" fmla="*/ 127 w 17719"/>
                  <a:gd name="connsiteY1" fmla="*/ 54458 h 54762"/>
                  <a:gd name="connsiteX2" fmla="*/ 127 w 17719"/>
                  <a:gd name="connsiteY2" fmla="*/ 9596 h 54762"/>
                  <a:gd name="connsiteX3" fmla="*/ 11938 w 17719"/>
                  <a:gd name="connsiteY3" fmla="*/ 642 h 54762"/>
                  <a:gd name="connsiteX4" fmla="*/ 17558 w 17719"/>
                  <a:gd name="connsiteY4" fmla="*/ 21121 h 54762"/>
                  <a:gd name="connsiteX5" fmla="*/ 17558 w 17719"/>
                  <a:gd name="connsiteY5" fmla="*/ 54554 h 54762"/>
                  <a:gd name="connsiteX6" fmla="*/ 17367 w 17719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9" h="54762">
                    <a:moveTo>
                      <a:pt x="17177" y="54649"/>
                    </a:moveTo>
                    <a:cubicBezTo>
                      <a:pt x="15939" y="54458"/>
                      <a:pt x="1746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509" y="-1834"/>
                      <a:pt x="11938" y="642"/>
                    </a:cubicBezTo>
                    <a:cubicBezTo>
                      <a:pt x="20225" y="4452"/>
                      <a:pt x="16986" y="13120"/>
                      <a:pt x="17558" y="21121"/>
                    </a:cubicBezTo>
                    <a:cubicBezTo>
                      <a:pt x="17558" y="29693"/>
                      <a:pt x="17748" y="48172"/>
                      <a:pt x="17558" y="54554"/>
                    </a:cubicBezTo>
                    <a:lnTo>
                      <a:pt x="17367" y="5455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0" name="Kombinationstegning: figur 239">
                <a:extLst>
                  <a:ext uri="{FF2B5EF4-FFF2-40B4-BE49-F238E27FC236}">
                    <a16:creationId xmlns:a16="http://schemas.microsoft.com/office/drawing/2014/main" id="{8C9D9820-689D-2EBE-DB06-350B6048376A}"/>
                  </a:ext>
                </a:extLst>
              </p:cNvPr>
              <p:cNvSpPr/>
              <p:nvPr/>
            </p:nvSpPr>
            <p:spPr>
              <a:xfrm>
                <a:off x="9139960" y="5826060"/>
                <a:ext cx="52482" cy="93845"/>
              </a:xfrm>
              <a:custGeom>
                <a:avLst/>
                <a:gdLst>
                  <a:gd name="connsiteX0" fmla="*/ 52483 w 52482"/>
                  <a:gd name="connsiteY0" fmla="*/ 93178 h 93845"/>
                  <a:gd name="connsiteX1" fmla="*/ 52483 w 52482"/>
                  <a:gd name="connsiteY1" fmla="*/ 31361 h 93845"/>
                  <a:gd name="connsiteX2" fmla="*/ 0 w 52482"/>
                  <a:gd name="connsiteY2" fmla="*/ 31361 h 93845"/>
                  <a:gd name="connsiteX3" fmla="*/ 0 w 52482"/>
                  <a:gd name="connsiteY3" fmla="*/ 93845 h 93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482" h="93845">
                    <a:moveTo>
                      <a:pt x="52483" y="93178"/>
                    </a:moveTo>
                    <a:lnTo>
                      <a:pt x="52483" y="31361"/>
                    </a:lnTo>
                    <a:cubicBezTo>
                      <a:pt x="49054" y="-10454"/>
                      <a:pt x="3429" y="-10454"/>
                      <a:pt x="0" y="31361"/>
                    </a:cubicBezTo>
                    <a:lnTo>
                      <a:pt x="0" y="93845"/>
                    </a:lnTo>
                  </a:path>
                </a:pathLst>
              </a:custGeom>
              <a:noFill/>
              <a:ln w="9525" cap="flat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1" name="Kombinationstegning: figur 240">
                <a:extLst>
                  <a:ext uri="{FF2B5EF4-FFF2-40B4-BE49-F238E27FC236}">
                    <a16:creationId xmlns:a16="http://schemas.microsoft.com/office/drawing/2014/main" id="{116827AC-7225-AE80-165D-8BA243AF30F2}"/>
                  </a:ext>
                </a:extLst>
              </p:cNvPr>
              <p:cNvSpPr/>
              <p:nvPr/>
            </p:nvSpPr>
            <p:spPr>
              <a:xfrm>
                <a:off x="9209507" y="5295173"/>
                <a:ext cx="42467" cy="42053"/>
              </a:xfrm>
              <a:custGeom>
                <a:avLst/>
                <a:gdLst>
                  <a:gd name="connsiteX0" fmla="*/ 42467 w 42467"/>
                  <a:gd name="connsiteY0" fmla="*/ 21514 h 42053"/>
                  <a:gd name="connsiteX1" fmla="*/ 81 w 42467"/>
                  <a:gd name="connsiteY1" fmla="*/ 23324 h 42053"/>
                  <a:gd name="connsiteX2" fmla="*/ 42467 w 42467"/>
                  <a:gd name="connsiteY2" fmla="*/ 20562 h 42053"/>
                  <a:gd name="connsiteX3" fmla="*/ 42467 w 42467"/>
                  <a:gd name="connsiteY3" fmla="*/ 21514 h 4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467" h="42053">
                    <a:moveTo>
                      <a:pt x="42467" y="21514"/>
                    </a:moveTo>
                    <a:cubicBezTo>
                      <a:pt x="41610" y="47613"/>
                      <a:pt x="3129" y="49518"/>
                      <a:pt x="81" y="23324"/>
                    </a:cubicBezTo>
                    <a:cubicBezTo>
                      <a:pt x="-2110" y="-5918"/>
                      <a:pt x="40943" y="-8585"/>
                      <a:pt x="42467" y="20562"/>
                    </a:cubicBezTo>
                    <a:lnTo>
                      <a:pt x="42467" y="2151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2" name="Kombinationstegning: figur 241">
                <a:extLst>
                  <a:ext uri="{FF2B5EF4-FFF2-40B4-BE49-F238E27FC236}">
                    <a16:creationId xmlns:a16="http://schemas.microsoft.com/office/drawing/2014/main" id="{85BE8DA7-D7CB-50CE-C859-5A027B293FBC}"/>
                  </a:ext>
                </a:extLst>
              </p:cNvPr>
              <p:cNvSpPr/>
              <p:nvPr/>
            </p:nvSpPr>
            <p:spPr>
              <a:xfrm>
                <a:off x="9081667" y="5294970"/>
                <a:ext cx="42278" cy="42576"/>
              </a:xfrm>
              <a:custGeom>
                <a:avLst/>
                <a:gdLst>
                  <a:gd name="connsiteX0" fmla="*/ 0 w 42278"/>
                  <a:gd name="connsiteY0" fmla="*/ 21241 h 42576"/>
                  <a:gd name="connsiteX1" fmla="*/ 21241 w 42278"/>
                  <a:gd name="connsiteY1" fmla="*/ 0 h 42576"/>
                  <a:gd name="connsiteX2" fmla="*/ 21241 w 42278"/>
                  <a:gd name="connsiteY2" fmla="*/ 42577 h 42576"/>
                  <a:gd name="connsiteX3" fmla="*/ 0 w 42278"/>
                  <a:gd name="connsiteY3" fmla="*/ 21336 h 4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78" h="42576">
                    <a:moveTo>
                      <a:pt x="0" y="21241"/>
                    </a:moveTo>
                    <a:cubicBezTo>
                      <a:pt x="0" y="9525"/>
                      <a:pt x="9525" y="0"/>
                      <a:pt x="21241" y="0"/>
                    </a:cubicBezTo>
                    <a:cubicBezTo>
                      <a:pt x="49244" y="762"/>
                      <a:pt x="49339" y="41815"/>
                      <a:pt x="21241" y="42577"/>
                    </a:cubicBezTo>
                    <a:cubicBezTo>
                      <a:pt x="9525" y="42577"/>
                      <a:pt x="0" y="33052"/>
                      <a:pt x="0" y="21336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3" name="Kombinationstegning: figur 242">
                <a:extLst>
                  <a:ext uri="{FF2B5EF4-FFF2-40B4-BE49-F238E27FC236}">
                    <a16:creationId xmlns:a16="http://schemas.microsoft.com/office/drawing/2014/main" id="{B1E3A582-BC13-1210-1E8A-AD41FC4475BE}"/>
                  </a:ext>
                </a:extLst>
              </p:cNvPr>
              <p:cNvSpPr/>
              <p:nvPr/>
            </p:nvSpPr>
            <p:spPr>
              <a:xfrm>
                <a:off x="9155111" y="5303450"/>
                <a:ext cx="25616" cy="25298"/>
              </a:xfrm>
              <a:custGeom>
                <a:avLst/>
                <a:gdLst>
                  <a:gd name="connsiteX0" fmla="*/ 25617 w 25616"/>
                  <a:gd name="connsiteY0" fmla="*/ 13142 h 25298"/>
                  <a:gd name="connsiteX1" fmla="*/ 185 w 25616"/>
                  <a:gd name="connsiteY1" fmla="*/ 10380 h 25298"/>
                  <a:gd name="connsiteX2" fmla="*/ 25617 w 25616"/>
                  <a:gd name="connsiteY2" fmla="*/ 12285 h 25298"/>
                  <a:gd name="connsiteX3" fmla="*/ 25617 w 25616"/>
                  <a:gd name="connsiteY3" fmla="*/ 13142 h 25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16" h="25298">
                    <a:moveTo>
                      <a:pt x="25617" y="13142"/>
                    </a:moveTo>
                    <a:cubicBezTo>
                      <a:pt x="24569" y="30954"/>
                      <a:pt x="-2482" y="28477"/>
                      <a:pt x="185" y="10380"/>
                    </a:cubicBezTo>
                    <a:cubicBezTo>
                      <a:pt x="3043" y="-4670"/>
                      <a:pt x="25045" y="-2765"/>
                      <a:pt x="25617" y="12285"/>
                    </a:cubicBezTo>
                    <a:lnTo>
                      <a:pt x="25617" y="1314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4" name="Kombinationstegning: figur 243">
                <a:extLst>
                  <a:ext uri="{FF2B5EF4-FFF2-40B4-BE49-F238E27FC236}">
                    <a16:creationId xmlns:a16="http://schemas.microsoft.com/office/drawing/2014/main" id="{58B5D2E9-5BBD-5009-6227-5F98DE67DA5E}"/>
                  </a:ext>
                </a:extLst>
              </p:cNvPr>
              <p:cNvSpPr/>
              <p:nvPr/>
            </p:nvSpPr>
            <p:spPr>
              <a:xfrm>
                <a:off x="8809157" y="5619296"/>
                <a:ext cx="241934" cy="9525"/>
              </a:xfrm>
              <a:custGeom>
                <a:avLst/>
                <a:gdLst>
                  <a:gd name="connsiteX0" fmla="*/ 0 w 241934"/>
                  <a:gd name="connsiteY0" fmla="*/ 0 h 9525"/>
                  <a:gd name="connsiteX1" fmla="*/ 241935 w 241934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1934" h="9525">
                    <a:moveTo>
                      <a:pt x="0" y="0"/>
                    </a:moveTo>
                    <a:lnTo>
                      <a:pt x="241935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5" name="Kombinationstegning: figur 244">
                <a:extLst>
                  <a:ext uri="{FF2B5EF4-FFF2-40B4-BE49-F238E27FC236}">
                    <a16:creationId xmlns:a16="http://schemas.microsoft.com/office/drawing/2014/main" id="{44A3139F-6BC3-E0DD-9565-D938712F3C92}"/>
                  </a:ext>
                </a:extLst>
              </p:cNvPr>
              <p:cNvSpPr/>
              <p:nvPr/>
            </p:nvSpPr>
            <p:spPr>
              <a:xfrm>
                <a:off x="9281026" y="5619296"/>
                <a:ext cx="232981" cy="9525"/>
              </a:xfrm>
              <a:custGeom>
                <a:avLst/>
                <a:gdLst>
                  <a:gd name="connsiteX0" fmla="*/ 232981 w 232981"/>
                  <a:gd name="connsiteY0" fmla="*/ 0 h 9525"/>
                  <a:gd name="connsiteX1" fmla="*/ 0 w 232981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2981" h="9525">
                    <a:moveTo>
                      <a:pt x="232981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6" name="Kombinationstegning: figur 245">
                <a:extLst>
                  <a:ext uri="{FF2B5EF4-FFF2-40B4-BE49-F238E27FC236}">
                    <a16:creationId xmlns:a16="http://schemas.microsoft.com/office/drawing/2014/main" id="{57F44FA5-A48B-C8E4-4EA3-309360C8AFDD}"/>
                  </a:ext>
                </a:extLst>
              </p:cNvPr>
              <p:cNvSpPr/>
              <p:nvPr/>
            </p:nvSpPr>
            <p:spPr>
              <a:xfrm>
                <a:off x="9281026" y="5268997"/>
                <a:ext cx="270986" cy="177039"/>
              </a:xfrm>
              <a:custGeom>
                <a:avLst/>
                <a:gdLst>
                  <a:gd name="connsiteX0" fmla="*/ 270986 w 270986"/>
                  <a:gd name="connsiteY0" fmla="*/ 177039 h 177039"/>
                  <a:gd name="connsiteX1" fmla="*/ 235839 w 270986"/>
                  <a:gd name="connsiteY1" fmla="*/ 13780 h 177039"/>
                  <a:gd name="connsiteX2" fmla="*/ 217646 w 270986"/>
                  <a:gd name="connsiteY2" fmla="*/ 65 h 177039"/>
                  <a:gd name="connsiteX3" fmla="*/ 0 w 270986"/>
                  <a:gd name="connsiteY3" fmla="*/ 65 h 177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986" h="177039">
                    <a:moveTo>
                      <a:pt x="270986" y="177039"/>
                    </a:moveTo>
                    <a:cubicBezTo>
                      <a:pt x="260509" y="127509"/>
                      <a:pt x="246888" y="65215"/>
                      <a:pt x="235839" y="13780"/>
                    </a:cubicBezTo>
                    <a:cubicBezTo>
                      <a:pt x="233267" y="-2126"/>
                      <a:pt x="230219" y="160"/>
                      <a:pt x="217646" y="65"/>
                    </a:cubicBezTo>
                    <a:cubicBezTo>
                      <a:pt x="149543" y="65"/>
                      <a:pt x="65437" y="65"/>
                      <a:pt x="0" y="65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7" name="Kombinationstegning: figur 246">
                <a:extLst>
                  <a:ext uri="{FF2B5EF4-FFF2-40B4-BE49-F238E27FC236}">
                    <a16:creationId xmlns:a16="http://schemas.microsoft.com/office/drawing/2014/main" id="{A1F854B9-D6AD-722B-E2E4-4340862B25A5}"/>
                  </a:ext>
                </a:extLst>
              </p:cNvPr>
              <p:cNvSpPr/>
              <p:nvPr/>
            </p:nvSpPr>
            <p:spPr>
              <a:xfrm>
                <a:off x="9281026" y="5448227"/>
                <a:ext cx="271557" cy="483393"/>
              </a:xfrm>
              <a:custGeom>
                <a:avLst/>
                <a:gdLst>
                  <a:gd name="connsiteX0" fmla="*/ 0 w 271557"/>
                  <a:gd name="connsiteY0" fmla="*/ 0 h 483393"/>
                  <a:gd name="connsiteX1" fmla="*/ 271558 w 271557"/>
                  <a:gd name="connsiteY1" fmla="*/ 0 h 483393"/>
                  <a:gd name="connsiteX2" fmla="*/ 271558 w 271557"/>
                  <a:gd name="connsiteY2" fmla="*/ 483394 h 483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1557" h="483393">
                    <a:moveTo>
                      <a:pt x="0" y="0"/>
                    </a:moveTo>
                    <a:lnTo>
                      <a:pt x="271558" y="0"/>
                    </a:lnTo>
                    <a:lnTo>
                      <a:pt x="271558" y="483394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8" name="Kombinationstegning: figur 247">
                <a:extLst>
                  <a:ext uri="{FF2B5EF4-FFF2-40B4-BE49-F238E27FC236}">
                    <a16:creationId xmlns:a16="http://schemas.microsoft.com/office/drawing/2014/main" id="{3B394B98-F164-9B70-E3D1-92D3F0478418}"/>
                  </a:ext>
                </a:extLst>
              </p:cNvPr>
              <p:cNvSpPr/>
              <p:nvPr/>
            </p:nvSpPr>
            <p:spPr>
              <a:xfrm>
                <a:off x="8769914" y="5268966"/>
                <a:ext cx="282225" cy="177356"/>
              </a:xfrm>
              <a:custGeom>
                <a:avLst/>
                <a:gdLst>
                  <a:gd name="connsiteX0" fmla="*/ 0 w 282225"/>
                  <a:gd name="connsiteY0" fmla="*/ 177357 h 177356"/>
                  <a:gd name="connsiteX1" fmla="*/ 35147 w 282225"/>
                  <a:gd name="connsiteY1" fmla="*/ 13717 h 177356"/>
                  <a:gd name="connsiteX2" fmla="*/ 49816 w 282225"/>
                  <a:gd name="connsiteY2" fmla="*/ 1 h 177356"/>
                  <a:gd name="connsiteX3" fmla="*/ 282226 w 282225"/>
                  <a:gd name="connsiteY3" fmla="*/ 1 h 177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2225" h="177356">
                    <a:moveTo>
                      <a:pt x="0" y="177357"/>
                    </a:moveTo>
                    <a:cubicBezTo>
                      <a:pt x="10382" y="128017"/>
                      <a:pt x="24194" y="65152"/>
                      <a:pt x="35147" y="13717"/>
                    </a:cubicBezTo>
                    <a:cubicBezTo>
                      <a:pt x="38195" y="-380"/>
                      <a:pt x="37910" y="1"/>
                      <a:pt x="49816" y="1"/>
                    </a:cubicBezTo>
                    <a:cubicBezTo>
                      <a:pt x="122396" y="1"/>
                      <a:pt x="212407" y="1"/>
                      <a:pt x="282226" y="1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9" name="Kombinationstegning: figur 248">
                <a:extLst>
                  <a:ext uri="{FF2B5EF4-FFF2-40B4-BE49-F238E27FC236}">
                    <a16:creationId xmlns:a16="http://schemas.microsoft.com/office/drawing/2014/main" id="{95375314-4407-2187-1D96-5463391FABE3}"/>
                  </a:ext>
                </a:extLst>
              </p:cNvPr>
              <p:cNvSpPr/>
              <p:nvPr/>
            </p:nvSpPr>
            <p:spPr>
              <a:xfrm>
                <a:off x="8769438" y="5448227"/>
                <a:ext cx="282701" cy="480917"/>
              </a:xfrm>
              <a:custGeom>
                <a:avLst/>
                <a:gdLst>
                  <a:gd name="connsiteX0" fmla="*/ 282702 w 282701"/>
                  <a:gd name="connsiteY0" fmla="*/ 0 h 480917"/>
                  <a:gd name="connsiteX1" fmla="*/ 0 w 282701"/>
                  <a:gd name="connsiteY1" fmla="*/ 0 h 480917"/>
                  <a:gd name="connsiteX2" fmla="*/ 0 w 282701"/>
                  <a:gd name="connsiteY2" fmla="*/ 480917 h 480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2701" h="480917">
                    <a:moveTo>
                      <a:pt x="282702" y="0"/>
                    </a:moveTo>
                    <a:lnTo>
                      <a:pt x="0" y="0"/>
                    </a:lnTo>
                    <a:lnTo>
                      <a:pt x="0" y="480917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50" name="Kombinationstegning: figur 249">
                <a:extLst>
                  <a:ext uri="{FF2B5EF4-FFF2-40B4-BE49-F238E27FC236}">
                    <a16:creationId xmlns:a16="http://schemas.microsoft.com/office/drawing/2014/main" id="{9DFCDF95-B8D6-58D5-CEF1-DFEC1BF800EE}"/>
                  </a:ext>
                </a:extLst>
              </p:cNvPr>
              <p:cNvSpPr/>
              <p:nvPr/>
            </p:nvSpPr>
            <p:spPr>
              <a:xfrm>
                <a:off x="9281026" y="4856344"/>
                <a:ext cx="9525" cy="1062894"/>
              </a:xfrm>
              <a:custGeom>
                <a:avLst/>
                <a:gdLst>
                  <a:gd name="connsiteX0" fmla="*/ 0 w 9525"/>
                  <a:gd name="connsiteY0" fmla="*/ 0 h 1062894"/>
                  <a:gd name="connsiteX1" fmla="*/ 0 w 9525"/>
                  <a:gd name="connsiteY1" fmla="*/ 1062895 h 1062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062894">
                    <a:moveTo>
                      <a:pt x="0" y="0"/>
                    </a:moveTo>
                    <a:lnTo>
                      <a:pt x="0" y="1062895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51" name="Kombinationstegning: figur 250">
                <a:extLst>
                  <a:ext uri="{FF2B5EF4-FFF2-40B4-BE49-F238E27FC236}">
                    <a16:creationId xmlns:a16="http://schemas.microsoft.com/office/drawing/2014/main" id="{9E01BD6B-46D3-D362-B1A2-84B18EFD7A2E}"/>
                  </a:ext>
                </a:extLst>
              </p:cNvPr>
              <p:cNvSpPr/>
              <p:nvPr/>
            </p:nvSpPr>
            <p:spPr>
              <a:xfrm>
                <a:off x="9051092" y="4856344"/>
                <a:ext cx="9525" cy="1062894"/>
              </a:xfrm>
              <a:custGeom>
                <a:avLst/>
                <a:gdLst>
                  <a:gd name="connsiteX0" fmla="*/ 0 w 9525"/>
                  <a:gd name="connsiteY0" fmla="*/ 0 h 1062894"/>
                  <a:gd name="connsiteX1" fmla="*/ 0 w 9525"/>
                  <a:gd name="connsiteY1" fmla="*/ 1062895 h 1062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062894">
                    <a:moveTo>
                      <a:pt x="0" y="0"/>
                    </a:moveTo>
                    <a:lnTo>
                      <a:pt x="0" y="1062895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</p:grpSp>
        <p:sp>
          <p:nvSpPr>
            <p:cNvPr id="27" name="Kombinationstegning: figur 26">
              <a:extLst>
                <a:ext uri="{FF2B5EF4-FFF2-40B4-BE49-F238E27FC236}">
                  <a16:creationId xmlns:a16="http://schemas.microsoft.com/office/drawing/2014/main" id="{FC394B9A-4BC2-B037-1D94-B3B196CC8FF1}"/>
                </a:ext>
              </a:extLst>
            </p:cNvPr>
            <p:cNvSpPr/>
            <p:nvPr/>
          </p:nvSpPr>
          <p:spPr>
            <a:xfrm>
              <a:off x="7372692" y="5892158"/>
              <a:ext cx="2780442" cy="395191"/>
            </a:xfrm>
            <a:custGeom>
              <a:avLst/>
              <a:gdLst>
                <a:gd name="connsiteX0" fmla="*/ 0 w 2780442"/>
                <a:gd name="connsiteY0" fmla="*/ 395126 h 395191"/>
                <a:gd name="connsiteX1" fmla="*/ 1701260 w 2780442"/>
                <a:gd name="connsiteY1" fmla="*/ 26985 h 395191"/>
                <a:gd name="connsiteX2" fmla="*/ 2341340 w 2780442"/>
                <a:gd name="connsiteY2" fmla="*/ 17079 h 395191"/>
                <a:gd name="connsiteX3" fmla="*/ 2780443 w 2780442"/>
                <a:gd name="connsiteY3" fmla="*/ 48035 h 39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0442" h="395191">
                  <a:moveTo>
                    <a:pt x="0" y="395126"/>
                  </a:moveTo>
                  <a:cubicBezTo>
                    <a:pt x="243935" y="400842"/>
                    <a:pt x="750380" y="26985"/>
                    <a:pt x="1701260" y="26985"/>
                  </a:cubicBezTo>
                  <a:cubicBezTo>
                    <a:pt x="2071592" y="26985"/>
                    <a:pt x="1963388" y="95946"/>
                    <a:pt x="2341340" y="17079"/>
                  </a:cubicBezTo>
                  <a:cubicBezTo>
                    <a:pt x="2646140" y="-27403"/>
                    <a:pt x="2741486" y="26604"/>
                    <a:pt x="2780443" y="48035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8" name="Kombinationstegning: figur 27">
              <a:extLst>
                <a:ext uri="{FF2B5EF4-FFF2-40B4-BE49-F238E27FC236}">
                  <a16:creationId xmlns:a16="http://schemas.microsoft.com/office/drawing/2014/main" id="{6C5B05B6-CD0E-C457-050D-B0B89B96CE09}"/>
                </a:ext>
              </a:extLst>
            </p:cNvPr>
            <p:cNvSpPr/>
            <p:nvPr/>
          </p:nvSpPr>
          <p:spPr>
            <a:xfrm>
              <a:off x="5834690" y="5669785"/>
              <a:ext cx="2936843" cy="334035"/>
            </a:xfrm>
            <a:custGeom>
              <a:avLst/>
              <a:gdLst>
                <a:gd name="connsiteX0" fmla="*/ 2936843 w 2936843"/>
                <a:gd name="connsiteY0" fmla="*/ 2470 h 334035"/>
                <a:gd name="connsiteX1" fmla="*/ 0 w 2936843"/>
                <a:gd name="connsiteY1" fmla="*/ 334035 h 334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6843" h="334035">
                  <a:moveTo>
                    <a:pt x="2936843" y="2470"/>
                  </a:moveTo>
                  <a:cubicBezTo>
                    <a:pt x="2936843" y="2470"/>
                    <a:pt x="1468565" y="-50489"/>
                    <a:pt x="0" y="334035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9" name="Kombinationstegning: figur 28">
              <a:extLst>
                <a:ext uri="{FF2B5EF4-FFF2-40B4-BE49-F238E27FC236}">
                  <a16:creationId xmlns:a16="http://schemas.microsoft.com/office/drawing/2014/main" id="{CABC717A-76FA-0991-F1DF-553A6594A247}"/>
                </a:ext>
              </a:extLst>
            </p:cNvPr>
            <p:cNvSpPr/>
            <p:nvPr/>
          </p:nvSpPr>
          <p:spPr>
            <a:xfrm>
              <a:off x="8101735" y="5158858"/>
              <a:ext cx="379475" cy="476631"/>
            </a:xfrm>
            <a:custGeom>
              <a:avLst/>
              <a:gdLst>
                <a:gd name="connsiteX0" fmla="*/ 379476 w 379475"/>
                <a:gd name="connsiteY0" fmla="*/ 251841 h 476631"/>
                <a:gd name="connsiteX1" fmla="*/ 326707 w 379475"/>
                <a:gd name="connsiteY1" fmla="*/ 219932 h 476631"/>
                <a:gd name="connsiteX2" fmla="*/ 357854 w 379475"/>
                <a:gd name="connsiteY2" fmla="*/ 159353 h 476631"/>
                <a:gd name="connsiteX3" fmla="*/ 283178 w 379475"/>
                <a:gd name="connsiteY3" fmla="*/ 84677 h 476631"/>
                <a:gd name="connsiteX4" fmla="*/ 254413 w 379475"/>
                <a:gd name="connsiteY4" fmla="*/ 90488 h 476631"/>
                <a:gd name="connsiteX5" fmla="*/ 258699 w 379475"/>
                <a:gd name="connsiteY5" fmla="*/ 67056 h 476631"/>
                <a:gd name="connsiteX6" fmla="*/ 191643 w 379475"/>
                <a:gd name="connsiteY6" fmla="*/ 0 h 476631"/>
                <a:gd name="connsiteX7" fmla="*/ 124587 w 379475"/>
                <a:gd name="connsiteY7" fmla="*/ 67056 h 476631"/>
                <a:gd name="connsiteX8" fmla="*/ 139065 w 379475"/>
                <a:gd name="connsiteY8" fmla="*/ 108585 h 476631"/>
                <a:gd name="connsiteX9" fmla="*/ 132874 w 379475"/>
                <a:gd name="connsiteY9" fmla="*/ 108299 h 476631"/>
                <a:gd name="connsiteX10" fmla="*/ 45529 w 379475"/>
                <a:gd name="connsiteY10" fmla="*/ 195644 h 476631"/>
                <a:gd name="connsiteX11" fmla="*/ 72295 w 379475"/>
                <a:gd name="connsiteY11" fmla="*/ 258509 h 476631"/>
                <a:gd name="connsiteX12" fmla="*/ 0 w 379475"/>
                <a:gd name="connsiteY12" fmla="*/ 363760 h 476631"/>
                <a:gd name="connsiteX13" fmla="*/ 112871 w 379475"/>
                <a:gd name="connsiteY13" fmla="*/ 476631 h 476631"/>
                <a:gd name="connsiteX14" fmla="*/ 205930 w 379475"/>
                <a:gd name="connsiteY14" fmla="*/ 416433 h 476631"/>
                <a:gd name="connsiteX15" fmla="*/ 294608 w 379475"/>
                <a:gd name="connsiteY15" fmla="*/ 449866 h 476631"/>
                <a:gd name="connsiteX16" fmla="*/ 317278 w 379475"/>
                <a:gd name="connsiteY16" fmla="*/ 447675 h 476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79475" h="476631">
                  <a:moveTo>
                    <a:pt x="379476" y="251841"/>
                  </a:moveTo>
                  <a:cubicBezTo>
                    <a:pt x="365284" y="236887"/>
                    <a:pt x="347091" y="225742"/>
                    <a:pt x="326707" y="219932"/>
                  </a:cubicBezTo>
                  <a:cubicBezTo>
                    <a:pt x="345567" y="206407"/>
                    <a:pt x="357854" y="184309"/>
                    <a:pt x="357854" y="159353"/>
                  </a:cubicBezTo>
                  <a:cubicBezTo>
                    <a:pt x="357854" y="118110"/>
                    <a:pt x="324421" y="84677"/>
                    <a:pt x="283178" y="84677"/>
                  </a:cubicBezTo>
                  <a:cubicBezTo>
                    <a:pt x="272987" y="84677"/>
                    <a:pt x="263271" y="86773"/>
                    <a:pt x="254413" y="90488"/>
                  </a:cubicBezTo>
                  <a:cubicBezTo>
                    <a:pt x="257175" y="83153"/>
                    <a:pt x="258699" y="75343"/>
                    <a:pt x="258699" y="67056"/>
                  </a:cubicBezTo>
                  <a:cubicBezTo>
                    <a:pt x="258699" y="30004"/>
                    <a:pt x="228695" y="0"/>
                    <a:pt x="191643" y="0"/>
                  </a:cubicBezTo>
                  <a:cubicBezTo>
                    <a:pt x="154591" y="0"/>
                    <a:pt x="124587" y="30004"/>
                    <a:pt x="124587" y="67056"/>
                  </a:cubicBezTo>
                  <a:cubicBezTo>
                    <a:pt x="124587" y="82772"/>
                    <a:pt x="130016" y="97155"/>
                    <a:pt x="139065" y="108585"/>
                  </a:cubicBezTo>
                  <a:cubicBezTo>
                    <a:pt x="136970" y="108394"/>
                    <a:pt x="134969" y="108299"/>
                    <a:pt x="132874" y="108299"/>
                  </a:cubicBezTo>
                  <a:cubicBezTo>
                    <a:pt x="84677" y="108299"/>
                    <a:pt x="45529" y="147447"/>
                    <a:pt x="45529" y="195644"/>
                  </a:cubicBezTo>
                  <a:cubicBezTo>
                    <a:pt x="45529" y="220313"/>
                    <a:pt x="55816" y="242602"/>
                    <a:pt x="72295" y="258509"/>
                  </a:cubicBezTo>
                  <a:cubicBezTo>
                    <a:pt x="30004" y="274796"/>
                    <a:pt x="0" y="315754"/>
                    <a:pt x="0" y="363760"/>
                  </a:cubicBezTo>
                  <a:cubicBezTo>
                    <a:pt x="0" y="426053"/>
                    <a:pt x="50578" y="476631"/>
                    <a:pt x="112871" y="476631"/>
                  </a:cubicBezTo>
                  <a:cubicBezTo>
                    <a:pt x="156210" y="476631"/>
                    <a:pt x="186976" y="452247"/>
                    <a:pt x="205930" y="416433"/>
                  </a:cubicBezTo>
                  <a:cubicBezTo>
                    <a:pt x="227076" y="437102"/>
                    <a:pt x="262699" y="449866"/>
                    <a:pt x="294608" y="449866"/>
                  </a:cubicBezTo>
                  <a:cubicBezTo>
                    <a:pt x="302419" y="449866"/>
                    <a:pt x="309944" y="449104"/>
                    <a:pt x="317278" y="447675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0" name="Kombinationstegning: figur 29">
              <a:extLst>
                <a:ext uri="{FF2B5EF4-FFF2-40B4-BE49-F238E27FC236}">
                  <a16:creationId xmlns:a16="http://schemas.microsoft.com/office/drawing/2014/main" id="{C42C10DD-8F29-B122-2C91-2DD6ADC02F3D}"/>
                </a:ext>
              </a:extLst>
            </p:cNvPr>
            <p:cNvSpPr/>
            <p:nvPr/>
          </p:nvSpPr>
          <p:spPr>
            <a:xfrm>
              <a:off x="8209082" y="5452037"/>
              <a:ext cx="98583" cy="50006"/>
            </a:xfrm>
            <a:custGeom>
              <a:avLst/>
              <a:gdLst>
                <a:gd name="connsiteX0" fmla="*/ 98584 w 98583"/>
                <a:gd name="connsiteY0" fmla="*/ 50006 h 50006"/>
                <a:gd name="connsiteX1" fmla="*/ 32385 w 98583"/>
                <a:gd name="connsiteY1" fmla="*/ 24956 h 50006"/>
                <a:gd name="connsiteX2" fmla="*/ 0 w 98583"/>
                <a:gd name="connsiteY2" fmla="*/ 0 h 5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83" h="50006">
                  <a:moveTo>
                    <a:pt x="98584" y="50006"/>
                  </a:moveTo>
                  <a:lnTo>
                    <a:pt x="32385" y="24956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1" name="Kombinationstegning: figur 30">
              <a:extLst>
                <a:ext uri="{FF2B5EF4-FFF2-40B4-BE49-F238E27FC236}">
                  <a16:creationId xmlns:a16="http://schemas.microsoft.com/office/drawing/2014/main" id="{8AF62C8C-85FC-3909-49DE-6120922A82C4}"/>
                </a:ext>
              </a:extLst>
            </p:cNvPr>
            <p:cNvSpPr/>
            <p:nvPr/>
          </p:nvSpPr>
          <p:spPr>
            <a:xfrm>
              <a:off x="8307666" y="5294113"/>
              <a:ext cx="9525" cy="376618"/>
            </a:xfrm>
            <a:custGeom>
              <a:avLst/>
              <a:gdLst>
                <a:gd name="connsiteX0" fmla="*/ 0 w 9525"/>
                <a:gd name="connsiteY0" fmla="*/ 376619 h 376618"/>
                <a:gd name="connsiteX1" fmla="*/ 0 w 9525"/>
                <a:gd name="connsiteY1" fmla="*/ 0 h 376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376618">
                  <a:moveTo>
                    <a:pt x="0" y="376619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28" name="Kombinationstegning: figur 127">
              <a:extLst>
                <a:ext uri="{FF2B5EF4-FFF2-40B4-BE49-F238E27FC236}">
                  <a16:creationId xmlns:a16="http://schemas.microsoft.com/office/drawing/2014/main" id="{23866324-BBD4-4BCC-32BB-9F63D2C1DD98}"/>
                </a:ext>
              </a:extLst>
            </p:cNvPr>
            <p:cNvSpPr/>
            <p:nvPr/>
          </p:nvSpPr>
          <p:spPr>
            <a:xfrm>
              <a:off x="8240134" y="5336404"/>
              <a:ext cx="128587" cy="38004"/>
            </a:xfrm>
            <a:custGeom>
              <a:avLst/>
              <a:gdLst>
                <a:gd name="connsiteX0" fmla="*/ 128588 w 128587"/>
                <a:gd name="connsiteY0" fmla="*/ 0 h 38004"/>
                <a:gd name="connsiteX1" fmla="*/ 67532 w 128587"/>
                <a:gd name="connsiteY1" fmla="*/ 38005 h 38004"/>
                <a:gd name="connsiteX2" fmla="*/ 0 w 128587"/>
                <a:gd name="connsiteY2" fmla="*/ 0 h 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587" h="38004">
                  <a:moveTo>
                    <a:pt x="128588" y="0"/>
                  </a:moveTo>
                  <a:lnTo>
                    <a:pt x="67532" y="38005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29" name="Kombinationstegning: figur 128">
              <a:extLst>
                <a:ext uri="{FF2B5EF4-FFF2-40B4-BE49-F238E27FC236}">
                  <a16:creationId xmlns:a16="http://schemas.microsoft.com/office/drawing/2014/main" id="{B89361B4-497D-B07F-E6CC-DBB43CF31193}"/>
                </a:ext>
              </a:extLst>
            </p:cNvPr>
            <p:cNvSpPr/>
            <p:nvPr/>
          </p:nvSpPr>
          <p:spPr>
            <a:xfrm>
              <a:off x="8307666" y="5452037"/>
              <a:ext cx="115538" cy="50006"/>
            </a:xfrm>
            <a:custGeom>
              <a:avLst/>
              <a:gdLst>
                <a:gd name="connsiteX0" fmla="*/ 0 w 115538"/>
                <a:gd name="connsiteY0" fmla="*/ 50006 h 50006"/>
                <a:gd name="connsiteX1" fmla="*/ 77629 w 115538"/>
                <a:gd name="connsiteY1" fmla="*/ 29242 h 50006"/>
                <a:gd name="connsiteX2" fmla="*/ 115538 w 115538"/>
                <a:gd name="connsiteY2" fmla="*/ 0 h 5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538" h="50006">
                  <a:moveTo>
                    <a:pt x="0" y="50006"/>
                  </a:moveTo>
                  <a:lnTo>
                    <a:pt x="77629" y="29242"/>
                  </a:lnTo>
                  <a:lnTo>
                    <a:pt x="115538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0" name="Kombinationstegning: figur 129">
              <a:extLst>
                <a:ext uri="{FF2B5EF4-FFF2-40B4-BE49-F238E27FC236}">
                  <a16:creationId xmlns:a16="http://schemas.microsoft.com/office/drawing/2014/main" id="{7779009C-0B6A-BE26-1EB8-BA20B2C35637}"/>
                </a:ext>
              </a:extLst>
            </p:cNvPr>
            <p:cNvSpPr/>
            <p:nvPr/>
          </p:nvSpPr>
          <p:spPr>
            <a:xfrm>
              <a:off x="8192223" y="5476993"/>
              <a:ext cx="49244" cy="35528"/>
            </a:xfrm>
            <a:custGeom>
              <a:avLst/>
              <a:gdLst>
                <a:gd name="connsiteX0" fmla="*/ 0 w 49244"/>
                <a:gd name="connsiteY0" fmla="*/ 35528 h 35528"/>
                <a:gd name="connsiteX1" fmla="*/ 49244 w 49244"/>
                <a:gd name="connsiteY1" fmla="*/ 0 h 3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244" h="35528">
                  <a:moveTo>
                    <a:pt x="0" y="35528"/>
                  </a:moveTo>
                  <a:lnTo>
                    <a:pt x="49244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1" name="Kombinationstegning: figur 130">
              <a:extLst>
                <a:ext uri="{FF2B5EF4-FFF2-40B4-BE49-F238E27FC236}">
                  <a16:creationId xmlns:a16="http://schemas.microsoft.com/office/drawing/2014/main" id="{847A07D9-5AD3-F4D1-A050-ACB82308C311}"/>
                </a:ext>
              </a:extLst>
            </p:cNvPr>
            <p:cNvSpPr/>
            <p:nvPr/>
          </p:nvSpPr>
          <p:spPr>
            <a:xfrm>
              <a:off x="8385676" y="5459372"/>
              <a:ext cx="20764" cy="30765"/>
            </a:xfrm>
            <a:custGeom>
              <a:avLst/>
              <a:gdLst>
                <a:gd name="connsiteX0" fmla="*/ 0 w 20764"/>
                <a:gd name="connsiteY0" fmla="*/ 0 h 30765"/>
                <a:gd name="connsiteX1" fmla="*/ 20764 w 20764"/>
                <a:gd name="connsiteY1" fmla="*/ 30766 h 30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764" h="30765">
                  <a:moveTo>
                    <a:pt x="0" y="0"/>
                  </a:moveTo>
                  <a:lnTo>
                    <a:pt x="20764" y="30766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2" name="Kombinationstegning: figur 131">
              <a:extLst>
                <a:ext uri="{FF2B5EF4-FFF2-40B4-BE49-F238E27FC236}">
                  <a16:creationId xmlns:a16="http://schemas.microsoft.com/office/drawing/2014/main" id="{182B1D52-7F38-02E4-E388-089411A24E9F}"/>
                </a:ext>
              </a:extLst>
            </p:cNvPr>
            <p:cNvSpPr/>
            <p:nvPr/>
          </p:nvSpPr>
          <p:spPr>
            <a:xfrm>
              <a:off x="8447874" y="5346119"/>
              <a:ext cx="255079" cy="295275"/>
            </a:xfrm>
            <a:custGeom>
              <a:avLst/>
              <a:gdLst>
                <a:gd name="connsiteX0" fmla="*/ 0 w 255079"/>
                <a:gd name="connsiteY0" fmla="*/ 206121 h 295275"/>
                <a:gd name="connsiteX1" fmla="*/ 72580 w 255079"/>
                <a:gd name="connsiteY1" fmla="*/ 278701 h 295275"/>
                <a:gd name="connsiteX2" fmla="*/ 127540 w 255079"/>
                <a:gd name="connsiteY2" fmla="*/ 257937 h 295275"/>
                <a:gd name="connsiteX3" fmla="*/ 185166 w 255079"/>
                <a:gd name="connsiteY3" fmla="*/ 295275 h 295275"/>
                <a:gd name="connsiteX4" fmla="*/ 255079 w 255079"/>
                <a:gd name="connsiteY4" fmla="*/ 225362 h 295275"/>
                <a:gd name="connsiteX5" fmla="*/ 210217 w 255079"/>
                <a:gd name="connsiteY5" fmla="*/ 160115 h 295275"/>
                <a:gd name="connsiteX6" fmla="*/ 226790 w 255079"/>
                <a:gd name="connsiteY6" fmla="*/ 121158 h 295275"/>
                <a:gd name="connsiteX7" fmla="*/ 172688 w 255079"/>
                <a:gd name="connsiteY7" fmla="*/ 67056 h 295275"/>
                <a:gd name="connsiteX8" fmla="*/ 168878 w 255079"/>
                <a:gd name="connsiteY8" fmla="*/ 67247 h 295275"/>
                <a:gd name="connsiteX9" fmla="*/ 177832 w 255079"/>
                <a:gd name="connsiteY9" fmla="*/ 41529 h 295275"/>
                <a:gd name="connsiteX10" fmla="*/ 136303 w 255079"/>
                <a:gd name="connsiteY10" fmla="*/ 0 h 295275"/>
                <a:gd name="connsiteX11" fmla="*/ 94774 w 255079"/>
                <a:gd name="connsiteY11" fmla="*/ 41529 h 295275"/>
                <a:gd name="connsiteX12" fmla="*/ 97441 w 255079"/>
                <a:gd name="connsiteY12" fmla="*/ 56102 h 295275"/>
                <a:gd name="connsiteX13" fmla="*/ 79629 w 255079"/>
                <a:gd name="connsiteY13" fmla="*/ 52483 h 295275"/>
                <a:gd name="connsiteX14" fmla="*/ 33338 w 255079"/>
                <a:gd name="connsiteY14" fmla="*/ 98774 h 295275"/>
                <a:gd name="connsiteX15" fmla="*/ 52673 w 255079"/>
                <a:gd name="connsiteY15" fmla="*/ 136303 h 295275"/>
                <a:gd name="connsiteX16" fmla="*/ 0 w 255079"/>
                <a:gd name="connsiteY16" fmla="*/ 206121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079" h="295275">
                  <a:moveTo>
                    <a:pt x="0" y="206121"/>
                  </a:moveTo>
                  <a:cubicBezTo>
                    <a:pt x="0" y="246221"/>
                    <a:pt x="32480" y="278701"/>
                    <a:pt x="72580" y="278701"/>
                  </a:cubicBezTo>
                  <a:cubicBezTo>
                    <a:pt x="92393" y="278701"/>
                    <a:pt x="114490" y="270796"/>
                    <a:pt x="127540" y="257937"/>
                  </a:cubicBezTo>
                  <a:cubicBezTo>
                    <a:pt x="139255" y="280130"/>
                    <a:pt x="158305" y="295275"/>
                    <a:pt x="185166" y="295275"/>
                  </a:cubicBezTo>
                  <a:cubicBezTo>
                    <a:pt x="223838" y="295275"/>
                    <a:pt x="255079" y="263938"/>
                    <a:pt x="255079" y="225362"/>
                  </a:cubicBezTo>
                  <a:cubicBezTo>
                    <a:pt x="255079" y="195644"/>
                    <a:pt x="236506" y="170212"/>
                    <a:pt x="210217" y="160115"/>
                  </a:cubicBezTo>
                  <a:cubicBezTo>
                    <a:pt x="220409" y="150304"/>
                    <a:pt x="226790" y="136493"/>
                    <a:pt x="226790" y="121158"/>
                  </a:cubicBezTo>
                  <a:cubicBezTo>
                    <a:pt x="226790" y="91250"/>
                    <a:pt x="202597" y="67056"/>
                    <a:pt x="172688" y="67056"/>
                  </a:cubicBezTo>
                  <a:cubicBezTo>
                    <a:pt x="171355" y="67056"/>
                    <a:pt x="170116" y="67151"/>
                    <a:pt x="168878" y="67247"/>
                  </a:cubicBezTo>
                  <a:cubicBezTo>
                    <a:pt x="174498" y="60198"/>
                    <a:pt x="177832" y="51245"/>
                    <a:pt x="177832" y="41529"/>
                  </a:cubicBezTo>
                  <a:cubicBezTo>
                    <a:pt x="177832" y="18574"/>
                    <a:pt x="159258" y="0"/>
                    <a:pt x="136303" y="0"/>
                  </a:cubicBezTo>
                  <a:cubicBezTo>
                    <a:pt x="113347" y="0"/>
                    <a:pt x="94774" y="18574"/>
                    <a:pt x="94774" y="41529"/>
                  </a:cubicBezTo>
                  <a:cubicBezTo>
                    <a:pt x="94774" y="46673"/>
                    <a:pt x="95726" y="51530"/>
                    <a:pt x="97441" y="56102"/>
                  </a:cubicBezTo>
                  <a:cubicBezTo>
                    <a:pt x="91916" y="53816"/>
                    <a:pt x="85915" y="52483"/>
                    <a:pt x="79629" y="52483"/>
                  </a:cubicBezTo>
                  <a:cubicBezTo>
                    <a:pt x="54102" y="52483"/>
                    <a:pt x="33338" y="73247"/>
                    <a:pt x="33338" y="98774"/>
                  </a:cubicBezTo>
                  <a:cubicBezTo>
                    <a:pt x="33338" y="114300"/>
                    <a:pt x="40957" y="127921"/>
                    <a:pt x="52673" y="136303"/>
                  </a:cubicBezTo>
                  <a:cubicBezTo>
                    <a:pt x="22288" y="144971"/>
                    <a:pt x="0" y="172879"/>
                    <a:pt x="0" y="206121"/>
                  </a:cubicBezTo>
                  <a:close/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3" name="Kombinationstegning: figur 132">
              <a:extLst>
                <a:ext uri="{FF2B5EF4-FFF2-40B4-BE49-F238E27FC236}">
                  <a16:creationId xmlns:a16="http://schemas.microsoft.com/office/drawing/2014/main" id="{E7B0D721-0A63-3E40-50B4-F39FF837DA8D}"/>
                </a:ext>
              </a:extLst>
            </p:cNvPr>
            <p:cNvSpPr/>
            <p:nvPr/>
          </p:nvSpPr>
          <p:spPr>
            <a:xfrm>
              <a:off x="8575509" y="5535571"/>
              <a:ext cx="61055" cy="30956"/>
            </a:xfrm>
            <a:custGeom>
              <a:avLst/>
              <a:gdLst>
                <a:gd name="connsiteX0" fmla="*/ 0 w 61055"/>
                <a:gd name="connsiteY0" fmla="*/ 30956 h 30956"/>
                <a:gd name="connsiteX1" fmla="*/ 40958 w 61055"/>
                <a:gd name="connsiteY1" fmla="*/ 15526 h 30956"/>
                <a:gd name="connsiteX2" fmla="*/ 61055 w 61055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055" h="30956">
                  <a:moveTo>
                    <a:pt x="0" y="30956"/>
                  </a:moveTo>
                  <a:lnTo>
                    <a:pt x="40958" y="15526"/>
                  </a:lnTo>
                  <a:lnTo>
                    <a:pt x="61055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4" name="Kombinationstegning: figur 133">
              <a:extLst>
                <a:ext uri="{FF2B5EF4-FFF2-40B4-BE49-F238E27FC236}">
                  <a16:creationId xmlns:a16="http://schemas.microsoft.com/office/drawing/2014/main" id="{E7EDFC41-9E69-8F46-842F-26928874EF7F}"/>
                </a:ext>
              </a:extLst>
            </p:cNvPr>
            <p:cNvSpPr/>
            <p:nvPr/>
          </p:nvSpPr>
          <p:spPr>
            <a:xfrm>
              <a:off x="8575509" y="5437655"/>
              <a:ext cx="9525" cy="233076"/>
            </a:xfrm>
            <a:custGeom>
              <a:avLst/>
              <a:gdLst>
                <a:gd name="connsiteX0" fmla="*/ 0 w 9525"/>
                <a:gd name="connsiteY0" fmla="*/ 233077 h 233076"/>
                <a:gd name="connsiteX1" fmla="*/ 0 w 9525"/>
                <a:gd name="connsiteY1" fmla="*/ 0 h 233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33076">
                  <a:moveTo>
                    <a:pt x="0" y="233077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5" name="Kombinationstegning: figur 134">
              <a:extLst>
                <a:ext uri="{FF2B5EF4-FFF2-40B4-BE49-F238E27FC236}">
                  <a16:creationId xmlns:a16="http://schemas.microsoft.com/office/drawing/2014/main" id="{F6AC2876-FBDE-2975-CDD9-6A83A36E1565}"/>
                </a:ext>
              </a:extLst>
            </p:cNvPr>
            <p:cNvSpPr/>
            <p:nvPr/>
          </p:nvSpPr>
          <p:spPr>
            <a:xfrm>
              <a:off x="8537599" y="5463848"/>
              <a:ext cx="79724" cy="23621"/>
            </a:xfrm>
            <a:custGeom>
              <a:avLst/>
              <a:gdLst>
                <a:gd name="connsiteX0" fmla="*/ 0 w 79724"/>
                <a:gd name="connsiteY0" fmla="*/ 0 h 23621"/>
                <a:gd name="connsiteX1" fmla="*/ 37909 w 79724"/>
                <a:gd name="connsiteY1" fmla="*/ 23622 h 23621"/>
                <a:gd name="connsiteX2" fmla="*/ 79724 w 79724"/>
                <a:gd name="connsiteY2" fmla="*/ 0 h 23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724" h="23621">
                  <a:moveTo>
                    <a:pt x="0" y="0"/>
                  </a:moveTo>
                  <a:lnTo>
                    <a:pt x="37909" y="23622"/>
                  </a:lnTo>
                  <a:lnTo>
                    <a:pt x="79724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6" name="Kombinationstegning: figur 135">
              <a:extLst>
                <a:ext uri="{FF2B5EF4-FFF2-40B4-BE49-F238E27FC236}">
                  <a16:creationId xmlns:a16="http://schemas.microsoft.com/office/drawing/2014/main" id="{24BD681B-60EE-CF1C-2165-87F7542B04F8}"/>
                </a:ext>
              </a:extLst>
            </p:cNvPr>
            <p:cNvSpPr/>
            <p:nvPr/>
          </p:nvSpPr>
          <p:spPr>
            <a:xfrm>
              <a:off x="8503881" y="5535571"/>
              <a:ext cx="71627" cy="30956"/>
            </a:xfrm>
            <a:custGeom>
              <a:avLst/>
              <a:gdLst>
                <a:gd name="connsiteX0" fmla="*/ 71628 w 71627"/>
                <a:gd name="connsiteY0" fmla="*/ 30956 h 30956"/>
                <a:gd name="connsiteX1" fmla="*/ 23431 w 71627"/>
                <a:gd name="connsiteY1" fmla="*/ 18098 h 30956"/>
                <a:gd name="connsiteX2" fmla="*/ 0 w 71627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627" h="30956">
                  <a:moveTo>
                    <a:pt x="71628" y="30956"/>
                  </a:moveTo>
                  <a:lnTo>
                    <a:pt x="23431" y="18098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7" name="Kombinationstegning: figur 136">
              <a:extLst>
                <a:ext uri="{FF2B5EF4-FFF2-40B4-BE49-F238E27FC236}">
                  <a16:creationId xmlns:a16="http://schemas.microsoft.com/office/drawing/2014/main" id="{4FD1350F-20F5-EBD6-A0AA-F7445CB3FC4A}"/>
                </a:ext>
              </a:extLst>
            </p:cNvPr>
            <p:cNvSpPr/>
            <p:nvPr/>
          </p:nvSpPr>
          <p:spPr>
            <a:xfrm>
              <a:off x="8616466" y="5551097"/>
              <a:ext cx="30575" cy="22002"/>
            </a:xfrm>
            <a:custGeom>
              <a:avLst/>
              <a:gdLst>
                <a:gd name="connsiteX0" fmla="*/ 30575 w 30575"/>
                <a:gd name="connsiteY0" fmla="*/ 22003 h 22002"/>
                <a:gd name="connsiteX1" fmla="*/ 0 w 30575"/>
                <a:gd name="connsiteY1" fmla="*/ 0 h 22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575" h="22002">
                  <a:moveTo>
                    <a:pt x="30575" y="22003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8" name="Kombinationstegning: figur 137">
              <a:extLst>
                <a:ext uri="{FF2B5EF4-FFF2-40B4-BE49-F238E27FC236}">
                  <a16:creationId xmlns:a16="http://schemas.microsoft.com/office/drawing/2014/main" id="{5BBD3283-7A8D-D01C-3673-D0D0D35ED372}"/>
                </a:ext>
              </a:extLst>
            </p:cNvPr>
            <p:cNvSpPr/>
            <p:nvPr/>
          </p:nvSpPr>
          <p:spPr>
            <a:xfrm>
              <a:off x="8514263" y="5554526"/>
              <a:ext cx="12858" cy="19145"/>
            </a:xfrm>
            <a:custGeom>
              <a:avLst/>
              <a:gdLst>
                <a:gd name="connsiteX0" fmla="*/ 12859 w 12858"/>
                <a:gd name="connsiteY0" fmla="*/ 0 h 19145"/>
                <a:gd name="connsiteX1" fmla="*/ 0 w 12858"/>
                <a:gd name="connsiteY1" fmla="*/ 19145 h 19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58" h="19145">
                  <a:moveTo>
                    <a:pt x="12859" y="0"/>
                  </a:moveTo>
                  <a:lnTo>
                    <a:pt x="0" y="19145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9" name="Kombinationstegning: figur 138">
              <a:extLst>
                <a:ext uri="{FF2B5EF4-FFF2-40B4-BE49-F238E27FC236}">
                  <a16:creationId xmlns:a16="http://schemas.microsoft.com/office/drawing/2014/main" id="{14E0B9CE-7323-F0BB-545A-AA769210FE19}"/>
                </a:ext>
              </a:extLst>
            </p:cNvPr>
            <p:cNvSpPr/>
            <p:nvPr/>
          </p:nvSpPr>
          <p:spPr>
            <a:xfrm>
              <a:off x="9552583" y="5185242"/>
              <a:ext cx="238791" cy="144875"/>
            </a:xfrm>
            <a:custGeom>
              <a:avLst/>
              <a:gdLst>
                <a:gd name="connsiteX0" fmla="*/ 0 w 238791"/>
                <a:gd name="connsiteY0" fmla="*/ 65818 h 144875"/>
                <a:gd name="connsiteX1" fmla="*/ 6953 w 238791"/>
                <a:gd name="connsiteY1" fmla="*/ 65246 h 144875"/>
                <a:gd name="connsiteX2" fmla="*/ 24765 w 238791"/>
                <a:gd name="connsiteY2" fmla="*/ 69628 h 144875"/>
                <a:gd name="connsiteX3" fmla="*/ 96964 w 238791"/>
                <a:gd name="connsiteY3" fmla="*/ 0 h 144875"/>
                <a:gd name="connsiteX4" fmla="*/ 168021 w 238791"/>
                <a:gd name="connsiteY4" fmla="*/ 58388 h 144875"/>
                <a:gd name="connsiteX5" fmla="*/ 192119 w 238791"/>
                <a:gd name="connsiteY5" fmla="*/ 51530 h 144875"/>
                <a:gd name="connsiteX6" fmla="*/ 238792 w 238791"/>
                <a:gd name="connsiteY6" fmla="*/ 98203 h 144875"/>
                <a:gd name="connsiteX7" fmla="*/ 192119 w 238791"/>
                <a:gd name="connsiteY7" fmla="*/ 144875 h 144875"/>
                <a:gd name="connsiteX8" fmla="*/ 27527 w 238791"/>
                <a:gd name="connsiteY8" fmla="*/ 144875 h 14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791" h="144875">
                  <a:moveTo>
                    <a:pt x="0" y="65818"/>
                  </a:moveTo>
                  <a:cubicBezTo>
                    <a:pt x="2286" y="65437"/>
                    <a:pt x="4572" y="65246"/>
                    <a:pt x="6953" y="65246"/>
                  </a:cubicBezTo>
                  <a:cubicBezTo>
                    <a:pt x="13430" y="65246"/>
                    <a:pt x="19431" y="66961"/>
                    <a:pt x="24765" y="69628"/>
                  </a:cubicBezTo>
                  <a:cubicBezTo>
                    <a:pt x="26289" y="30956"/>
                    <a:pt x="57912" y="0"/>
                    <a:pt x="96964" y="0"/>
                  </a:cubicBezTo>
                  <a:cubicBezTo>
                    <a:pt x="132207" y="0"/>
                    <a:pt x="161449" y="25146"/>
                    <a:pt x="168021" y="58388"/>
                  </a:cubicBezTo>
                  <a:cubicBezTo>
                    <a:pt x="175069" y="54102"/>
                    <a:pt x="183261" y="51530"/>
                    <a:pt x="192119" y="51530"/>
                  </a:cubicBezTo>
                  <a:cubicBezTo>
                    <a:pt x="217932" y="51530"/>
                    <a:pt x="238792" y="72390"/>
                    <a:pt x="238792" y="98203"/>
                  </a:cubicBezTo>
                  <a:cubicBezTo>
                    <a:pt x="238792" y="124016"/>
                    <a:pt x="217932" y="144875"/>
                    <a:pt x="192119" y="144875"/>
                  </a:cubicBezTo>
                  <a:lnTo>
                    <a:pt x="27527" y="144875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0" name="Kombinationstegning: figur 139">
              <a:extLst>
                <a:ext uri="{FF2B5EF4-FFF2-40B4-BE49-F238E27FC236}">
                  <a16:creationId xmlns:a16="http://schemas.microsoft.com/office/drawing/2014/main" id="{08AE37C4-6F94-FB82-EDB3-D59A54063AF9}"/>
                </a:ext>
              </a:extLst>
            </p:cNvPr>
            <p:cNvSpPr/>
            <p:nvPr/>
          </p:nvSpPr>
          <p:spPr>
            <a:xfrm>
              <a:off x="9649548" y="5219627"/>
              <a:ext cx="35528" cy="29241"/>
            </a:xfrm>
            <a:custGeom>
              <a:avLst/>
              <a:gdLst>
                <a:gd name="connsiteX0" fmla="*/ 0 w 35528"/>
                <a:gd name="connsiteY0" fmla="*/ 0 h 29241"/>
                <a:gd name="connsiteX1" fmla="*/ 35528 w 35528"/>
                <a:gd name="connsiteY1" fmla="*/ 29242 h 2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528" h="29241">
                  <a:moveTo>
                    <a:pt x="0" y="0"/>
                  </a:moveTo>
                  <a:cubicBezTo>
                    <a:pt x="17240" y="0"/>
                    <a:pt x="32195" y="12287"/>
                    <a:pt x="35528" y="29242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1" name="Kombinationstegning: figur 140">
              <a:extLst>
                <a:ext uri="{FF2B5EF4-FFF2-40B4-BE49-F238E27FC236}">
                  <a16:creationId xmlns:a16="http://schemas.microsoft.com/office/drawing/2014/main" id="{96942BBD-28EF-430D-04BF-0D02C01702D1}"/>
                </a:ext>
              </a:extLst>
            </p:cNvPr>
            <p:cNvSpPr/>
            <p:nvPr/>
          </p:nvSpPr>
          <p:spPr>
            <a:xfrm>
              <a:off x="9742131" y="5270015"/>
              <a:ext cx="16097" cy="16097"/>
            </a:xfrm>
            <a:custGeom>
              <a:avLst/>
              <a:gdLst>
                <a:gd name="connsiteX0" fmla="*/ 0 w 16097"/>
                <a:gd name="connsiteY0" fmla="*/ 0 h 16097"/>
                <a:gd name="connsiteX1" fmla="*/ 16097 w 16097"/>
                <a:gd name="connsiteY1" fmla="*/ 16097 h 1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097" h="16097">
                  <a:moveTo>
                    <a:pt x="0" y="0"/>
                  </a:moveTo>
                  <a:cubicBezTo>
                    <a:pt x="8858" y="0"/>
                    <a:pt x="16097" y="7239"/>
                    <a:pt x="16097" y="16097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2" name="Kombinationstegning: figur 141">
              <a:extLst>
                <a:ext uri="{FF2B5EF4-FFF2-40B4-BE49-F238E27FC236}">
                  <a16:creationId xmlns:a16="http://schemas.microsoft.com/office/drawing/2014/main" id="{B4CC4141-CC56-02F5-2EFD-9CE216529872}"/>
                </a:ext>
              </a:extLst>
            </p:cNvPr>
            <p:cNvSpPr/>
            <p:nvPr/>
          </p:nvSpPr>
          <p:spPr>
            <a:xfrm>
              <a:off x="7791601" y="5783983"/>
              <a:ext cx="255079" cy="295275"/>
            </a:xfrm>
            <a:custGeom>
              <a:avLst/>
              <a:gdLst>
                <a:gd name="connsiteX0" fmla="*/ 0 w 255079"/>
                <a:gd name="connsiteY0" fmla="*/ 206121 h 295275"/>
                <a:gd name="connsiteX1" fmla="*/ 72580 w 255079"/>
                <a:gd name="connsiteY1" fmla="*/ 278701 h 295275"/>
                <a:gd name="connsiteX2" fmla="*/ 127540 w 255079"/>
                <a:gd name="connsiteY2" fmla="*/ 257937 h 295275"/>
                <a:gd name="connsiteX3" fmla="*/ 185166 w 255079"/>
                <a:gd name="connsiteY3" fmla="*/ 295275 h 295275"/>
                <a:gd name="connsiteX4" fmla="*/ 255079 w 255079"/>
                <a:gd name="connsiteY4" fmla="*/ 225362 h 295275"/>
                <a:gd name="connsiteX5" fmla="*/ 210217 w 255079"/>
                <a:gd name="connsiteY5" fmla="*/ 160115 h 295275"/>
                <a:gd name="connsiteX6" fmla="*/ 226790 w 255079"/>
                <a:gd name="connsiteY6" fmla="*/ 121158 h 295275"/>
                <a:gd name="connsiteX7" fmla="*/ 172688 w 255079"/>
                <a:gd name="connsiteY7" fmla="*/ 67056 h 295275"/>
                <a:gd name="connsiteX8" fmla="*/ 168878 w 255079"/>
                <a:gd name="connsiteY8" fmla="*/ 67246 h 295275"/>
                <a:gd name="connsiteX9" fmla="*/ 177832 w 255079"/>
                <a:gd name="connsiteY9" fmla="*/ 41529 h 295275"/>
                <a:gd name="connsiteX10" fmla="*/ 136303 w 255079"/>
                <a:gd name="connsiteY10" fmla="*/ 0 h 295275"/>
                <a:gd name="connsiteX11" fmla="*/ 94774 w 255079"/>
                <a:gd name="connsiteY11" fmla="*/ 41529 h 295275"/>
                <a:gd name="connsiteX12" fmla="*/ 97441 w 255079"/>
                <a:gd name="connsiteY12" fmla="*/ 56102 h 295275"/>
                <a:gd name="connsiteX13" fmla="*/ 79629 w 255079"/>
                <a:gd name="connsiteY13" fmla="*/ 52483 h 295275"/>
                <a:gd name="connsiteX14" fmla="*/ 33338 w 255079"/>
                <a:gd name="connsiteY14" fmla="*/ 98774 h 295275"/>
                <a:gd name="connsiteX15" fmla="*/ 52673 w 255079"/>
                <a:gd name="connsiteY15" fmla="*/ 136303 h 295275"/>
                <a:gd name="connsiteX16" fmla="*/ 0 w 255079"/>
                <a:gd name="connsiteY16" fmla="*/ 206121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079" h="295275">
                  <a:moveTo>
                    <a:pt x="0" y="206121"/>
                  </a:moveTo>
                  <a:cubicBezTo>
                    <a:pt x="0" y="246221"/>
                    <a:pt x="32480" y="278701"/>
                    <a:pt x="72580" y="278701"/>
                  </a:cubicBezTo>
                  <a:cubicBezTo>
                    <a:pt x="92392" y="278701"/>
                    <a:pt x="114490" y="270796"/>
                    <a:pt x="127540" y="257937"/>
                  </a:cubicBezTo>
                  <a:cubicBezTo>
                    <a:pt x="139255" y="280130"/>
                    <a:pt x="158305" y="295275"/>
                    <a:pt x="185166" y="295275"/>
                  </a:cubicBezTo>
                  <a:cubicBezTo>
                    <a:pt x="223838" y="295275"/>
                    <a:pt x="255079" y="263938"/>
                    <a:pt x="255079" y="225362"/>
                  </a:cubicBezTo>
                  <a:cubicBezTo>
                    <a:pt x="255079" y="195643"/>
                    <a:pt x="236506" y="170212"/>
                    <a:pt x="210217" y="160115"/>
                  </a:cubicBezTo>
                  <a:cubicBezTo>
                    <a:pt x="220409" y="150304"/>
                    <a:pt x="226790" y="136493"/>
                    <a:pt x="226790" y="121158"/>
                  </a:cubicBezTo>
                  <a:cubicBezTo>
                    <a:pt x="226790" y="91250"/>
                    <a:pt x="202597" y="67056"/>
                    <a:pt x="172688" y="67056"/>
                  </a:cubicBezTo>
                  <a:cubicBezTo>
                    <a:pt x="171355" y="67056"/>
                    <a:pt x="170117" y="67151"/>
                    <a:pt x="168878" y="67246"/>
                  </a:cubicBezTo>
                  <a:cubicBezTo>
                    <a:pt x="174498" y="60198"/>
                    <a:pt x="177832" y="51245"/>
                    <a:pt x="177832" y="41529"/>
                  </a:cubicBezTo>
                  <a:cubicBezTo>
                    <a:pt x="177832" y="18574"/>
                    <a:pt x="159258" y="0"/>
                    <a:pt x="136303" y="0"/>
                  </a:cubicBezTo>
                  <a:cubicBezTo>
                    <a:pt x="113347" y="0"/>
                    <a:pt x="94774" y="18574"/>
                    <a:pt x="94774" y="41529"/>
                  </a:cubicBezTo>
                  <a:cubicBezTo>
                    <a:pt x="94774" y="46672"/>
                    <a:pt x="95726" y="51530"/>
                    <a:pt x="97441" y="56102"/>
                  </a:cubicBezTo>
                  <a:cubicBezTo>
                    <a:pt x="91916" y="53816"/>
                    <a:pt x="85915" y="52483"/>
                    <a:pt x="79629" y="52483"/>
                  </a:cubicBezTo>
                  <a:cubicBezTo>
                    <a:pt x="54102" y="52483"/>
                    <a:pt x="33338" y="73247"/>
                    <a:pt x="33338" y="98774"/>
                  </a:cubicBezTo>
                  <a:cubicBezTo>
                    <a:pt x="33338" y="114300"/>
                    <a:pt x="40957" y="127921"/>
                    <a:pt x="52673" y="136303"/>
                  </a:cubicBezTo>
                  <a:cubicBezTo>
                    <a:pt x="22288" y="144971"/>
                    <a:pt x="0" y="172879"/>
                    <a:pt x="0" y="206121"/>
                  </a:cubicBezTo>
                  <a:close/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3" name="Kombinationstegning: figur 142">
              <a:extLst>
                <a:ext uri="{FF2B5EF4-FFF2-40B4-BE49-F238E27FC236}">
                  <a16:creationId xmlns:a16="http://schemas.microsoft.com/office/drawing/2014/main" id="{6EACDC81-A6DB-66DC-2BA3-80A1869D9E72}"/>
                </a:ext>
              </a:extLst>
            </p:cNvPr>
            <p:cNvSpPr/>
            <p:nvPr/>
          </p:nvSpPr>
          <p:spPr>
            <a:xfrm>
              <a:off x="7919141" y="5965721"/>
              <a:ext cx="61055" cy="30956"/>
            </a:xfrm>
            <a:custGeom>
              <a:avLst/>
              <a:gdLst>
                <a:gd name="connsiteX0" fmla="*/ 0 w 61055"/>
                <a:gd name="connsiteY0" fmla="*/ 30956 h 30956"/>
                <a:gd name="connsiteX1" fmla="*/ 41053 w 61055"/>
                <a:gd name="connsiteY1" fmla="*/ 15526 h 30956"/>
                <a:gd name="connsiteX2" fmla="*/ 61055 w 61055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055" h="30956">
                  <a:moveTo>
                    <a:pt x="0" y="30956"/>
                  </a:moveTo>
                  <a:lnTo>
                    <a:pt x="41053" y="15526"/>
                  </a:lnTo>
                  <a:lnTo>
                    <a:pt x="61055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4" name="Kombinationstegning: figur 143">
              <a:extLst>
                <a:ext uri="{FF2B5EF4-FFF2-40B4-BE49-F238E27FC236}">
                  <a16:creationId xmlns:a16="http://schemas.microsoft.com/office/drawing/2014/main" id="{6D74216E-E6B1-EEB8-60CC-67E6D8BE8C20}"/>
                </a:ext>
              </a:extLst>
            </p:cNvPr>
            <p:cNvSpPr/>
            <p:nvPr/>
          </p:nvSpPr>
          <p:spPr>
            <a:xfrm>
              <a:off x="7919141" y="5867804"/>
              <a:ext cx="9525" cy="256413"/>
            </a:xfrm>
            <a:custGeom>
              <a:avLst/>
              <a:gdLst>
                <a:gd name="connsiteX0" fmla="*/ 0 w 9525"/>
                <a:gd name="connsiteY0" fmla="*/ 256413 h 256413"/>
                <a:gd name="connsiteX1" fmla="*/ 0 w 9525"/>
                <a:gd name="connsiteY1" fmla="*/ 0 h 256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56413">
                  <a:moveTo>
                    <a:pt x="0" y="256413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5" name="Kombinationstegning: figur 144">
              <a:extLst>
                <a:ext uri="{FF2B5EF4-FFF2-40B4-BE49-F238E27FC236}">
                  <a16:creationId xmlns:a16="http://schemas.microsoft.com/office/drawing/2014/main" id="{F8D35526-566C-5757-1EB5-061627CAF955}"/>
                </a:ext>
              </a:extLst>
            </p:cNvPr>
            <p:cNvSpPr/>
            <p:nvPr/>
          </p:nvSpPr>
          <p:spPr>
            <a:xfrm>
              <a:off x="7881327" y="5893997"/>
              <a:ext cx="79724" cy="23621"/>
            </a:xfrm>
            <a:custGeom>
              <a:avLst/>
              <a:gdLst>
                <a:gd name="connsiteX0" fmla="*/ 0 w 79724"/>
                <a:gd name="connsiteY0" fmla="*/ 0 h 23621"/>
                <a:gd name="connsiteX1" fmla="*/ 37814 w 79724"/>
                <a:gd name="connsiteY1" fmla="*/ 23622 h 23621"/>
                <a:gd name="connsiteX2" fmla="*/ 79724 w 79724"/>
                <a:gd name="connsiteY2" fmla="*/ 0 h 23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724" h="23621">
                  <a:moveTo>
                    <a:pt x="0" y="0"/>
                  </a:moveTo>
                  <a:lnTo>
                    <a:pt x="37814" y="23622"/>
                  </a:lnTo>
                  <a:lnTo>
                    <a:pt x="79724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6" name="Kombinationstegning: figur 145">
              <a:extLst>
                <a:ext uri="{FF2B5EF4-FFF2-40B4-BE49-F238E27FC236}">
                  <a16:creationId xmlns:a16="http://schemas.microsoft.com/office/drawing/2014/main" id="{BE71E5D0-E67F-B394-3C86-512B82C0577D}"/>
                </a:ext>
              </a:extLst>
            </p:cNvPr>
            <p:cNvSpPr/>
            <p:nvPr/>
          </p:nvSpPr>
          <p:spPr>
            <a:xfrm>
              <a:off x="7847513" y="5965721"/>
              <a:ext cx="71628" cy="30956"/>
            </a:xfrm>
            <a:custGeom>
              <a:avLst/>
              <a:gdLst>
                <a:gd name="connsiteX0" fmla="*/ 71628 w 71628"/>
                <a:gd name="connsiteY0" fmla="*/ 30956 h 30956"/>
                <a:gd name="connsiteX1" fmla="*/ 23527 w 71628"/>
                <a:gd name="connsiteY1" fmla="*/ 18097 h 30956"/>
                <a:gd name="connsiteX2" fmla="*/ 0 w 71628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628" h="30956">
                  <a:moveTo>
                    <a:pt x="71628" y="30956"/>
                  </a:moveTo>
                  <a:lnTo>
                    <a:pt x="23527" y="18097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7" name="Kombinationstegning: figur 146">
              <a:extLst>
                <a:ext uri="{FF2B5EF4-FFF2-40B4-BE49-F238E27FC236}">
                  <a16:creationId xmlns:a16="http://schemas.microsoft.com/office/drawing/2014/main" id="{BD2506A7-0426-0535-AD6A-71432E5FA168}"/>
                </a:ext>
              </a:extLst>
            </p:cNvPr>
            <p:cNvSpPr/>
            <p:nvPr/>
          </p:nvSpPr>
          <p:spPr>
            <a:xfrm>
              <a:off x="7960194" y="5981246"/>
              <a:ext cx="30575" cy="22002"/>
            </a:xfrm>
            <a:custGeom>
              <a:avLst/>
              <a:gdLst>
                <a:gd name="connsiteX0" fmla="*/ 30575 w 30575"/>
                <a:gd name="connsiteY0" fmla="*/ 22003 h 22002"/>
                <a:gd name="connsiteX1" fmla="*/ 0 w 30575"/>
                <a:gd name="connsiteY1" fmla="*/ 0 h 22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575" h="22002">
                  <a:moveTo>
                    <a:pt x="30575" y="22003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8" name="Kombinationstegning: figur 147">
              <a:extLst>
                <a:ext uri="{FF2B5EF4-FFF2-40B4-BE49-F238E27FC236}">
                  <a16:creationId xmlns:a16="http://schemas.microsoft.com/office/drawing/2014/main" id="{779BEF94-ADB5-B757-3346-A6DD28F7B519}"/>
                </a:ext>
              </a:extLst>
            </p:cNvPr>
            <p:cNvSpPr/>
            <p:nvPr/>
          </p:nvSpPr>
          <p:spPr>
            <a:xfrm>
              <a:off x="7857991" y="5984675"/>
              <a:ext cx="12858" cy="19145"/>
            </a:xfrm>
            <a:custGeom>
              <a:avLst/>
              <a:gdLst>
                <a:gd name="connsiteX0" fmla="*/ 12859 w 12858"/>
                <a:gd name="connsiteY0" fmla="*/ 0 h 19145"/>
                <a:gd name="connsiteX1" fmla="*/ 0 w 12858"/>
                <a:gd name="connsiteY1" fmla="*/ 19145 h 19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58" h="19145">
                  <a:moveTo>
                    <a:pt x="12859" y="0"/>
                  </a:moveTo>
                  <a:lnTo>
                    <a:pt x="0" y="19145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9" name="Kombinationstegning: figur 148">
              <a:extLst>
                <a:ext uri="{FF2B5EF4-FFF2-40B4-BE49-F238E27FC236}">
                  <a16:creationId xmlns:a16="http://schemas.microsoft.com/office/drawing/2014/main" id="{F052830A-6573-E921-F12F-761BB9ED4189}"/>
                </a:ext>
              </a:extLst>
            </p:cNvPr>
            <p:cNvSpPr/>
            <p:nvPr/>
          </p:nvSpPr>
          <p:spPr>
            <a:xfrm>
              <a:off x="9552583" y="5707300"/>
              <a:ext cx="1273396" cy="110878"/>
            </a:xfrm>
            <a:custGeom>
              <a:avLst/>
              <a:gdLst>
                <a:gd name="connsiteX0" fmla="*/ 0 w 1273396"/>
                <a:gd name="connsiteY0" fmla="*/ 110878 h 110878"/>
                <a:gd name="connsiteX1" fmla="*/ 642366 w 1273396"/>
                <a:gd name="connsiteY1" fmla="*/ 2293 h 110878"/>
                <a:gd name="connsiteX2" fmla="*/ 1273397 w 1273396"/>
                <a:gd name="connsiteY2" fmla="*/ 76779 h 11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3396" h="110878">
                  <a:moveTo>
                    <a:pt x="0" y="110878"/>
                  </a:moveTo>
                  <a:cubicBezTo>
                    <a:pt x="0" y="110878"/>
                    <a:pt x="363093" y="-18662"/>
                    <a:pt x="642366" y="2293"/>
                  </a:cubicBezTo>
                  <a:cubicBezTo>
                    <a:pt x="921639" y="23153"/>
                    <a:pt x="1097566" y="140596"/>
                    <a:pt x="1273397" y="76779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0" name="Kombinationstegning: figur 149">
              <a:extLst>
                <a:ext uri="{FF2B5EF4-FFF2-40B4-BE49-F238E27FC236}">
                  <a16:creationId xmlns:a16="http://schemas.microsoft.com/office/drawing/2014/main" id="{C916FAE8-4197-4D46-D46E-AA51E1AB2198}"/>
                </a:ext>
              </a:extLst>
            </p:cNvPr>
            <p:cNvSpPr/>
            <p:nvPr/>
          </p:nvSpPr>
          <p:spPr>
            <a:xfrm>
              <a:off x="10363732" y="5667009"/>
              <a:ext cx="924401" cy="44003"/>
            </a:xfrm>
            <a:custGeom>
              <a:avLst/>
              <a:gdLst>
                <a:gd name="connsiteX0" fmla="*/ 924401 w 924401"/>
                <a:gd name="connsiteY0" fmla="*/ 15533 h 44003"/>
                <a:gd name="connsiteX1" fmla="*/ 790289 w 924401"/>
                <a:gd name="connsiteY1" fmla="*/ 26296 h 44003"/>
                <a:gd name="connsiteX2" fmla="*/ 731615 w 924401"/>
                <a:gd name="connsiteY2" fmla="*/ 3341 h 44003"/>
                <a:gd name="connsiteX3" fmla="*/ 650557 w 924401"/>
                <a:gd name="connsiteY3" fmla="*/ 39250 h 44003"/>
                <a:gd name="connsiteX4" fmla="*/ 609219 w 924401"/>
                <a:gd name="connsiteY4" fmla="*/ 42108 h 44003"/>
                <a:gd name="connsiteX5" fmla="*/ 448913 w 924401"/>
                <a:gd name="connsiteY5" fmla="*/ 28582 h 44003"/>
                <a:gd name="connsiteX6" fmla="*/ 351949 w 924401"/>
                <a:gd name="connsiteY6" fmla="*/ 31535 h 44003"/>
                <a:gd name="connsiteX7" fmla="*/ 258223 w 924401"/>
                <a:gd name="connsiteY7" fmla="*/ 9532 h 44003"/>
                <a:gd name="connsiteX8" fmla="*/ 113633 w 924401"/>
                <a:gd name="connsiteY8" fmla="*/ 23058 h 44003"/>
                <a:gd name="connsiteX9" fmla="*/ 79629 w 924401"/>
                <a:gd name="connsiteY9" fmla="*/ 2769 h 44003"/>
                <a:gd name="connsiteX10" fmla="*/ 0 w 924401"/>
                <a:gd name="connsiteY10" fmla="*/ 16200 h 4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4401" h="44003">
                  <a:moveTo>
                    <a:pt x="924401" y="15533"/>
                  </a:moveTo>
                  <a:cubicBezTo>
                    <a:pt x="881253" y="46203"/>
                    <a:pt x="835343" y="55538"/>
                    <a:pt x="790289" y="26296"/>
                  </a:cubicBezTo>
                  <a:cubicBezTo>
                    <a:pt x="772001" y="16200"/>
                    <a:pt x="753237" y="2960"/>
                    <a:pt x="731615" y="3341"/>
                  </a:cubicBezTo>
                  <a:cubicBezTo>
                    <a:pt x="703421" y="3912"/>
                    <a:pt x="680085" y="31440"/>
                    <a:pt x="650557" y="39250"/>
                  </a:cubicBezTo>
                  <a:cubicBezTo>
                    <a:pt x="637222" y="43155"/>
                    <a:pt x="623030" y="44012"/>
                    <a:pt x="609219" y="42108"/>
                  </a:cubicBezTo>
                  <a:cubicBezTo>
                    <a:pt x="530637" y="25058"/>
                    <a:pt x="537400" y="-28282"/>
                    <a:pt x="448913" y="28582"/>
                  </a:cubicBezTo>
                  <a:cubicBezTo>
                    <a:pt x="417290" y="47061"/>
                    <a:pt x="385286" y="49346"/>
                    <a:pt x="351949" y="31535"/>
                  </a:cubicBezTo>
                  <a:cubicBezTo>
                    <a:pt x="322421" y="16485"/>
                    <a:pt x="291846" y="-11042"/>
                    <a:pt x="258223" y="9532"/>
                  </a:cubicBezTo>
                  <a:cubicBezTo>
                    <a:pt x="211264" y="36678"/>
                    <a:pt x="163258" y="57633"/>
                    <a:pt x="113633" y="23058"/>
                  </a:cubicBezTo>
                  <a:cubicBezTo>
                    <a:pt x="102679" y="16009"/>
                    <a:pt x="91535" y="7722"/>
                    <a:pt x="79629" y="2769"/>
                  </a:cubicBezTo>
                  <a:cubicBezTo>
                    <a:pt x="60103" y="-5708"/>
                    <a:pt x="18097" y="7151"/>
                    <a:pt x="0" y="1620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1" name="Kombinationstegning: figur 150">
              <a:extLst>
                <a:ext uri="{FF2B5EF4-FFF2-40B4-BE49-F238E27FC236}">
                  <a16:creationId xmlns:a16="http://schemas.microsoft.com/office/drawing/2014/main" id="{F4CDCB7C-85E8-D7F6-CB1E-88F9DFA50969}"/>
                </a:ext>
              </a:extLst>
            </p:cNvPr>
            <p:cNvSpPr/>
            <p:nvPr/>
          </p:nvSpPr>
          <p:spPr>
            <a:xfrm>
              <a:off x="10588808" y="5721302"/>
              <a:ext cx="924401" cy="44003"/>
            </a:xfrm>
            <a:custGeom>
              <a:avLst/>
              <a:gdLst>
                <a:gd name="connsiteX0" fmla="*/ 924401 w 924401"/>
                <a:gd name="connsiteY0" fmla="*/ 15533 h 44003"/>
                <a:gd name="connsiteX1" fmla="*/ 790289 w 924401"/>
                <a:gd name="connsiteY1" fmla="*/ 26296 h 44003"/>
                <a:gd name="connsiteX2" fmla="*/ 731615 w 924401"/>
                <a:gd name="connsiteY2" fmla="*/ 3341 h 44003"/>
                <a:gd name="connsiteX3" fmla="*/ 650557 w 924401"/>
                <a:gd name="connsiteY3" fmla="*/ 39250 h 44003"/>
                <a:gd name="connsiteX4" fmla="*/ 609219 w 924401"/>
                <a:gd name="connsiteY4" fmla="*/ 42107 h 44003"/>
                <a:gd name="connsiteX5" fmla="*/ 448913 w 924401"/>
                <a:gd name="connsiteY5" fmla="*/ 28582 h 44003"/>
                <a:gd name="connsiteX6" fmla="*/ 351948 w 924401"/>
                <a:gd name="connsiteY6" fmla="*/ 31535 h 44003"/>
                <a:gd name="connsiteX7" fmla="*/ 258223 w 924401"/>
                <a:gd name="connsiteY7" fmla="*/ 9532 h 44003"/>
                <a:gd name="connsiteX8" fmla="*/ 113633 w 924401"/>
                <a:gd name="connsiteY8" fmla="*/ 23057 h 44003"/>
                <a:gd name="connsiteX9" fmla="*/ 79629 w 924401"/>
                <a:gd name="connsiteY9" fmla="*/ 2769 h 44003"/>
                <a:gd name="connsiteX10" fmla="*/ 0 w 924401"/>
                <a:gd name="connsiteY10" fmla="*/ 16199 h 4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4401" h="44003">
                  <a:moveTo>
                    <a:pt x="924401" y="15533"/>
                  </a:moveTo>
                  <a:cubicBezTo>
                    <a:pt x="881253" y="46203"/>
                    <a:pt x="835342" y="55538"/>
                    <a:pt x="790289" y="26296"/>
                  </a:cubicBezTo>
                  <a:cubicBezTo>
                    <a:pt x="772001" y="16199"/>
                    <a:pt x="753237" y="2960"/>
                    <a:pt x="731615" y="3341"/>
                  </a:cubicBezTo>
                  <a:cubicBezTo>
                    <a:pt x="703421" y="3912"/>
                    <a:pt x="680085" y="31439"/>
                    <a:pt x="650557" y="39250"/>
                  </a:cubicBezTo>
                  <a:cubicBezTo>
                    <a:pt x="637222" y="43155"/>
                    <a:pt x="623030" y="44012"/>
                    <a:pt x="609219" y="42107"/>
                  </a:cubicBezTo>
                  <a:cubicBezTo>
                    <a:pt x="530637" y="25058"/>
                    <a:pt x="537400" y="-28282"/>
                    <a:pt x="448913" y="28582"/>
                  </a:cubicBezTo>
                  <a:cubicBezTo>
                    <a:pt x="417290" y="47060"/>
                    <a:pt x="385286" y="49346"/>
                    <a:pt x="351948" y="31535"/>
                  </a:cubicBezTo>
                  <a:cubicBezTo>
                    <a:pt x="322421" y="16485"/>
                    <a:pt x="291846" y="-11042"/>
                    <a:pt x="258223" y="9532"/>
                  </a:cubicBezTo>
                  <a:cubicBezTo>
                    <a:pt x="211264" y="36678"/>
                    <a:pt x="163258" y="57633"/>
                    <a:pt x="113633" y="23057"/>
                  </a:cubicBezTo>
                  <a:cubicBezTo>
                    <a:pt x="102679" y="16009"/>
                    <a:pt x="91535" y="7722"/>
                    <a:pt x="79629" y="2769"/>
                  </a:cubicBezTo>
                  <a:cubicBezTo>
                    <a:pt x="60103" y="-5708"/>
                    <a:pt x="18097" y="7151"/>
                    <a:pt x="0" y="16199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2" name="Kombinationstegning: figur 151">
              <a:extLst>
                <a:ext uri="{FF2B5EF4-FFF2-40B4-BE49-F238E27FC236}">
                  <a16:creationId xmlns:a16="http://schemas.microsoft.com/office/drawing/2014/main" id="{1D04A1F4-D78D-9E48-0828-5FF34CFCA30D}"/>
                </a:ext>
              </a:extLst>
            </p:cNvPr>
            <p:cNvSpPr/>
            <p:nvPr/>
          </p:nvSpPr>
          <p:spPr>
            <a:xfrm>
              <a:off x="9908386" y="5287102"/>
              <a:ext cx="180492" cy="426586"/>
            </a:xfrm>
            <a:custGeom>
              <a:avLst/>
              <a:gdLst>
                <a:gd name="connsiteX0" fmla="*/ 88062 w 180492"/>
                <a:gd name="connsiteY0" fmla="*/ 148076 h 426586"/>
                <a:gd name="connsiteX1" fmla="*/ 89777 w 180492"/>
                <a:gd name="connsiteY1" fmla="*/ 149790 h 426586"/>
                <a:gd name="connsiteX2" fmla="*/ 91396 w 180492"/>
                <a:gd name="connsiteY2" fmla="*/ 255994 h 426586"/>
                <a:gd name="connsiteX3" fmla="*/ 87777 w 180492"/>
                <a:gd name="connsiteY3" fmla="*/ 324098 h 426586"/>
                <a:gd name="connsiteX4" fmla="*/ 140640 w 180492"/>
                <a:gd name="connsiteY4" fmla="*/ 296190 h 426586"/>
                <a:gd name="connsiteX5" fmla="*/ 174740 w 180492"/>
                <a:gd name="connsiteY5" fmla="*/ 219227 h 426586"/>
                <a:gd name="connsiteX6" fmla="*/ 168168 w 180492"/>
                <a:gd name="connsiteY6" fmla="*/ 81782 h 426586"/>
                <a:gd name="connsiteX7" fmla="*/ 124734 w 180492"/>
                <a:gd name="connsiteY7" fmla="*/ 12059 h 426586"/>
                <a:gd name="connsiteX8" fmla="*/ 42628 w 180492"/>
                <a:gd name="connsiteY8" fmla="*/ 24060 h 426586"/>
                <a:gd name="connsiteX9" fmla="*/ 1766 w 180492"/>
                <a:gd name="connsiteY9" fmla="*/ 130550 h 426586"/>
                <a:gd name="connsiteX10" fmla="*/ 25483 w 180492"/>
                <a:gd name="connsiteY10" fmla="*/ 275044 h 426586"/>
                <a:gd name="connsiteX11" fmla="*/ 89967 w 180492"/>
                <a:gd name="connsiteY11" fmla="*/ 324002 h 426586"/>
                <a:gd name="connsiteX12" fmla="*/ 89967 w 180492"/>
                <a:gd name="connsiteY12" fmla="*/ 426587 h 42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492" h="426586">
                  <a:moveTo>
                    <a:pt x="88062" y="148076"/>
                  </a:moveTo>
                  <a:cubicBezTo>
                    <a:pt x="88634" y="148647"/>
                    <a:pt x="89682" y="149219"/>
                    <a:pt x="89777" y="149790"/>
                  </a:cubicBezTo>
                  <a:cubicBezTo>
                    <a:pt x="90634" y="185223"/>
                    <a:pt x="91968" y="220942"/>
                    <a:pt x="91396" y="255994"/>
                  </a:cubicBezTo>
                  <a:cubicBezTo>
                    <a:pt x="91015" y="277711"/>
                    <a:pt x="95016" y="300380"/>
                    <a:pt x="87777" y="324098"/>
                  </a:cubicBezTo>
                  <a:cubicBezTo>
                    <a:pt x="112161" y="324002"/>
                    <a:pt x="127210" y="312858"/>
                    <a:pt x="140640" y="296190"/>
                  </a:cubicBezTo>
                  <a:cubicBezTo>
                    <a:pt x="159024" y="273425"/>
                    <a:pt x="169406" y="246945"/>
                    <a:pt x="174740" y="219227"/>
                  </a:cubicBezTo>
                  <a:cubicBezTo>
                    <a:pt x="183598" y="173222"/>
                    <a:pt x="182836" y="126835"/>
                    <a:pt x="168168" y="81782"/>
                  </a:cubicBezTo>
                  <a:cubicBezTo>
                    <a:pt x="159500" y="55112"/>
                    <a:pt x="148165" y="29680"/>
                    <a:pt x="124734" y="12059"/>
                  </a:cubicBezTo>
                  <a:cubicBezTo>
                    <a:pt x="97968" y="-8039"/>
                    <a:pt x="65393" y="-2324"/>
                    <a:pt x="42628" y="24060"/>
                  </a:cubicBezTo>
                  <a:cubicBezTo>
                    <a:pt x="16053" y="54921"/>
                    <a:pt x="5481" y="92164"/>
                    <a:pt x="1766" y="130550"/>
                  </a:cubicBezTo>
                  <a:cubicBezTo>
                    <a:pt x="-2997" y="180175"/>
                    <a:pt x="909" y="229705"/>
                    <a:pt x="25483" y="275044"/>
                  </a:cubicBezTo>
                  <a:cubicBezTo>
                    <a:pt x="43581" y="308382"/>
                    <a:pt x="60059" y="321240"/>
                    <a:pt x="89967" y="324002"/>
                  </a:cubicBezTo>
                  <a:lnTo>
                    <a:pt x="89967" y="426587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3" name="Kombinationstegning: figur 152">
              <a:extLst>
                <a:ext uri="{FF2B5EF4-FFF2-40B4-BE49-F238E27FC236}">
                  <a16:creationId xmlns:a16="http://schemas.microsoft.com/office/drawing/2014/main" id="{F5B56D4F-59DF-E410-4704-5251ADB9997B}"/>
                </a:ext>
              </a:extLst>
            </p:cNvPr>
            <p:cNvSpPr/>
            <p:nvPr/>
          </p:nvSpPr>
          <p:spPr>
            <a:xfrm>
              <a:off x="9958158" y="5529190"/>
              <a:ext cx="36575" cy="31337"/>
            </a:xfrm>
            <a:custGeom>
              <a:avLst/>
              <a:gdLst>
                <a:gd name="connsiteX0" fmla="*/ 0 w 36575"/>
                <a:gd name="connsiteY0" fmla="*/ 0 h 31337"/>
                <a:gd name="connsiteX1" fmla="*/ 36576 w 36575"/>
                <a:gd name="connsiteY1" fmla="*/ 31337 h 31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75" h="31337">
                  <a:moveTo>
                    <a:pt x="0" y="0"/>
                  </a:moveTo>
                  <a:cubicBezTo>
                    <a:pt x="12763" y="9811"/>
                    <a:pt x="19812" y="26194"/>
                    <a:pt x="36576" y="31337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4" name="Kombinationstegning: figur 153">
              <a:extLst>
                <a:ext uri="{FF2B5EF4-FFF2-40B4-BE49-F238E27FC236}">
                  <a16:creationId xmlns:a16="http://schemas.microsoft.com/office/drawing/2014/main" id="{EDFAF1F9-A5BE-7207-4292-4CAC71613939}"/>
                </a:ext>
              </a:extLst>
            </p:cNvPr>
            <p:cNvSpPr/>
            <p:nvPr/>
          </p:nvSpPr>
          <p:spPr>
            <a:xfrm>
              <a:off x="10003401" y="5518808"/>
              <a:ext cx="27908" cy="24383"/>
            </a:xfrm>
            <a:custGeom>
              <a:avLst/>
              <a:gdLst>
                <a:gd name="connsiteX0" fmla="*/ 27908 w 27908"/>
                <a:gd name="connsiteY0" fmla="*/ 0 h 24383"/>
                <a:gd name="connsiteX1" fmla="*/ 0 w 27908"/>
                <a:gd name="connsiteY1" fmla="*/ 24384 h 2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908" h="24383">
                  <a:moveTo>
                    <a:pt x="27908" y="0"/>
                  </a:moveTo>
                  <a:cubicBezTo>
                    <a:pt x="18383" y="7906"/>
                    <a:pt x="12097" y="19431"/>
                    <a:pt x="0" y="24384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5" name="Kombinationstegning: figur 154">
              <a:extLst>
                <a:ext uri="{FF2B5EF4-FFF2-40B4-BE49-F238E27FC236}">
                  <a16:creationId xmlns:a16="http://schemas.microsoft.com/office/drawing/2014/main" id="{0153E3FA-759E-5B97-B7A5-935C4C435DF8}"/>
                </a:ext>
              </a:extLst>
            </p:cNvPr>
            <p:cNvSpPr/>
            <p:nvPr/>
          </p:nvSpPr>
          <p:spPr>
            <a:xfrm>
              <a:off x="10001687" y="5469944"/>
              <a:ext cx="19145" cy="20859"/>
            </a:xfrm>
            <a:custGeom>
              <a:avLst/>
              <a:gdLst>
                <a:gd name="connsiteX0" fmla="*/ 19145 w 19145"/>
                <a:gd name="connsiteY0" fmla="*/ 0 h 20859"/>
                <a:gd name="connsiteX1" fmla="*/ 0 w 19145"/>
                <a:gd name="connsiteY1" fmla="*/ 20860 h 20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145" h="20859">
                  <a:moveTo>
                    <a:pt x="19145" y="0"/>
                  </a:moveTo>
                  <a:cubicBezTo>
                    <a:pt x="19145" y="12859"/>
                    <a:pt x="10478" y="17717"/>
                    <a:pt x="0" y="20860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6" name="Kombinationstegning: figur 155">
              <a:extLst>
                <a:ext uri="{FF2B5EF4-FFF2-40B4-BE49-F238E27FC236}">
                  <a16:creationId xmlns:a16="http://schemas.microsoft.com/office/drawing/2014/main" id="{712A0BAB-2680-B73E-714A-4A289CA2EF47}"/>
                </a:ext>
              </a:extLst>
            </p:cNvPr>
            <p:cNvSpPr/>
            <p:nvPr/>
          </p:nvSpPr>
          <p:spPr>
            <a:xfrm>
              <a:off x="9779555" y="5415028"/>
              <a:ext cx="138037" cy="326187"/>
            </a:xfrm>
            <a:custGeom>
              <a:avLst/>
              <a:gdLst>
                <a:gd name="connsiteX0" fmla="*/ 67447 w 138037"/>
                <a:gd name="connsiteY0" fmla="*/ 113019 h 326187"/>
                <a:gd name="connsiteX1" fmla="*/ 68685 w 138037"/>
                <a:gd name="connsiteY1" fmla="*/ 114352 h 326187"/>
                <a:gd name="connsiteX2" fmla="*/ 69923 w 138037"/>
                <a:gd name="connsiteY2" fmla="*/ 195600 h 326187"/>
                <a:gd name="connsiteX3" fmla="*/ 67161 w 138037"/>
                <a:gd name="connsiteY3" fmla="*/ 247702 h 326187"/>
                <a:gd name="connsiteX4" fmla="*/ 107547 w 138037"/>
                <a:gd name="connsiteY4" fmla="*/ 226366 h 326187"/>
                <a:gd name="connsiteX5" fmla="*/ 133645 w 138037"/>
                <a:gd name="connsiteY5" fmla="*/ 167597 h 326187"/>
                <a:gd name="connsiteX6" fmla="*/ 128597 w 138037"/>
                <a:gd name="connsiteY6" fmla="*/ 62536 h 326187"/>
                <a:gd name="connsiteX7" fmla="*/ 95355 w 138037"/>
                <a:gd name="connsiteY7" fmla="*/ 9196 h 326187"/>
                <a:gd name="connsiteX8" fmla="*/ 32585 w 138037"/>
                <a:gd name="connsiteY8" fmla="*/ 18340 h 326187"/>
                <a:gd name="connsiteX9" fmla="*/ 1343 w 138037"/>
                <a:gd name="connsiteY9" fmla="*/ 99779 h 326187"/>
                <a:gd name="connsiteX10" fmla="*/ 19440 w 138037"/>
                <a:gd name="connsiteY10" fmla="*/ 210269 h 326187"/>
                <a:gd name="connsiteX11" fmla="*/ 68685 w 138037"/>
                <a:gd name="connsiteY11" fmla="*/ 247702 h 326187"/>
                <a:gd name="connsiteX12" fmla="*/ 68685 w 138037"/>
                <a:gd name="connsiteY12" fmla="*/ 326188 h 326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8037" h="326187">
                  <a:moveTo>
                    <a:pt x="67447" y="113019"/>
                  </a:moveTo>
                  <a:cubicBezTo>
                    <a:pt x="67447" y="113019"/>
                    <a:pt x="68685" y="113876"/>
                    <a:pt x="68685" y="114352"/>
                  </a:cubicBezTo>
                  <a:cubicBezTo>
                    <a:pt x="69351" y="141403"/>
                    <a:pt x="70304" y="168740"/>
                    <a:pt x="69923" y="195600"/>
                  </a:cubicBezTo>
                  <a:cubicBezTo>
                    <a:pt x="69637" y="212174"/>
                    <a:pt x="72685" y="229509"/>
                    <a:pt x="67161" y="247702"/>
                  </a:cubicBezTo>
                  <a:cubicBezTo>
                    <a:pt x="85830" y="247607"/>
                    <a:pt x="97355" y="239034"/>
                    <a:pt x="107547" y="226366"/>
                  </a:cubicBezTo>
                  <a:cubicBezTo>
                    <a:pt x="121644" y="208935"/>
                    <a:pt x="129549" y="188742"/>
                    <a:pt x="133645" y="167597"/>
                  </a:cubicBezTo>
                  <a:cubicBezTo>
                    <a:pt x="140408" y="132449"/>
                    <a:pt x="139836" y="97016"/>
                    <a:pt x="128597" y="62536"/>
                  </a:cubicBezTo>
                  <a:cubicBezTo>
                    <a:pt x="121929" y="42152"/>
                    <a:pt x="113357" y="22721"/>
                    <a:pt x="95355" y="9196"/>
                  </a:cubicBezTo>
                  <a:cubicBezTo>
                    <a:pt x="74876" y="-6139"/>
                    <a:pt x="49920" y="-1758"/>
                    <a:pt x="32585" y="18340"/>
                  </a:cubicBezTo>
                  <a:cubicBezTo>
                    <a:pt x="12297" y="41962"/>
                    <a:pt x="4105" y="70442"/>
                    <a:pt x="1343" y="99779"/>
                  </a:cubicBezTo>
                  <a:cubicBezTo>
                    <a:pt x="-2276" y="137688"/>
                    <a:pt x="676" y="175598"/>
                    <a:pt x="19440" y="210269"/>
                  </a:cubicBezTo>
                  <a:cubicBezTo>
                    <a:pt x="33252" y="235796"/>
                    <a:pt x="45920" y="245606"/>
                    <a:pt x="68685" y="247702"/>
                  </a:cubicBezTo>
                  <a:lnTo>
                    <a:pt x="68685" y="326188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7" name="Kombinationstegning: figur 156">
              <a:extLst>
                <a:ext uri="{FF2B5EF4-FFF2-40B4-BE49-F238E27FC236}">
                  <a16:creationId xmlns:a16="http://schemas.microsoft.com/office/drawing/2014/main" id="{ED5A5FD1-E6C3-317A-A092-CF5303EAB70C}"/>
                </a:ext>
              </a:extLst>
            </p:cNvPr>
            <p:cNvSpPr/>
            <p:nvPr/>
          </p:nvSpPr>
          <p:spPr>
            <a:xfrm>
              <a:off x="9817664" y="5599961"/>
              <a:ext cx="28003" cy="24002"/>
            </a:xfrm>
            <a:custGeom>
              <a:avLst/>
              <a:gdLst>
                <a:gd name="connsiteX0" fmla="*/ 0 w 28003"/>
                <a:gd name="connsiteY0" fmla="*/ 0 h 24002"/>
                <a:gd name="connsiteX1" fmla="*/ 28004 w 28003"/>
                <a:gd name="connsiteY1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003" h="24002">
                  <a:moveTo>
                    <a:pt x="0" y="0"/>
                  </a:moveTo>
                  <a:cubicBezTo>
                    <a:pt x="9715" y="7525"/>
                    <a:pt x="15145" y="20002"/>
                    <a:pt x="28004" y="24003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9" name="Kombinationstegning: figur 158">
              <a:extLst>
                <a:ext uri="{FF2B5EF4-FFF2-40B4-BE49-F238E27FC236}">
                  <a16:creationId xmlns:a16="http://schemas.microsoft.com/office/drawing/2014/main" id="{ED3872C3-47D9-5485-3495-5C57A5983A0F}"/>
                </a:ext>
              </a:extLst>
            </p:cNvPr>
            <p:cNvSpPr/>
            <p:nvPr/>
          </p:nvSpPr>
          <p:spPr>
            <a:xfrm>
              <a:off x="9852240" y="5591959"/>
              <a:ext cx="21335" cy="18669"/>
            </a:xfrm>
            <a:custGeom>
              <a:avLst/>
              <a:gdLst>
                <a:gd name="connsiteX0" fmla="*/ 21336 w 21335"/>
                <a:gd name="connsiteY0" fmla="*/ 0 h 18669"/>
                <a:gd name="connsiteX1" fmla="*/ 0 w 21335"/>
                <a:gd name="connsiteY1" fmla="*/ 18669 h 18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335" h="18669">
                  <a:moveTo>
                    <a:pt x="21336" y="0"/>
                  </a:moveTo>
                  <a:cubicBezTo>
                    <a:pt x="14097" y="6096"/>
                    <a:pt x="9239" y="14859"/>
                    <a:pt x="0" y="18669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0" name="Kombinationstegning: figur 159">
              <a:extLst>
                <a:ext uri="{FF2B5EF4-FFF2-40B4-BE49-F238E27FC236}">
                  <a16:creationId xmlns:a16="http://schemas.microsoft.com/office/drawing/2014/main" id="{27D90BC9-0709-2026-A2CC-EAED116DC21F}"/>
                </a:ext>
              </a:extLst>
            </p:cNvPr>
            <p:cNvSpPr/>
            <p:nvPr/>
          </p:nvSpPr>
          <p:spPr>
            <a:xfrm>
              <a:off x="9850906" y="5554621"/>
              <a:ext cx="14668" cy="16002"/>
            </a:xfrm>
            <a:custGeom>
              <a:avLst/>
              <a:gdLst>
                <a:gd name="connsiteX0" fmla="*/ 14669 w 14668"/>
                <a:gd name="connsiteY0" fmla="*/ 0 h 16002"/>
                <a:gd name="connsiteX1" fmla="*/ 0 w 14668"/>
                <a:gd name="connsiteY1" fmla="*/ 16002 h 1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668" h="16002">
                  <a:moveTo>
                    <a:pt x="14669" y="0"/>
                  </a:moveTo>
                  <a:cubicBezTo>
                    <a:pt x="14669" y="9811"/>
                    <a:pt x="8001" y="13525"/>
                    <a:pt x="0" y="16002"/>
                  </a:cubicBezTo>
                </a:path>
              </a:pathLst>
            </a:custGeom>
            <a:solidFill>
              <a:srgbClr val="15003C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1" name="Kombinationstegning: figur 160">
              <a:extLst>
                <a:ext uri="{FF2B5EF4-FFF2-40B4-BE49-F238E27FC236}">
                  <a16:creationId xmlns:a16="http://schemas.microsoft.com/office/drawing/2014/main" id="{508CC814-C9BE-B519-7957-2CB0298F1482}"/>
                </a:ext>
              </a:extLst>
            </p:cNvPr>
            <p:cNvSpPr/>
            <p:nvPr/>
          </p:nvSpPr>
          <p:spPr>
            <a:xfrm>
              <a:off x="8567801" y="4887471"/>
              <a:ext cx="390078" cy="206749"/>
            </a:xfrm>
            <a:custGeom>
              <a:avLst/>
              <a:gdLst>
                <a:gd name="connsiteX0" fmla="*/ 127152 w 390078"/>
                <a:gd name="connsiteY0" fmla="*/ 62884 h 206749"/>
                <a:gd name="connsiteX1" fmla="*/ 51809 w 390078"/>
                <a:gd name="connsiteY1" fmla="*/ 87459 h 206749"/>
                <a:gd name="connsiteX2" fmla="*/ 27901 w 390078"/>
                <a:gd name="connsiteY2" fmla="*/ 114319 h 206749"/>
                <a:gd name="connsiteX3" fmla="*/ 1612 w 390078"/>
                <a:gd name="connsiteY3" fmla="*/ 168993 h 206749"/>
                <a:gd name="connsiteX4" fmla="*/ 49237 w 390078"/>
                <a:gd name="connsiteY4" fmla="*/ 205759 h 206749"/>
                <a:gd name="connsiteX5" fmla="*/ 139534 w 390078"/>
                <a:gd name="connsiteY5" fmla="*/ 206235 h 206749"/>
                <a:gd name="connsiteX6" fmla="*/ 335845 w 390078"/>
                <a:gd name="connsiteY6" fmla="*/ 206616 h 206749"/>
                <a:gd name="connsiteX7" fmla="*/ 388041 w 390078"/>
                <a:gd name="connsiteY7" fmla="*/ 177851 h 206749"/>
                <a:gd name="connsiteX8" fmla="*/ 363753 w 390078"/>
                <a:gd name="connsiteY8" fmla="*/ 131845 h 206749"/>
                <a:gd name="connsiteX9" fmla="*/ 351846 w 390078"/>
                <a:gd name="connsiteY9" fmla="*/ 109557 h 206749"/>
                <a:gd name="connsiteX10" fmla="*/ 269360 w 390078"/>
                <a:gd name="connsiteY10" fmla="*/ 53740 h 206749"/>
                <a:gd name="connsiteX11" fmla="*/ 204971 w 390078"/>
                <a:gd name="connsiteY11" fmla="*/ 781 h 206749"/>
                <a:gd name="connsiteX12" fmla="*/ 124008 w 390078"/>
                <a:gd name="connsiteY12" fmla="*/ 56693 h 206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0078" h="206749">
                  <a:moveTo>
                    <a:pt x="127152" y="62884"/>
                  </a:moveTo>
                  <a:cubicBezTo>
                    <a:pt x="91147" y="48501"/>
                    <a:pt x="72193" y="55836"/>
                    <a:pt x="51809" y="87459"/>
                  </a:cubicBezTo>
                  <a:cubicBezTo>
                    <a:pt x="45808" y="96698"/>
                    <a:pt x="44856" y="109176"/>
                    <a:pt x="27901" y="114319"/>
                  </a:cubicBezTo>
                  <a:cubicBezTo>
                    <a:pt x="5137" y="121177"/>
                    <a:pt x="-4007" y="141561"/>
                    <a:pt x="1612" y="168993"/>
                  </a:cubicBezTo>
                  <a:cubicBezTo>
                    <a:pt x="7518" y="197568"/>
                    <a:pt x="26663" y="204235"/>
                    <a:pt x="49237" y="205759"/>
                  </a:cubicBezTo>
                  <a:cubicBezTo>
                    <a:pt x="79241" y="207664"/>
                    <a:pt x="109435" y="206235"/>
                    <a:pt x="139534" y="206235"/>
                  </a:cubicBezTo>
                  <a:cubicBezTo>
                    <a:pt x="204971" y="206235"/>
                    <a:pt x="270408" y="205473"/>
                    <a:pt x="335845" y="206616"/>
                  </a:cubicBezTo>
                  <a:cubicBezTo>
                    <a:pt x="360038" y="207093"/>
                    <a:pt x="380231" y="200425"/>
                    <a:pt x="388041" y="177851"/>
                  </a:cubicBezTo>
                  <a:cubicBezTo>
                    <a:pt x="394995" y="157563"/>
                    <a:pt x="383470" y="140132"/>
                    <a:pt x="363753" y="131845"/>
                  </a:cubicBezTo>
                  <a:cubicBezTo>
                    <a:pt x="352323" y="126987"/>
                    <a:pt x="353371" y="117272"/>
                    <a:pt x="351846" y="109557"/>
                  </a:cubicBezTo>
                  <a:cubicBezTo>
                    <a:pt x="342607" y="63456"/>
                    <a:pt x="316413" y="44882"/>
                    <a:pt x="269360" y="53740"/>
                  </a:cubicBezTo>
                  <a:cubicBezTo>
                    <a:pt x="255930" y="26880"/>
                    <a:pt x="236880" y="5258"/>
                    <a:pt x="204971" y="781"/>
                  </a:cubicBezTo>
                  <a:cubicBezTo>
                    <a:pt x="161346" y="-5410"/>
                    <a:pt x="142868" y="26308"/>
                    <a:pt x="124008" y="56693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2" name="Kombinationstegning: figur 161">
              <a:extLst>
                <a:ext uri="{FF2B5EF4-FFF2-40B4-BE49-F238E27FC236}">
                  <a16:creationId xmlns:a16="http://schemas.microsoft.com/office/drawing/2014/main" id="{7B0175A5-2A7A-3E61-41CD-1C76850BD27F}"/>
                </a:ext>
              </a:extLst>
            </p:cNvPr>
            <p:cNvSpPr/>
            <p:nvPr/>
          </p:nvSpPr>
          <p:spPr>
            <a:xfrm>
              <a:off x="10465364" y="5574624"/>
              <a:ext cx="36385" cy="17525"/>
            </a:xfrm>
            <a:custGeom>
              <a:avLst/>
              <a:gdLst>
                <a:gd name="connsiteX0" fmla="*/ 36386 w 36385"/>
                <a:gd name="connsiteY0" fmla="*/ 0 h 17525"/>
                <a:gd name="connsiteX1" fmla="*/ 12859 w 36385"/>
                <a:gd name="connsiteY1" fmla="*/ 17526 h 17525"/>
                <a:gd name="connsiteX2" fmla="*/ 0 w 36385"/>
                <a:gd name="connsiteY2" fmla="*/ 1810 h 1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385" h="17525">
                  <a:moveTo>
                    <a:pt x="36386" y="0"/>
                  </a:moveTo>
                  <a:cubicBezTo>
                    <a:pt x="26765" y="1333"/>
                    <a:pt x="22003" y="9906"/>
                    <a:pt x="12859" y="17526"/>
                  </a:cubicBezTo>
                  <a:cubicBezTo>
                    <a:pt x="8192" y="11811"/>
                    <a:pt x="4096" y="6763"/>
                    <a:pt x="0" y="181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3" name="Kombinationstegning: figur 162">
              <a:extLst>
                <a:ext uri="{FF2B5EF4-FFF2-40B4-BE49-F238E27FC236}">
                  <a16:creationId xmlns:a16="http://schemas.microsoft.com/office/drawing/2014/main" id="{28A4B5F1-5454-49BA-0022-F1BC23310424}"/>
                </a:ext>
              </a:extLst>
            </p:cNvPr>
            <p:cNvSpPr/>
            <p:nvPr/>
          </p:nvSpPr>
          <p:spPr>
            <a:xfrm>
              <a:off x="10382877" y="5495408"/>
              <a:ext cx="57912" cy="22542"/>
            </a:xfrm>
            <a:custGeom>
              <a:avLst/>
              <a:gdLst>
                <a:gd name="connsiteX0" fmla="*/ 57912 w 57912"/>
                <a:gd name="connsiteY0" fmla="*/ 540 h 22542"/>
                <a:gd name="connsiteX1" fmla="*/ 39910 w 57912"/>
                <a:gd name="connsiteY1" fmla="*/ 22542 h 22542"/>
                <a:gd name="connsiteX2" fmla="*/ 0 w 57912"/>
                <a:gd name="connsiteY2" fmla="*/ 540 h 2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912" h="22542">
                  <a:moveTo>
                    <a:pt x="57912" y="540"/>
                  </a:moveTo>
                  <a:cubicBezTo>
                    <a:pt x="51435" y="8541"/>
                    <a:pt x="44863" y="16542"/>
                    <a:pt x="39910" y="22542"/>
                  </a:cubicBezTo>
                  <a:cubicBezTo>
                    <a:pt x="21527" y="16827"/>
                    <a:pt x="17907" y="-3556"/>
                    <a:pt x="0" y="54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4" name="Kombinationstegning: figur 163">
              <a:extLst>
                <a:ext uri="{FF2B5EF4-FFF2-40B4-BE49-F238E27FC236}">
                  <a16:creationId xmlns:a16="http://schemas.microsoft.com/office/drawing/2014/main" id="{7AB03BF7-B376-2236-F212-5EA7A830B7C5}"/>
                </a:ext>
              </a:extLst>
            </p:cNvPr>
            <p:cNvSpPr/>
            <p:nvPr/>
          </p:nvSpPr>
          <p:spPr>
            <a:xfrm>
              <a:off x="10532610" y="5478326"/>
              <a:ext cx="29146" cy="10858"/>
            </a:xfrm>
            <a:custGeom>
              <a:avLst/>
              <a:gdLst>
                <a:gd name="connsiteX0" fmla="*/ 0 w 29146"/>
                <a:gd name="connsiteY0" fmla="*/ 0 h 10858"/>
                <a:gd name="connsiteX1" fmla="*/ 14574 w 29146"/>
                <a:gd name="connsiteY1" fmla="*/ 10858 h 10858"/>
                <a:gd name="connsiteX2" fmla="*/ 29146 w 29146"/>
                <a:gd name="connsiteY2" fmla="*/ 0 h 10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146" h="10858">
                  <a:moveTo>
                    <a:pt x="0" y="0"/>
                  </a:moveTo>
                  <a:cubicBezTo>
                    <a:pt x="4858" y="3619"/>
                    <a:pt x="9716" y="7239"/>
                    <a:pt x="14574" y="10858"/>
                  </a:cubicBezTo>
                  <a:cubicBezTo>
                    <a:pt x="19431" y="7239"/>
                    <a:pt x="24289" y="3619"/>
                    <a:pt x="29146" y="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5" name="Kombinationstegning: figur 164">
              <a:extLst>
                <a:ext uri="{FF2B5EF4-FFF2-40B4-BE49-F238E27FC236}">
                  <a16:creationId xmlns:a16="http://schemas.microsoft.com/office/drawing/2014/main" id="{F277EFD1-A7CC-34A0-1C9E-3493AFD227B4}"/>
                </a:ext>
              </a:extLst>
            </p:cNvPr>
            <p:cNvSpPr/>
            <p:nvPr/>
          </p:nvSpPr>
          <p:spPr>
            <a:xfrm>
              <a:off x="10336776" y="5368694"/>
              <a:ext cx="46291" cy="20295"/>
            </a:xfrm>
            <a:custGeom>
              <a:avLst/>
              <a:gdLst>
                <a:gd name="connsiteX0" fmla="*/ 0 w 46291"/>
                <a:gd name="connsiteY0" fmla="*/ 0 h 20295"/>
                <a:gd name="connsiteX1" fmla="*/ 46292 w 46291"/>
                <a:gd name="connsiteY1" fmla="*/ 5810 h 20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291" h="20295">
                  <a:moveTo>
                    <a:pt x="0" y="0"/>
                  </a:moveTo>
                  <a:cubicBezTo>
                    <a:pt x="14002" y="13621"/>
                    <a:pt x="26956" y="34766"/>
                    <a:pt x="46292" y="581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6" name="Kombinationstegning: figur 165">
              <a:extLst>
                <a:ext uri="{FF2B5EF4-FFF2-40B4-BE49-F238E27FC236}">
                  <a16:creationId xmlns:a16="http://schemas.microsoft.com/office/drawing/2014/main" id="{2BCDD5B9-4C51-A866-42A3-F9FB2A242448}"/>
                </a:ext>
              </a:extLst>
            </p:cNvPr>
            <p:cNvSpPr/>
            <p:nvPr/>
          </p:nvSpPr>
          <p:spPr>
            <a:xfrm>
              <a:off x="10264482" y="5559575"/>
              <a:ext cx="43338" cy="18002"/>
            </a:xfrm>
            <a:custGeom>
              <a:avLst/>
              <a:gdLst>
                <a:gd name="connsiteX0" fmla="*/ 0 w 43338"/>
                <a:gd name="connsiteY0" fmla="*/ 0 h 18002"/>
                <a:gd name="connsiteX1" fmla="*/ 24003 w 43338"/>
                <a:gd name="connsiteY1" fmla="*/ 18002 h 18002"/>
                <a:gd name="connsiteX2" fmla="*/ 43339 w 43338"/>
                <a:gd name="connsiteY2" fmla="*/ 0 h 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338" h="18002">
                  <a:moveTo>
                    <a:pt x="0" y="0"/>
                  </a:moveTo>
                  <a:cubicBezTo>
                    <a:pt x="7715" y="5810"/>
                    <a:pt x="15430" y="11525"/>
                    <a:pt x="24003" y="18002"/>
                  </a:cubicBezTo>
                  <a:cubicBezTo>
                    <a:pt x="30385" y="12097"/>
                    <a:pt x="36862" y="6001"/>
                    <a:pt x="43339" y="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7" name="Kombinationstegning: figur 166">
              <a:extLst>
                <a:ext uri="{FF2B5EF4-FFF2-40B4-BE49-F238E27FC236}">
                  <a16:creationId xmlns:a16="http://schemas.microsoft.com/office/drawing/2014/main" id="{98D7D102-AD81-8094-086E-D753501AAD77}"/>
                </a:ext>
              </a:extLst>
            </p:cNvPr>
            <p:cNvSpPr/>
            <p:nvPr/>
          </p:nvSpPr>
          <p:spPr>
            <a:xfrm>
              <a:off x="8192128" y="4533065"/>
              <a:ext cx="268223" cy="268223"/>
            </a:xfrm>
            <a:custGeom>
              <a:avLst/>
              <a:gdLst>
                <a:gd name="connsiteX0" fmla="*/ 268224 w 268223"/>
                <a:gd name="connsiteY0" fmla="*/ 134112 h 268223"/>
                <a:gd name="connsiteX1" fmla="*/ 134112 w 268223"/>
                <a:gd name="connsiteY1" fmla="*/ 268224 h 268223"/>
                <a:gd name="connsiteX2" fmla="*/ 0 w 268223"/>
                <a:gd name="connsiteY2" fmla="*/ 134112 h 268223"/>
                <a:gd name="connsiteX3" fmla="*/ 134112 w 268223"/>
                <a:gd name="connsiteY3" fmla="*/ 0 h 268223"/>
                <a:gd name="connsiteX4" fmla="*/ 268224 w 268223"/>
                <a:gd name="connsiteY4" fmla="*/ 134112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8223" h="268223">
                  <a:moveTo>
                    <a:pt x="268224" y="134112"/>
                  </a:moveTo>
                  <a:cubicBezTo>
                    <a:pt x="268224" y="208180"/>
                    <a:pt x="208180" y="268224"/>
                    <a:pt x="134112" y="268224"/>
                  </a:cubicBezTo>
                  <a:cubicBezTo>
                    <a:pt x="60044" y="268224"/>
                    <a:pt x="0" y="208180"/>
                    <a:pt x="0" y="134112"/>
                  </a:cubicBezTo>
                  <a:cubicBezTo>
                    <a:pt x="0" y="60044"/>
                    <a:pt x="60044" y="0"/>
                    <a:pt x="134112" y="0"/>
                  </a:cubicBezTo>
                  <a:cubicBezTo>
                    <a:pt x="208180" y="0"/>
                    <a:pt x="268224" y="60044"/>
                    <a:pt x="268224" y="134112"/>
                  </a:cubicBezTo>
                  <a:close/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grpSp>
          <p:nvGrpSpPr>
            <p:cNvPr id="168" name="Grafik 103">
              <a:extLst>
                <a:ext uri="{FF2B5EF4-FFF2-40B4-BE49-F238E27FC236}">
                  <a16:creationId xmlns:a16="http://schemas.microsoft.com/office/drawing/2014/main" id="{7798E8F5-43DF-084D-8928-11C3C3F72A84}"/>
                </a:ext>
              </a:extLst>
            </p:cNvPr>
            <p:cNvGrpSpPr/>
            <p:nvPr/>
          </p:nvGrpSpPr>
          <p:grpSpPr>
            <a:xfrm>
              <a:off x="5659417" y="4707361"/>
              <a:ext cx="921842" cy="1188350"/>
              <a:chOff x="5659417" y="4707361"/>
              <a:chExt cx="921842" cy="1188350"/>
            </a:xfrm>
            <a:noFill/>
          </p:grpSpPr>
          <p:sp>
            <p:nvSpPr>
              <p:cNvPr id="169" name="Kombinationstegning: figur 168">
                <a:extLst>
                  <a:ext uri="{FF2B5EF4-FFF2-40B4-BE49-F238E27FC236}">
                    <a16:creationId xmlns:a16="http://schemas.microsoft.com/office/drawing/2014/main" id="{E5CFE89A-3E2F-AAAD-5BF4-211DA2160E63}"/>
                  </a:ext>
                </a:extLst>
              </p:cNvPr>
              <p:cNvSpPr/>
              <p:nvPr/>
            </p:nvSpPr>
            <p:spPr>
              <a:xfrm>
                <a:off x="5900487" y="5377266"/>
                <a:ext cx="680772" cy="518445"/>
              </a:xfrm>
              <a:custGeom>
                <a:avLst/>
                <a:gdLst>
                  <a:gd name="connsiteX0" fmla="*/ 680773 w 680772"/>
                  <a:gd name="connsiteY0" fmla="*/ 463201 h 518445"/>
                  <a:gd name="connsiteX1" fmla="*/ 680297 w 680772"/>
                  <a:gd name="connsiteY1" fmla="*/ 105823 h 518445"/>
                  <a:gd name="connsiteX2" fmla="*/ 680297 w 680772"/>
                  <a:gd name="connsiteY2" fmla="*/ 67818 h 518445"/>
                  <a:gd name="connsiteX3" fmla="*/ 336063 w 680772"/>
                  <a:gd name="connsiteY3" fmla="*/ 0 h 518445"/>
                  <a:gd name="connsiteX4" fmla="*/ 1259 w 680772"/>
                  <a:gd name="connsiteY4" fmla="*/ 67437 h 518445"/>
                  <a:gd name="connsiteX5" fmla="*/ 211 w 680772"/>
                  <a:gd name="connsiteY5" fmla="*/ 518446 h 518445"/>
                  <a:gd name="connsiteX6" fmla="*/ 211 w 680772"/>
                  <a:gd name="connsiteY6" fmla="*/ 518446 h 518445"/>
                  <a:gd name="connsiteX7" fmla="*/ 413596 w 680772"/>
                  <a:gd name="connsiteY7" fmla="*/ 518446 h 518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0772" h="518445">
                    <a:moveTo>
                      <a:pt x="680773" y="463201"/>
                    </a:moveTo>
                    <a:cubicBezTo>
                      <a:pt x="680582" y="362807"/>
                      <a:pt x="679439" y="165925"/>
                      <a:pt x="680297" y="105823"/>
                    </a:cubicBezTo>
                    <a:cubicBezTo>
                      <a:pt x="680201" y="85058"/>
                      <a:pt x="680297" y="74295"/>
                      <a:pt x="680297" y="67818"/>
                    </a:cubicBezTo>
                    <a:cubicBezTo>
                      <a:pt x="624956" y="48577"/>
                      <a:pt x="480081" y="476"/>
                      <a:pt x="336063" y="0"/>
                    </a:cubicBezTo>
                    <a:cubicBezTo>
                      <a:pt x="224335" y="1619"/>
                      <a:pt x="103177" y="32290"/>
                      <a:pt x="1259" y="67437"/>
                    </a:cubicBezTo>
                    <a:cubicBezTo>
                      <a:pt x="307" y="60388"/>
                      <a:pt x="-360" y="424148"/>
                      <a:pt x="211" y="518446"/>
                    </a:cubicBezTo>
                    <a:lnTo>
                      <a:pt x="211" y="518446"/>
                    </a:lnTo>
                    <a:cubicBezTo>
                      <a:pt x="88699" y="518160"/>
                      <a:pt x="261196" y="518350"/>
                      <a:pt x="413596" y="518446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0" name="Kombinationstegning: figur 169">
                <a:extLst>
                  <a:ext uri="{FF2B5EF4-FFF2-40B4-BE49-F238E27FC236}">
                    <a16:creationId xmlns:a16="http://schemas.microsoft.com/office/drawing/2014/main" id="{1750C2E4-84A2-47D7-4A25-73ED9D410393}"/>
                  </a:ext>
                </a:extLst>
              </p:cNvPr>
              <p:cNvSpPr/>
              <p:nvPr/>
            </p:nvSpPr>
            <p:spPr>
              <a:xfrm>
                <a:off x="5659417" y="5317165"/>
                <a:ext cx="654760" cy="578525"/>
              </a:xfrm>
              <a:custGeom>
                <a:avLst/>
                <a:gdLst>
                  <a:gd name="connsiteX0" fmla="*/ 654666 w 654760"/>
                  <a:gd name="connsiteY0" fmla="*/ 578452 h 578525"/>
                  <a:gd name="connsiteX1" fmla="*/ 108 w 654760"/>
                  <a:gd name="connsiteY1" fmla="*/ 578452 h 578525"/>
                  <a:gd name="connsiteX2" fmla="*/ 108 w 654760"/>
                  <a:gd name="connsiteY2" fmla="*/ 220693 h 578525"/>
                  <a:gd name="connsiteX3" fmla="*/ 108 w 654760"/>
                  <a:gd name="connsiteY3" fmla="*/ 94 h 578525"/>
                  <a:gd name="connsiteX4" fmla="*/ 654666 w 654760"/>
                  <a:gd name="connsiteY4" fmla="*/ 94 h 578525"/>
                  <a:gd name="connsiteX5" fmla="*/ 654666 w 654760"/>
                  <a:gd name="connsiteY5" fmla="*/ 63054 h 578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4760" h="578525">
                    <a:moveTo>
                      <a:pt x="654666" y="578452"/>
                    </a:moveTo>
                    <a:cubicBezTo>
                      <a:pt x="523221" y="578071"/>
                      <a:pt x="-5797" y="578738"/>
                      <a:pt x="108" y="578452"/>
                    </a:cubicBezTo>
                    <a:cubicBezTo>
                      <a:pt x="-177" y="516539"/>
                      <a:pt x="204" y="222598"/>
                      <a:pt x="108" y="220693"/>
                    </a:cubicBezTo>
                    <a:cubicBezTo>
                      <a:pt x="108" y="165067"/>
                      <a:pt x="108" y="22859"/>
                      <a:pt x="108" y="94"/>
                    </a:cubicBezTo>
                    <a:cubicBezTo>
                      <a:pt x="141269" y="284"/>
                      <a:pt x="547034" y="-192"/>
                      <a:pt x="654666" y="94"/>
                    </a:cubicBezTo>
                    <a:cubicBezTo>
                      <a:pt x="654952" y="13524"/>
                      <a:pt x="654476" y="61816"/>
                      <a:pt x="654666" y="63054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1" name="Kombinationstegning: figur 170">
                <a:extLst>
                  <a:ext uri="{FF2B5EF4-FFF2-40B4-BE49-F238E27FC236}">
                    <a16:creationId xmlns:a16="http://schemas.microsoft.com/office/drawing/2014/main" id="{4E200BFE-BA25-6875-BDD8-DBA1DFE77CA2}"/>
                  </a:ext>
                </a:extLst>
              </p:cNvPr>
              <p:cNvSpPr/>
              <p:nvPr/>
            </p:nvSpPr>
            <p:spPr>
              <a:xfrm>
                <a:off x="6134156" y="5895617"/>
                <a:ext cx="160401" cy="9525"/>
              </a:xfrm>
              <a:custGeom>
                <a:avLst/>
                <a:gdLst>
                  <a:gd name="connsiteX0" fmla="*/ 160401 w 160401"/>
                  <a:gd name="connsiteY0" fmla="*/ 0 h 9525"/>
                  <a:gd name="connsiteX1" fmla="*/ 0 w 160401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401" h="9525">
                    <a:moveTo>
                      <a:pt x="160401" y="0"/>
                    </a:moveTo>
                    <a:cubicBezTo>
                      <a:pt x="160401" y="0"/>
                      <a:pt x="95" y="0"/>
                      <a:pt x="0" y="0"/>
                    </a:cubicBezTo>
                  </a:path>
                </a:pathLst>
              </a:custGeom>
              <a:noFill/>
              <a:ln w="9525" cap="sq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2" name="Kombinationstegning: figur 171">
                <a:extLst>
                  <a:ext uri="{FF2B5EF4-FFF2-40B4-BE49-F238E27FC236}">
                    <a16:creationId xmlns:a16="http://schemas.microsoft.com/office/drawing/2014/main" id="{B5AC0A27-E3AB-FA8C-8E1B-84905B0B6FEF}"/>
                  </a:ext>
                </a:extLst>
              </p:cNvPr>
              <p:cNvSpPr/>
              <p:nvPr/>
            </p:nvSpPr>
            <p:spPr>
              <a:xfrm>
                <a:off x="6152900" y="4707361"/>
                <a:ext cx="210713" cy="677429"/>
              </a:xfrm>
              <a:custGeom>
                <a:avLst/>
                <a:gdLst>
                  <a:gd name="connsiteX0" fmla="*/ 20 w 210713"/>
                  <a:gd name="connsiteY0" fmla="*/ 569035 h 677429"/>
                  <a:gd name="connsiteX1" fmla="*/ 20 w 210713"/>
                  <a:gd name="connsiteY1" fmla="*/ 107 h 677429"/>
                  <a:gd name="connsiteX2" fmla="*/ 20213 w 210713"/>
                  <a:gd name="connsiteY2" fmla="*/ 107 h 677429"/>
                  <a:gd name="connsiteX3" fmla="*/ 210713 w 210713"/>
                  <a:gd name="connsiteY3" fmla="*/ 107 h 677429"/>
                  <a:gd name="connsiteX4" fmla="*/ 210713 w 210713"/>
                  <a:gd name="connsiteY4" fmla="*/ 677430 h 677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713" h="677429">
                    <a:moveTo>
                      <a:pt x="20" y="569035"/>
                    </a:moveTo>
                    <a:cubicBezTo>
                      <a:pt x="211" y="456926"/>
                      <a:pt x="-75" y="-8085"/>
                      <a:pt x="20" y="107"/>
                    </a:cubicBezTo>
                    <a:cubicBezTo>
                      <a:pt x="4021" y="-179"/>
                      <a:pt x="9545" y="297"/>
                      <a:pt x="20213" y="107"/>
                    </a:cubicBezTo>
                    <a:cubicBezTo>
                      <a:pt x="61266" y="-84"/>
                      <a:pt x="165565" y="107"/>
                      <a:pt x="210713" y="107"/>
                    </a:cubicBezTo>
                    <a:cubicBezTo>
                      <a:pt x="210713" y="95452"/>
                      <a:pt x="210713" y="593800"/>
                      <a:pt x="210713" y="677430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3" name="Kombinationstegning: figur 172">
                <a:extLst>
                  <a:ext uri="{FF2B5EF4-FFF2-40B4-BE49-F238E27FC236}">
                    <a16:creationId xmlns:a16="http://schemas.microsoft.com/office/drawing/2014/main" id="{9C210716-387A-0CF5-CD83-519027E7A8CC}"/>
                  </a:ext>
                </a:extLst>
              </p:cNvPr>
              <p:cNvSpPr/>
              <p:nvPr/>
            </p:nvSpPr>
            <p:spPr>
              <a:xfrm>
                <a:off x="6173494" y="4766438"/>
                <a:ext cx="169848" cy="612923"/>
              </a:xfrm>
              <a:custGeom>
                <a:avLst/>
                <a:gdLst>
                  <a:gd name="connsiteX0" fmla="*/ 0 w 169848"/>
                  <a:gd name="connsiteY0" fmla="*/ 509958 h 612923"/>
                  <a:gd name="connsiteX1" fmla="*/ 0 w 169848"/>
                  <a:gd name="connsiteY1" fmla="*/ 85 h 612923"/>
                  <a:gd name="connsiteX2" fmla="*/ 14859 w 169848"/>
                  <a:gd name="connsiteY2" fmla="*/ 85 h 612923"/>
                  <a:gd name="connsiteX3" fmla="*/ 169545 w 169848"/>
                  <a:gd name="connsiteY3" fmla="*/ 85 h 612923"/>
                  <a:gd name="connsiteX4" fmla="*/ 169736 w 169848"/>
                  <a:gd name="connsiteY4" fmla="*/ 612923 h 61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848" h="612923">
                    <a:moveTo>
                      <a:pt x="0" y="509958"/>
                    </a:moveTo>
                    <a:cubicBezTo>
                      <a:pt x="0" y="410803"/>
                      <a:pt x="0" y="-6297"/>
                      <a:pt x="0" y="85"/>
                    </a:cubicBezTo>
                    <a:cubicBezTo>
                      <a:pt x="2572" y="-106"/>
                      <a:pt x="6858" y="85"/>
                      <a:pt x="14859" y="85"/>
                    </a:cubicBezTo>
                    <a:cubicBezTo>
                      <a:pt x="47053" y="-11"/>
                      <a:pt x="133064" y="85"/>
                      <a:pt x="169545" y="85"/>
                    </a:cubicBezTo>
                    <a:cubicBezTo>
                      <a:pt x="170212" y="5895"/>
                      <a:pt x="169545" y="612828"/>
                      <a:pt x="169736" y="612923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4" name="Kombinationstegning: figur 173">
                <a:extLst>
                  <a:ext uri="{FF2B5EF4-FFF2-40B4-BE49-F238E27FC236}">
                    <a16:creationId xmlns:a16="http://schemas.microsoft.com/office/drawing/2014/main" id="{C582D738-3D57-C8FB-AC50-1938F76B5AC5}"/>
                  </a:ext>
                </a:extLst>
              </p:cNvPr>
              <p:cNvSpPr/>
              <p:nvPr/>
            </p:nvSpPr>
            <p:spPr>
              <a:xfrm>
                <a:off x="5659525" y="5276427"/>
                <a:ext cx="654558" cy="40831"/>
              </a:xfrm>
              <a:custGeom>
                <a:avLst/>
                <a:gdLst>
                  <a:gd name="connsiteX0" fmla="*/ 0 w 654558"/>
                  <a:gd name="connsiteY0" fmla="*/ 40832 h 40831"/>
                  <a:gd name="connsiteX1" fmla="*/ 83153 w 654558"/>
                  <a:gd name="connsiteY1" fmla="*/ 255 h 40831"/>
                  <a:gd name="connsiteX2" fmla="*/ 362617 w 654558"/>
                  <a:gd name="connsiteY2" fmla="*/ 65 h 40831"/>
                  <a:gd name="connsiteX3" fmla="*/ 592360 w 654558"/>
                  <a:gd name="connsiteY3" fmla="*/ 350 h 40831"/>
                  <a:gd name="connsiteX4" fmla="*/ 654558 w 654558"/>
                  <a:gd name="connsiteY4" fmla="*/ 40832 h 40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4558" h="40831">
                    <a:moveTo>
                      <a:pt x="0" y="40832"/>
                    </a:moveTo>
                    <a:cubicBezTo>
                      <a:pt x="1905" y="39784"/>
                      <a:pt x="63246" y="10066"/>
                      <a:pt x="83153" y="255"/>
                    </a:cubicBezTo>
                    <a:cubicBezTo>
                      <a:pt x="94107" y="-221"/>
                      <a:pt x="298133" y="255"/>
                      <a:pt x="362617" y="65"/>
                    </a:cubicBezTo>
                    <a:cubicBezTo>
                      <a:pt x="418243" y="350"/>
                      <a:pt x="572643" y="-412"/>
                      <a:pt x="592360" y="350"/>
                    </a:cubicBezTo>
                    <a:cubicBezTo>
                      <a:pt x="607314" y="9971"/>
                      <a:pt x="653320" y="40070"/>
                      <a:pt x="654558" y="40832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5" name="Kombinationstegning: figur 174">
                <a:extLst>
                  <a:ext uri="{FF2B5EF4-FFF2-40B4-BE49-F238E27FC236}">
                    <a16:creationId xmlns:a16="http://schemas.microsoft.com/office/drawing/2014/main" id="{0BD93355-2EDD-29EB-18D8-A900C2F85981}"/>
                  </a:ext>
                </a:extLst>
              </p:cNvPr>
              <p:cNvSpPr/>
              <p:nvPr/>
            </p:nvSpPr>
            <p:spPr>
              <a:xfrm>
                <a:off x="6195439" y="5061863"/>
                <a:ext cx="125883" cy="124804"/>
              </a:xfrm>
              <a:custGeom>
                <a:avLst/>
                <a:gdLst>
                  <a:gd name="connsiteX0" fmla="*/ 125884 w 125883"/>
                  <a:gd name="connsiteY0" fmla="*/ 62800 h 124804"/>
                  <a:gd name="connsiteX1" fmla="*/ 58 w 125883"/>
                  <a:gd name="connsiteY1" fmla="*/ 57466 h 124804"/>
                  <a:gd name="connsiteX2" fmla="*/ 125884 w 125883"/>
                  <a:gd name="connsiteY2" fmla="*/ 61848 h 124804"/>
                  <a:gd name="connsiteX3" fmla="*/ 125884 w 125883"/>
                  <a:gd name="connsiteY3" fmla="*/ 62800 h 124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883" h="124804">
                    <a:moveTo>
                      <a:pt x="125884" y="62800"/>
                    </a:moveTo>
                    <a:cubicBezTo>
                      <a:pt x="121978" y="148716"/>
                      <a:pt x="-3085" y="143858"/>
                      <a:pt x="58" y="57466"/>
                    </a:cubicBezTo>
                    <a:cubicBezTo>
                      <a:pt x="7774" y="-21877"/>
                      <a:pt x="123693" y="-17781"/>
                      <a:pt x="125884" y="61848"/>
                    </a:cubicBezTo>
                    <a:lnTo>
                      <a:pt x="125884" y="62800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6" name="Kombinationstegning: figur 175">
                <a:extLst>
                  <a:ext uri="{FF2B5EF4-FFF2-40B4-BE49-F238E27FC236}">
                    <a16:creationId xmlns:a16="http://schemas.microsoft.com/office/drawing/2014/main" id="{1D710067-DC1D-1419-A0C4-EA6A101E55AC}"/>
                  </a:ext>
                </a:extLst>
              </p:cNvPr>
              <p:cNvSpPr/>
              <p:nvPr/>
            </p:nvSpPr>
            <p:spPr>
              <a:xfrm>
                <a:off x="6152920" y="4811672"/>
                <a:ext cx="210788" cy="9525"/>
              </a:xfrm>
              <a:custGeom>
                <a:avLst/>
                <a:gdLst>
                  <a:gd name="connsiteX0" fmla="*/ 0 w 210788"/>
                  <a:gd name="connsiteY0" fmla="*/ 0 h 9525"/>
                  <a:gd name="connsiteX1" fmla="*/ 210788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0" y="0"/>
                    </a:moveTo>
                    <a:lnTo>
                      <a:pt x="210788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7" name="Kombinationstegning: figur 176">
                <a:extLst>
                  <a:ext uri="{FF2B5EF4-FFF2-40B4-BE49-F238E27FC236}">
                    <a16:creationId xmlns:a16="http://schemas.microsoft.com/office/drawing/2014/main" id="{BF4BB5FB-D1B8-B866-5D55-E179628BEB29}"/>
                  </a:ext>
                </a:extLst>
              </p:cNvPr>
              <p:cNvSpPr/>
              <p:nvPr/>
            </p:nvSpPr>
            <p:spPr>
              <a:xfrm>
                <a:off x="6152920" y="4841866"/>
                <a:ext cx="210788" cy="9525"/>
              </a:xfrm>
              <a:custGeom>
                <a:avLst/>
                <a:gdLst>
                  <a:gd name="connsiteX0" fmla="*/ 210788 w 210788"/>
                  <a:gd name="connsiteY0" fmla="*/ 0 h 9525"/>
                  <a:gd name="connsiteX1" fmla="*/ 0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210788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8" name="Kombinationstegning: figur 177">
                <a:extLst>
                  <a:ext uri="{FF2B5EF4-FFF2-40B4-BE49-F238E27FC236}">
                    <a16:creationId xmlns:a16="http://schemas.microsoft.com/office/drawing/2014/main" id="{54F9DAA7-215B-0E2B-56DD-4C708E9BCFDA}"/>
                  </a:ext>
                </a:extLst>
              </p:cNvPr>
              <p:cNvSpPr/>
              <p:nvPr/>
            </p:nvSpPr>
            <p:spPr>
              <a:xfrm>
                <a:off x="6314083" y="5091802"/>
                <a:ext cx="49625" cy="9525"/>
              </a:xfrm>
              <a:custGeom>
                <a:avLst/>
                <a:gdLst>
                  <a:gd name="connsiteX0" fmla="*/ 0 w 49625"/>
                  <a:gd name="connsiteY0" fmla="*/ 0 h 9525"/>
                  <a:gd name="connsiteX1" fmla="*/ 49625 w 49625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625" h="9525">
                    <a:moveTo>
                      <a:pt x="0" y="0"/>
                    </a:moveTo>
                    <a:lnTo>
                      <a:pt x="49625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9" name="Kombinationstegning: figur 178">
                <a:extLst>
                  <a:ext uri="{FF2B5EF4-FFF2-40B4-BE49-F238E27FC236}">
                    <a16:creationId xmlns:a16="http://schemas.microsoft.com/office/drawing/2014/main" id="{260CC564-16C7-F880-F8A5-A2ED70A86F50}"/>
                  </a:ext>
                </a:extLst>
              </p:cNvPr>
              <p:cNvSpPr/>
              <p:nvPr/>
            </p:nvSpPr>
            <p:spPr>
              <a:xfrm>
                <a:off x="6152920" y="5091802"/>
                <a:ext cx="51244" cy="9525"/>
              </a:xfrm>
              <a:custGeom>
                <a:avLst/>
                <a:gdLst>
                  <a:gd name="connsiteX0" fmla="*/ 0 w 51244"/>
                  <a:gd name="connsiteY0" fmla="*/ 0 h 9525"/>
                  <a:gd name="connsiteX1" fmla="*/ 36195 w 51244"/>
                  <a:gd name="connsiteY1" fmla="*/ 0 h 9525"/>
                  <a:gd name="connsiteX2" fmla="*/ 51244 w 51244"/>
                  <a:gd name="connsiteY2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1244" h="9525">
                    <a:moveTo>
                      <a:pt x="0" y="0"/>
                    </a:moveTo>
                    <a:lnTo>
                      <a:pt x="36195" y="0"/>
                    </a:lnTo>
                    <a:lnTo>
                      <a:pt x="51244" y="0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80" name="Kombinationstegning: figur 179">
                <a:extLst>
                  <a:ext uri="{FF2B5EF4-FFF2-40B4-BE49-F238E27FC236}">
                    <a16:creationId xmlns:a16="http://schemas.microsoft.com/office/drawing/2014/main" id="{58FDC763-CB5C-C78E-7CF8-8FB49F8C42AA}"/>
                  </a:ext>
                </a:extLst>
              </p:cNvPr>
              <p:cNvSpPr/>
              <p:nvPr/>
            </p:nvSpPr>
            <p:spPr>
              <a:xfrm>
                <a:off x="6152920" y="5121996"/>
                <a:ext cx="42386" cy="9525"/>
              </a:xfrm>
              <a:custGeom>
                <a:avLst/>
                <a:gdLst>
                  <a:gd name="connsiteX0" fmla="*/ 42386 w 42386"/>
                  <a:gd name="connsiteY0" fmla="*/ 0 h 9525"/>
                  <a:gd name="connsiteX1" fmla="*/ 0 w 42386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386" h="9525">
                    <a:moveTo>
                      <a:pt x="42386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81" name="Kombinationstegning: figur 180">
                <a:extLst>
                  <a:ext uri="{FF2B5EF4-FFF2-40B4-BE49-F238E27FC236}">
                    <a16:creationId xmlns:a16="http://schemas.microsoft.com/office/drawing/2014/main" id="{598A8087-3408-38F6-3D6D-21D17F2B12AA}"/>
                  </a:ext>
                </a:extLst>
              </p:cNvPr>
              <p:cNvSpPr/>
              <p:nvPr/>
            </p:nvSpPr>
            <p:spPr>
              <a:xfrm>
                <a:off x="6321322" y="5121996"/>
                <a:ext cx="42386" cy="9525"/>
              </a:xfrm>
              <a:custGeom>
                <a:avLst/>
                <a:gdLst>
                  <a:gd name="connsiteX0" fmla="*/ 42386 w 42386"/>
                  <a:gd name="connsiteY0" fmla="*/ 0 h 9525"/>
                  <a:gd name="connsiteX1" fmla="*/ 0 w 42386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386" h="9525">
                    <a:moveTo>
                      <a:pt x="42386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grpSp>
            <p:nvGrpSpPr>
              <p:cNvPr id="182" name="Grafik 103">
                <a:extLst>
                  <a:ext uri="{FF2B5EF4-FFF2-40B4-BE49-F238E27FC236}">
                    <a16:creationId xmlns:a16="http://schemas.microsoft.com/office/drawing/2014/main" id="{4958AE76-9353-F56A-7723-78B956B7A7D5}"/>
                  </a:ext>
                </a:extLst>
              </p:cNvPr>
              <p:cNvGrpSpPr/>
              <p:nvPr/>
            </p:nvGrpSpPr>
            <p:grpSpPr>
              <a:xfrm>
                <a:off x="6152920" y="5213912"/>
                <a:ext cx="210788" cy="30194"/>
                <a:chOff x="6152920" y="5213912"/>
                <a:chExt cx="210788" cy="30194"/>
              </a:xfrm>
              <a:noFill/>
            </p:grpSpPr>
            <p:sp>
              <p:nvSpPr>
                <p:cNvPr id="218" name="Kombinationstegning: figur 217">
                  <a:extLst>
                    <a:ext uri="{FF2B5EF4-FFF2-40B4-BE49-F238E27FC236}">
                      <a16:creationId xmlns:a16="http://schemas.microsoft.com/office/drawing/2014/main" id="{29D786E5-ED8E-DBCA-2414-3600AF77CF84}"/>
                    </a:ext>
                  </a:extLst>
                </p:cNvPr>
                <p:cNvSpPr/>
                <p:nvPr/>
              </p:nvSpPr>
              <p:spPr>
                <a:xfrm>
                  <a:off x="6152920" y="5213912"/>
                  <a:ext cx="210788" cy="9525"/>
                </a:xfrm>
                <a:custGeom>
                  <a:avLst/>
                  <a:gdLst>
                    <a:gd name="connsiteX0" fmla="*/ 0 w 210788"/>
                    <a:gd name="connsiteY0" fmla="*/ 0 h 9525"/>
                    <a:gd name="connsiteX1" fmla="*/ 210788 w 210788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0788" h="9525">
                      <a:moveTo>
                        <a:pt x="0" y="0"/>
                      </a:moveTo>
                      <a:cubicBezTo>
                        <a:pt x="0" y="0"/>
                        <a:pt x="210693" y="0"/>
                        <a:pt x="210788" y="0"/>
                      </a:cubicBezTo>
                    </a:path>
                  </a:pathLst>
                </a:custGeom>
                <a:noFill/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9" name="Kombinationstegning: figur 218">
                  <a:extLst>
                    <a:ext uri="{FF2B5EF4-FFF2-40B4-BE49-F238E27FC236}">
                      <a16:creationId xmlns:a16="http://schemas.microsoft.com/office/drawing/2014/main" id="{534A4BD4-EA09-37DE-AF92-BC29254522C6}"/>
                    </a:ext>
                  </a:extLst>
                </p:cNvPr>
                <p:cNvSpPr/>
                <p:nvPr/>
              </p:nvSpPr>
              <p:spPr>
                <a:xfrm>
                  <a:off x="6152920" y="5244106"/>
                  <a:ext cx="210788" cy="9525"/>
                </a:xfrm>
                <a:custGeom>
                  <a:avLst/>
                  <a:gdLst>
                    <a:gd name="connsiteX0" fmla="*/ 210788 w 210788"/>
                    <a:gd name="connsiteY0" fmla="*/ 0 h 9525"/>
                    <a:gd name="connsiteX1" fmla="*/ 0 w 210788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0788" h="9525">
                      <a:moveTo>
                        <a:pt x="210788" y="0"/>
                      </a:moveTo>
                      <a:cubicBezTo>
                        <a:pt x="210788" y="0"/>
                        <a:pt x="95" y="0"/>
                        <a:pt x="0" y="0"/>
                      </a:cubicBezTo>
                    </a:path>
                  </a:pathLst>
                </a:custGeom>
                <a:noFill/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</p:grpSp>
          <p:sp>
            <p:nvSpPr>
              <p:cNvPr id="183" name="Kombinationstegning: figur 182">
                <a:extLst>
                  <a:ext uri="{FF2B5EF4-FFF2-40B4-BE49-F238E27FC236}">
                    <a16:creationId xmlns:a16="http://schemas.microsoft.com/office/drawing/2014/main" id="{7DC22886-295F-7BC4-6C4C-B85E3F416944}"/>
                  </a:ext>
                </a:extLst>
              </p:cNvPr>
              <p:cNvSpPr/>
              <p:nvPr/>
            </p:nvSpPr>
            <p:spPr>
              <a:xfrm>
                <a:off x="6152920" y="4942069"/>
                <a:ext cx="210788" cy="9525"/>
              </a:xfrm>
              <a:custGeom>
                <a:avLst/>
                <a:gdLst>
                  <a:gd name="connsiteX0" fmla="*/ 0 w 210788"/>
                  <a:gd name="connsiteY0" fmla="*/ 0 h 9525"/>
                  <a:gd name="connsiteX1" fmla="*/ 210788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0" y="0"/>
                    </a:moveTo>
                    <a:lnTo>
                      <a:pt x="210788" y="0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84" name="Kombinationstegning: figur 183">
                <a:extLst>
                  <a:ext uri="{FF2B5EF4-FFF2-40B4-BE49-F238E27FC236}">
                    <a16:creationId xmlns:a16="http://schemas.microsoft.com/office/drawing/2014/main" id="{480995A5-3D76-8AB4-6D4D-60A963757C56}"/>
                  </a:ext>
                </a:extLst>
              </p:cNvPr>
              <p:cNvSpPr/>
              <p:nvPr/>
            </p:nvSpPr>
            <p:spPr>
              <a:xfrm>
                <a:off x="6152920" y="4972168"/>
                <a:ext cx="210788" cy="9525"/>
              </a:xfrm>
              <a:custGeom>
                <a:avLst/>
                <a:gdLst>
                  <a:gd name="connsiteX0" fmla="*/ 210788 w 210788"/>
                  <a:gd name="connsiteY0" fmla="*/ 0 h 9525"/>
                  <a:gd name="connsiteX1" fmla="*/ 0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210788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grpSp>
            <p:nvGrpSpPr>
              <p:cNvPr id="185" name="Grafik 103">
                <a:extLst>
                  <a:ext uri="{FF2B5EF4-FFF2-40B4-BE49-F238E27FC236}">
                    <a16:creationId xmlns:a16="http://schemas.microsoft.com/office/drawing/2014/main" id="{C7B0AC4E-710F-7F14-0BCB-B69A105F3451}"/>
                  </a:ext>
                </a:extLst>
              </p:cNvPr>
              <p:cNvGrpSpPr/>
              <p:nvPr/>
            </p:nvGrpSpPr>
            <p:grpSpPr>
              <a:xfrm>
                <a:off x="6239217" y="4710040"/>
                <a:ext cx="38195" cy="583977"/>
                <a:chOff x="6239217" y="4710040"/>
                <a:chExt cx="38195" cy="583977"/>
              </a:xfrm>
              <a:noFill/>
            </p:grpSpPr>
            <p:sp>
              <p:nvSpPr>
                <p:cNvPr id="208" name="Kombinationstegning: figur 207">
                  <a:extLst>
                    <a:ext uri="{FF2B5EF4-FFF2-40B4-BE49-F238E27FC236}">
                      <a16:creationId xmlns:a16="http://schemas.microsoft.com/office/drawing/2014/main" id="{6F8D448C-992D-2502-6997-66F07E11C6C0}"/>
                    </a:ext>
                  </a:extLst>
                </p:cNvPr>
                <p:cNvSpPr/>
                <p:nvPr/>
              </p:nvSpPr>
              <p:spPr>
                <a:xfrm>
                  <a:off x="6277412" y="5246583"/>
                  <a:ext cx="9525" cy="47434"/>
                </a:xfrm>
                <a:custGeom>
                  <a:avLst/>
                  <a:gdLst>
                    <a:gd name="connsiteX0" fmla="*/ 0 w 9525"/>
                    <a:gd name="connsiteY0" fmla="*/ 0 h 47434"/>
                    <a:gd name="connsiteX1" fmla="*/ 0 w 9525"/>
                    <a:gd name="connsiteY1" fmla="*/ 47434 h 474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47434">
                      <a:moveTo>
                        <a:pt x="0" y="0"/>
                      </a:moveTo>
                      <a:lnTo>
                        <a:pt x="0" y="47434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09" name="Kombinationstegning: figur 208">
                  <a:extLst>
                    <a:ext uri="{FF2B5EF4-FFF2-40B4-BE49-F238E27FC236}">
                      <a16:creationId xmlns:a16="http://schemas.microsoft.com/office/drawing/2014/main" id="{EDE8365B-ACA8-E821-E9BA-95BE9196BE4B}"/>
                    </a:ext>
                  </a:extLst>
                </p:cNvPr>
                <p:cNvSpPr/>
                <p:nvPr/>
              </p:nvSpPr>
              <p:spPr>
                <a:xfrm>
                  <a:off x="6277412" y="5187147"/>
                  <a:ext cx="9525" cy="22097"/>
                </a:xfrm>
                <a:custGeom>
                  <a:avLst/>
                  <a:gdLst>
                    <a:gd name="connsiteX0" fmla="*/ 0 w 9525"/>
                    <a:gd name="connsiteY0" fmla="*/ 0 h 22097"/>
                    <a:gd name="connsiteX1" fmla="*/ 0 w 9525"/>
                    <a:gd name="connsiteY1" fmla="*/ 22098 h 2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2097">
                      <a:moveTo>
                        <a:pt x="0" y="0"/>
                      </a:moveTo>
                      <a:lnTo>
                        <a:pt x="0" y="22098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0" name="Kombinationstegning: figur 209">
                  <a:extLst>
                    <a:ext uri="{FF2B5EF4-FFF2-40B4-BE49-F238E27FC236}">
                      <a16:creationId xmlns:a16="http://schemas.microsoft.com/office/drawing/2014/main" id="{50050BB8-19CB-4B29-0EE7-8E3C4C86B0F7}"/>
                    </a:ext>
                  </a:extLst>
                </p:cNvPr>
                <p:cNvSpPr/>
                <p:nvPr/>
              </p:nvSpPr>
              <p:spPr>
                <a:xfrm>
                  <a:off x="6277412" y="4972168"/>
                  <a:ext cx="9525" cy="92011"/>
                </a:xfrm>
                <a:custGeom>
                  <a:avLst/>
                  <a:gdLst>
                    <a:gd name="connsiteX0" fmla="*/ 0 w 9525"/>
                    <a:gd name="connsiteY0" fmla="*/ 0 h 92011"/>
                    <a:gd name="connsiteX1" fmla="*/ 0 w 9525"/>
                    <a:gd name="connsiteY1" fmla="*/ 92012 h 92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92011">
                      <a:moveTo>
                        <a:pt x="0" y="0"/>
                      </a:moveTo>
                      <a:lnTo>
                        <a:pt x="0" y="92012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1" name="Kombinationstegning: figur 210">
                  <a:extLst>
                    <a:ext uri="{FF2B5EF4-FFF2-40B4-BE49-F238E27FC236}">
                      <a16:creationId xmlns:a16="http://schemas.microsoft.com/office/drawing/2014/main" id="{1B04A10A-C100-0250-01D0-C69753CDE9D3}"/>
                    </a:ext>
                  </a:extLst>
                </p:cNvPr>
                <p:cNvSpPr/>
                <p:nvPr/>
              </p:nvSpPr>
              <p:spPr>
                <a:xfrm>
                  <a:off x="6277412" y="4841866"/>
                  <a:ext cx="9525" cy="100202"/>
                </a:xfrm>
                <a:custGeom>
                  <a:avLst/>
                  <a:gdLst>
                    <a:gd name="connsiteX0" fmla="*/ 0 w 9525"/>
                    <a:gd name="connsiteY0" fmla="*/ 0 h 100202"/>
                    <a:gd name="connsiteX1" fmla="*/ 0 w 9525"/>
                    <a:gd name="connsiteY1" fmla="*/ 100203 h 100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00202">
                      <a:moveTo>
                        <a:pt x="0" y="0"/>
                      </a:moveTo>
                      <a:lnTo>
                        <a:pt x="0" y="100203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2" name="Kombinationstegning: figur 211">
                  <a:extLst>
                    <a:ext uri="{FF2B5EF4-FFF2-40B4-BE49-F238E27FC236}">
                      <a16:creationId xmlns:a16="http://schemas.microsoft.com/office/drawing/2014/main" id="{EEED0A0C-838A-1E11-DD91-44E503786AC2}"/>
                    </a:ext>
                  </a:extLst>
                </p:cNvPr>
                <p:cNvSpPr/>
                <p:nvPr/>
              </p:nvSpPr>
              <p:spPr>
                <a:xfrm>
                  <a:off x="6277412" y="4710040"/>
                  <a:ext cx="9525" cy="101631"/>
                </a:xfrm>
                <a:custGeom>
                  <a:avLst/>
                  <a:gdLst>
                    <a:gd name="connsiteX0" fmla="*/ 0 w 9525"/>
                    <a:gd name="connsiteY0" fmla="*/ 0 h 101631"/>
                    <a:gd name="connsiteX1" fmla="*/ 0 w 9525"/>
                    <a:gd name="connsiteY1" fmla="*/ 83344 h 101631"/>
                    <a:gd name="connsiteX2" fmla="*/ 0 w 9525"/>
                    <a:gd name="connsiteY2" fmla="*/ 101632 h 101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5" h="101631">
                      <a:moveTo>
                        <a:pt x="0" y="0"/>
                      </a:moveTo>
                      <a:lnTo>
                        <a:pt x="0" y="83344"/>
                      </a:lnTo>
                      <a:lnTo>
                        <a:pt x="0" y="101632"/>
                      </a:lnTo>
                    </a:path>
                  </a:pathLst>
                </a:custGeom>
                <a:noFill/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3" name="Kombinationstegning: figur 212">
                  <a:extLst>
                    <a:ext uri="{FF2B5EF4-FFF2-40B4-BE49-F238E27FC236}">
                      <a16:creationId xmlns:a16="http://schemas.microsoft.com/office/drawing/2014/main" id="{802DDF27-4B13-B7FD-3A50-A67160853EEC}"/>
                    </a:ext>
                  </a:extLst>
                </p:cNvPr>
                <p:cNvSpPr/>
                <p:nvPr/>
              </p:nvSpPr>
              <p:spPr>
                <a:xfrm>
                  <a:off x="6239217" y="5244107"/>
                  <a:ext cx="9525" cy="32289"/>
                </a:xfrm>
                <a:custGeom>
                  <a:avLst/>
                  <a:gdLst>
                    <a:gd name="connsiteX0" fmla="*/ 0 w 9525"/>
                    <a:gd name="connsiteY0" fmla="*/ 0 h 32289"/>
                    <a:gd name="connsiteX1" fmla="*/ 0 w 9525"/>
                    <a:gd name="connsiteY1" fmla="*/ 32290 h 32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32289">
                      <a:moveTo>
                        <a:pt x="0" y="0"/>
                      </a:moveTo>
                      <a:lnTo>
                        <a:pt x="0" y="32290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4" name="Kombinationstegning: figur 213">
                  <a:extLst>
                    <a:ext uri="{FF2B5EF4-FFF2-40B4-BE49-F238E27FC236}">
                      <a16:creationId xmlns:a16="http://schemas.microsoft.com/office/drawing/2014/main" id="{040A945F-8889-BCC8-1579-6EC9927304BB}"/>
                    </a:ext>
                  </a:extLst>
                </p:cNvPr>
                <p:cNvSpPr/>
                <p:nvPr/>
              </p:nvSpPr>
              <p:spPr>
                <a:xfrm>
                  <a:off x="6239217" y="5184194"/>
                  <a:ext cx="9525" cy="25050"/>
                </a:xfrm>
                <a:custGeom>
                  <a:avLst/>
                  <a:gdLst>
                    <a:gd name="connsiteX0" fmla="*/ 0 w 9525"/>
                    <a:gd name="connsiteY0" fmla="*/ 0 h 25050"/>
                    <a:gd name="connsiteX1" fmla="*/ 0 w 9525"/>
                    <a:gd name="connsiteY1" fmla="*/ 25051 h 25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050">
                      <a:moveTo>
                        <a:pt x="0" y="0"/>
                      </a:moveTo>
                      <a:lnTo>
                        <a:pt x="0" y="25051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5" name="Kombinationstegning: figur 214">
                  <a:extLst>
                    <a:ext uri="{FF2B5EF4-FFF2-40B4-BE49-F238E27FC236}">
                      <a16:creationId xmlns:a16="http://schemas.microsoft.com/office/drawing/2014/main" id="{260E9E32-DD56-2B27-803A-7B244BEDD717}"/>
                    </a:ext>
                  </a:extLst>
                </p:cNvPr>
                <p:cNvSpPr/>
                <p:nvPr/>
              </p:nvSpPr>
              <p:spPr>
                <a:xfrm>
                  <a:off x="6239217" y="4972168"/>
                  <a:ext cx="9525" cy="92011"/>
                </a:xfrm>
                <a:custGeom>
                  <a:avLst/>
                  <a:gdLst>
                    <a:gd name="connsiteX0" fmla="*/ 0 w 9525"/>
                    <a:gd name="connsiteY0" fmla="*/ 0 h 92011"/>
                    <a:gd name="connsiteX1" fmla="*/ 0 w 9525"/>
                    <a:gd name="connsiteY1" fmla="*/ 92012 h 92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92011">
                      <a:moveTo>
                        <a:pt x="0" y="0"/>
                      </a:moveTo>
                      <a:lnTo>
                        <a:pt x="0" y="92012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6" name="Kombinationstegning: figur 215">
                  <a:extLst>
                    <a:ext uri="{FF2B5EF4-FFF2-40B4-BE49-F238E27FC236}">
                      <a16:creationId xmlns:a16="http://schemas.microsoft.com/office/drawing/2014/main" id="{10475705-4022-0D42-F826-98A3E64F3B4B}"/>
                    </a:ext>
                  </a:extLst>
                </p:cNvPr>
                <p:cNvSpPr/>
                <p:nvPr/>
              </p:nvSpPr>
              <p:spPr>
                <a:xfrm>
                  <a:off x="6239217" y="4841866"/>
                  <a:ext cx="9525" cy="100202"/>
                </a:xfrm>
                <a:custGeom>
                  <a:avLst/>
                  <a:gdLst>
                    <a:gd name="connsiteX0" fmla="*/ 0 w 9525"/>
                    <a:gd name="connsiteY0" fmla="*/ 0 h 100202"/>
                    <a:gd name="connsiteX1" fmla="*/ 0 w 9525"/>
                    <a:gd name="connsiteY1" fmla="*/ 100203 h 100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00202">
                      <a:moveTo>
                        <a:pt x="0" y="0"/>
                      </a:moveTo>
                      <a:lnTo>
                        <a:pt x="0" y="100203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7" name="Kombinationstegning: figur 216">
                  <a:extLst>
                    <a:ext uri="{FF2B5EF4-FFF2-40B4-BE49-F238E27FC236}">
                      <a16:creationId xmlns:a16="http://schemas.microsoft.com/office/drawing/2014/main" id="{73DEB944-AB1F-F632-582F-1D16535A6341}"/>
                    </a:ext>
                  </a:extLst>
                </p:cNvPr>
                <p:cNvSpPr/>
                <p:nvPr/>
              </p:nvSpPr>
              <p:spPr>
                <a:xfrm>
                  <a:off x="6239217" y="4710040"/>
                  <a:ext cx="9525" cy="97059"/>
                </a:xfrm>
                <a:custGeom>
                  <a:avLst/>
                  <a:gdLst>
                    <a:gd name="connsiteX0" fmla="*/ 0 w 9525"/>
                    <a:gd name="connsiteY0" fmla="*/ 0 h 97059"/>
                    <a:gd name="connsiteX1" fmla="*/ 0 w 9525"/>
                    <a:gd name="connsiteY1" fmla="*/ 97060 h 97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97059">
                      <a:moveTo>
                        <a:pt x="0" y="0"/>
                      </a:moveTo>
                      <a:lnTo>
                        <a:pt x="0" y="97060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</p:grpSp>
          <p:sp>
            <p:nvSpPr>
              <p:cNvPr id="186" name="Kombinationstegning: figur 185">
                <a:extLst>
                  <a:ext uri="{FF2B5EF4-FFF2-40B4-BE49-F238E27FC236}">
                    <a16:creationId xmlns:a16="http://schemas.microsoft.com/office/drawing/2014/main" id="{DB5F1FFA-C981-4190-06A9-625E77090DFC}"/>
                  </a:ext>
                </a:extLst>
              </p:cNvPr>
              <p:cNvSpPr/>
              <p:nvPr/>
            </p:nvSpPr>
            <p:spPr>
              <a:xfrm>
                <a:off x="6112058" y="5317259"/>
                <a:ext cx="9525" cy="72104"/>
              </a:xfrm>
              <a:custGeom>
                <a:avLst/>
                <a:gdLst>
                  <a:gd name="connsiteX0" fmla="*/ 0 w 9525"/>
                  <a:gd name="connsiteY0" fmla="*/ 0 h 72104"/>
                  <a:gd name="connsiteX1" fmla="*/ 0 w 9525"/>
                  <a:gd name="connsiteY1" fmla="*/ 72104 h 72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72104">
                    <a:moveTo>
                      <a:pt x="0" y="0"/>
                    </a:moveTo>
                    <a:lnTo>
                      <a:pt x="0" y="72104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87" name="Kombinationstegning: figur 186">
                <a:extLst>
                  <a:ext uri="{FF2B5EF4-FFF2-40B4-BE49-F238E27FC236}">
                    <a16:creationId xmlns:a16="http://schemas.microsoft.com/office/drawing/2014/main" id="{E7877A6E-5F0E-5BD2-DFBE-048305B76634}"/>
                  </a:ext>
                </a:extLst>
              </p:cNvPr>
              <p:cNvSpPr/>
              <p:nvPr/>
            </p:nvSpPr>
            <p:spPr>
              <a:xfrm>
                <a:off x="5900698" y="5317258"/>
                <a:ext cx="9525" cy="578358"/>
              </a:xfrm>
              <a:custGeom>
                <a:avLst/>
                <a:gdLst>
                  <a:gd name="connsiteX0" fmla="*/ 0 w 9525"/>
                  <a:gd name="connsiteY0" fmla="*/ 0 h 578358"/>
                  <a:gd name="connsiteX1" fmla="*/ 0 w 9525"/>
                  <a:gd name="connsiteY1" fmla="*/ 578358 h 578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78358">
                    <a:moveTo>
                      <a:pt x="0" y="0"/>
                    </a:moveTo>
                    <a:lnTo>
                      <a:pt x="0" y="578358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88" name="Kombinationstegning: figur 187">
                <a:extLst>
                  <a:ext uri="{FF2B5EF4-FFF2-40B4-BE49-F238E27FC236}">
                    <a16:creationId xmlns:a16="http://schemas.microsoft.com/office/drawing/2014/main" id="{FB55B424-CE58-6922-FC61-36911A19FDC6}"/>
                  </a:ext>
                </a:extLst>
              </p:cNvPr>
              <p:cNvSpPr/>
              <p:nvPr/>
            </p:nvSpPr>
            <p:spPr>
              <a:xfrm>
                <a:off x="5953562" y="5317259"/>
                <a:ext cx="9525" cy="110489"/>
              </a:xfrm>
              <a:custGeom>
                <a:avLst/>
                <a:gdLst>
                  <a:gd name="connsiteX0" fmla="*/ 0 w 9525"/>
                  <a:gd name="connsiteY0" fmla="*/ 0 h 110489"/>
                  <a:gd name="connsiteX1" fmla="*/ 0 w 9525"/>
                  <a:gd name="connsiteY1" fmla="*/ 110490 h 110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10489">
                    <a:moveTo>
                      <a:pt x="0" y="0"/>
                    </a:moveTo>
                    <a:lnTo>
                      <a:pt x="0" y="11049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89" name="Kombinationstegning: figur 188">
                <a:extLst>
                  <a:ext uri="{FF2B5EF4-FFF2-40B4-BE49-F238E27FC236}">
                    <a16:creationId xmlns:a16="http://schemas.microsoft.com/office/drawing/2014/main" id="{0A9BF678-2ED1-4118-AE13-CE11AFA4968D}"/>
                  </a:ext>
                </a:extLst>
              </p:cNvPr>
              <p:cNvSpPr/>
              <p:nvPr/>
            </p:nvSpPr>
            <p:spPr>
              <a:xfrm>
                <a:off x="6006331" y="5317259"/>
                <a:ext cx="9525" cy="96202"/>
              </a:xfrm>
              <a:custGeom>
                <a:avLst/>
                <a:gdLst>
                  <a:gd name="connsiteX0" fmla="*/ 0 w 9525"/>
                  <a:gd name="connsiteY0" fmla="*/ 0 h 96202"/>
                  <a:gd name="connsiteX1" fmla="*/ 0 w 9525"/>
                  <a:gd name="connsiteY1" fmla="*/ 96202 h 96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96202">
                    <a:moveTo>
                      <a:pt x="0" y="0"/>
                    </a:moveTo>
                    <a:lnTo>
                      <a:pt x="0" y="96202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0" name="Kombinationstegning: figur 189">
                <a:extLst>
                  <a:ext uri="{FF2B5EF4-FFF2-40B4-BE49-F238E27FC236}">
                    <a16:creationId xmlns:a16="http://schemas.microsoft.com/office/drawing/2014/main" id="{9AE2737E-5704-1BF6-62C2-69936B4F12A3}"/>
                  </a:ext>
                </a:extLst>
              </p:cNvPr>
              <p:cNvSpPr/>
              <p:nvPr/>
            </p:nvSpPr>
            <p:spPr>
              <a:xfrm>
                <a:off x="6059194" y="5317259"/>
                <a:ext cx="9525" cy="81819"/>
              </a:xfrm>
              <a:custGeom>
                <a:avLst/>
                <a:gdLst>
                  <a:gd name="connsiteX0" fmla="*/ 0 w 9525"/>
                  <a:gd name="connsiteY0" fmla="*/ 0 h 81819"/>
                  <a:gd name="connsiteX1" fmla="*/ 0 w 9525"/>
                  <a:gd name="connsiteY1" fmla="*/ 8182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81819">
                    <a:moveTo>
                      <a:pt x="0" y="0"/>
                    </a:moveTo>
                    <a:lnTo>
                      <a:pt x="0" y="8182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1" name="Kombinationstegning: figur 190">
                <a:extLst>
                  <a:ext uri="{FF2B5EF4-FFF2-40B4-BE49-F238E27FC236}">
                    <a16:creationId xmlns:a16="http://schemas.microsoft.com/office/drawing/2014/main" id="{29CAC07B-4459-2BF3-67A5-50FFF147F6B2}"/>
                  </a:ext>
                </a:extLst>
              </p:cNvPr>
              <p:cNvSpPr/>
              <p:nvPr/>
            </p:nvSpPr>
            <p:spPr>
              <a:xfrm>
                <a:off x="5900698" y="5367074"/>
                <a:ext cx="211359" cy="9525"/>
              </a:xfrm>
              <a:custGeom>
                <a:avLst/>
                <a:gdLst>
                  <a:gd name="connsiteX0" fmla="*/ 0 w 211359"/>
                  <a:gd name="connsiteY0" fmla="*/ 0 h 9525"/>
                  <a:gd name="connsiteX1" fmla="*/ 211360 w 211359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1359" h="9525">
                    <a:moveTo>
                      <a:pt x="0" y="0"/>
                    </a:moveTo>
                    <a:cubicBezTo>
                      <a:pt x="0" y="0"/>
                      <a:pt x="211360" y="0"/>
                      <a:pt x="211360" y="0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2" name="Kombinationstegning: figur 191">
                <a:extLst>
                  <a:ext uri="{FF2B5EF4-FFF2-40B4-BE49-F238E27FC236}">
                    <a16:creationId xmlns:a16="http://schemas.microsoft.com/office/drawing/2014/main" id="{DA46A896-4CEA-B813-00DB-642BA85BEAB8}"/>
                  </a:ext>
                </a:extLst>
              </p:cNvPr>
              <p:cNvSpPr/>
              <p:nvPr/>
            </p:nvSpPr>
            <p:spPr>
              <a:xfrm>
                <a:off x="5789256" y="5438702"/>
                <a:ext cx="110680" cy="9525"/>
              </a:xfrm>
              <a:custGeom>
                <a:avLst/>
                <a:gdLst>
                  <a:gd name="connsiteX0" fmla="*/ 110681 w 110680"/>
                  <a:gd name="connsiteY0" fmla="*/ 0 h 9525"/>
                  <a:gd name="connsiteX1" fmla="*/ 0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110681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3" name="Kombinationstegning: figur 192">
                <a:extLst>
                  <a:ext uri="{FF2B5EF4-FFF2-40B4-BE49-F238E27FC236}">
                    <a16:creationId xmlns:a16="http://schemas.microsoft.com/office/drawing/2014/main" id="{18D01CDF-8C77-BB1E-6034-983D8D801E67}"/>
                  </a:ext>
                </a:extLst>
              </p:cNvPr>
              <p:cNvSpPr/>
              <p:nvPr/>
            </p:nvSpPr>
            <p:spPr>
              <a:xfrm>
                <a:off x="5789256" y="5559289"/>
                <a:ext cx="110680" cy="9525"/>
              </a:xfrm>
              <a:custGeom>
                <a:avLst/>
                <a:gdLst>
                  <a:gd name="connsiteX0" fmla="*/ 0 w 110680"/>
                  <a:gd name="connsiteY0" fmla="*/ 0 h 9525"/>
                  <a:gd name="connsiteX1" fmla="*/ 110681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0" y="0"/>
                    </a:moveTo>
                    <a:lnTo>
                      <a:pt x="110681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4" name="Kombinationstegning: figur 193">
                <a:extLst>
                  <a:ext uri="{FF2B5EF4-FFF2-40B4-BE49-F238E27FC236}">
                    <a16:creationId xmlns:a16="http://schemas.microsoft.com/office/drawing/2014/main" id="{68E5B697-C1F3-242E-C84F-C2FF4DCB264C}"/>
                  </a:ext>
                </a:extLst>
              </p:cNvPr>
              <p:cNvSpPr/>
              <p:nvPr/>
            </p:nvSpPr>
            <p:spPr>
              <a:xfrm>
                <a:off x="5789256" y="5679875"/>
                <a:ext cx="110680" cy="9525"/>
              </a:xfrm>
              <a:custGeom>
                <a:avLst/>
                <a:gdLst>
                  <a:gd name="connsiteX0" fmla="*/ 0 w 110680"/>
                  <a:gd name="connsiteY0" fmla="*/ 0 h 9525"/>
                  <a:gd name="connsiteX1" fmla="*/ 110681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0" y="0"/>
                    </a:moveTo>
                    <a:lnTo>
                      <a:pt x="110681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5" name="Kombinationstegning: figur 194">
                <a:extLst>
                  <a:ext uri="{FF2B5EF4-FFF2-40B4-BE49-F238E27FC236}">
                    <a16:creationId xmlns:a16="http://schemas.microsoft.com/office/drawing/2014/main" id="{3961BB21-5C7A-C76A-1338-8C7BE6D58502}"/>
                  </a:ext>
                </a:extLst>
              </p:cNvPr>
              <p:cNvSpPr/>
              <p:nvPr/>
            </p:nvSpPr>
            <p:spPr>
              <a:xfrm>
                <a:off x="5789256" y="5800462"/>
                <a:ext cx="110680" cy="9525"/>
              </a:xfrm>
              <a:custGeom>
                <a:avLst/>
                <a:gdLst>
                  <a:gd name="connsiteX0" fmla="*/ 0 w 110680"/>
                  <a:gd name="connsiteY0" fmla="*/ 0 h 9525"/>
                  <a:gd name="connsiteX1" fmla="*/ 110681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0" y="0"/>
                    </a:moveTo>
                    <a:lnTo>
                      <a:pt x="110681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6" name="Kombinationstegning: figur 195">
                <a:extLst>
                  <a:ext uri="{FF2B5EF4-FFF2-40B4-BE49-F238E27FC236}">
                    <a16:creationId xmlns:a16="http://schemas.microsoft.com/office/drawing/2014/main" id="{567411B8-1568-A1EB-975A-14AAB9DDED87}"/>
                  </a:ext>
                </a:extLst>
              </p:cNvPr>
              <p:cNvSpPr/>
              <p:nvPr/>
            </p:nvSpPr>
            <p:spPr>
              <a:xfrm>
                <a:off x="6174161" y="5495238"/>
                <a:ext cx="62103" cy="53287"/>
              </a:xfrm>
              <a:custGeom>
                <a:avLst/>
                <a:gdLst>
                  <a:gd name="connsiteX0" fmla="*/ 62103 w 62103"/>
                  <a:gd name="connsiteY0" fmla="*/ 53287 h 53287"/>
                  <a:gd name="connsiteX1" fmla="*/ 286 w 62103"/>
                  <a:gd name="connsiteY1" fmla="*/ 53287 h 53287"/>
                  <a:gd name="connsiteX2" fmla="*/ 286 w 62103"/>
                  <a:gd name="connsiteY2" fmla="*/ 42 h 53287"/>
                  <a:gd name="connsiteX3" fmla="*/ 61055 w 62103"/>
                  <a:gd name="connsiteY3" fmla="*/ 42 h 53287"/>
                  <a:gd name="connsiteX4" fmla="*/ 62103 w 62103"/>
                  <a:gd name="connsiteY4" fmla="*/ 1185 h 53287"/>
                  <a:gd name="connsiteX5" fmla="*/ 62103 w 62103"/>
                  <a:gd name="connsiteY5" fmla="*/ 53192 h 53287"/>
                  <a:gd name="connsiteX6" fmla="*/ 62103 w 62103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3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7" name="Kombinationstegning: figur 196">
                <a:extLst>
                  <a:ext uri="{FF2B5EF4-FFF2-40B4-BE49-F238E27FC236}">
                    <a16:creationId xmlns:a16="http://schemas.microsoft.com/office/drawing/2014/main" id="{480B644F-0440-E804-3513-CFFB63A48129}"/>
                  </a:ext>
                </a:extLst>
              </p:cNvPr>
              <p:cNvSpPr/>
              <p:nvPr/>
            </p:nvSpPr>
            <p:spPr>
              <a:xfrm>
                <a:off x="6320370" y="5495238"/>
                <a:ext cx="62103" cy="53287"/>
              </a:xfrm>
              <a:custGeom>
                <a:avLst/>
                <a:gdLst>
                  <a:gd name="connsiteX0" fmla="*/ 62103 w 62103"/>
                  <a:gd name="connsiteY0" fmla="*/ 53287 h 53287"/>
                  <a:gd name="connsiteX1" fmla="*/ 286 w 62103"/>
                  <a:gd name="connsiteY1" fmla="*/ 53287 h 53287"/>
                  <a:gd name="connsiteX2" fmla="*/ 286 w 62103"/>
                  <a:gd name="connsiteY2" fmla="*/ 42 h 53287"/>
                  <a:gd name="connsiteX3" fmla="*/ 61055 w 62103"/>
                  <a:gd name="connsiteY3" fmla="*/ 42 h 53287"/>
                  <a:gd name="connsiteX4" fmla="*/ 62103 w 62103"/>
                  <a:gd name="connsiteY4" fmla="*/ 1185 h 53287"/>
                  <a:gd name="connsiteX5" fmla="*/ 62103 w 62103"/>
                  <a:gd name="connsiteY5" fmla="*/ 53192 h 53287"/>
                  <a:gd name="connsiteX6" fmla="*/ 62103 w 62103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3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8" name="Kombinationstegning: figur 197">
                <a:extLst>
                  <a:ext uri="{FF2B5EF4-FFF2-40B4-BE49-F238E27FC236}">
                    <a16:creationId xmlns:a16="http://schemas.microsoft.com/office/drawing/2014/main" id="{A21E1F48-23FC-7C15-EFC0-2CB306D1E6DA}"/>
                  </a:ext>
                </a:extLst>
              </p:cNvPr>
              <p:cNvSpPr/>
              <p:nvPr/>
            </p:nvSpPr>
            <p:spPr>
              <a:xfrm>
                <a:off x="6466769" y="5495238"/>
                <a:ext cx="62102" cy="53287"/>
              </a:xfrm>
              <a:custGeom>
                <a:avLst/>
                <a:gdLst>
                  <a:gd name="connsiteX0" fmla="*/ 62103 w 62102"/>
                  <a:gd name="connsiteY0" fmla="*/ 53287 h 53287"/>
                  <a:gd name="connsiteX1" fmla="*/ 286 w 62102"/>
                  <a:gd name="connsiteY1" fmla="*/ 53287 h 53287"/>
                  <a:gd name="connsiteX2" fmla="*/ 286 w 62102"/>
                  <a:gd name="connsiteY2" fmla="*/ 42 h 53287"/>
                  <a:gd name="connsiteX3" fmla="*/ 61055 w 62102"/>
                  <a:gd name="connsiteY3" fmla="*/ 42 h 53287"/>
                  <a:gd name="connsiteX4" fmla="*/ 62103 w 62102"/>
                  <a:gd name="connsiteY4" fmla="*/ 1185 h 53287"/>
                  <a:gd name="connsiteX5" fmla="*/ 62103 w 62102"/>
                  <a:gd name="connsiteY5" fmla="*/ 53192 h 53287"/>
                  <a:gd name="connsiteX6" fmla="*/ 62103 w 62102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2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9" name="Kombinationstegning: figur 198">
                <a:extLst>
                  <a:ext uri="{FF2B5EF4-FFF2-40B4-BE49-F238E27FC236}">
                    <a16:creationId xmlns:a16="http://schemas.microsoft.com/office/drawing/2014/main" id="{85673A94-1DB8-3078-6566-109377D2CE13}"/>
                  </a:ext>
                </a:extLst>
              </p:cNvPr>
              <p:cNvSpPr/>
              <p:nvPr/>
            </p:nvSpPr>
            <p:spPr>
              <a:xfrm>
                <a:off x="6311892" y="5765653"/>
                <a:ext cx="62102" cy="53287"/>
              </a:xfrm>
              <a:custGeom>
                <a:avLst/>
                <a:gdLst>
                  <a:gd name="connsiteX0" fmla="*/ 62103 w 62102"/>
                  <a:gd name="connsiteY0" fmla="*/ 53287 h 53287"/>
                  <a:gd name="connsiteX1" fmla="*/ 286 w 62102"/>
                  <a:gd name="connsiteY1" fmla="*/ 53287 h 53287"/>
                  <a:gd name="connsiteX2" fmla="*/ 286 w 62102"/>
                  <a:gd name="connsiteY2" fmla="*/ 42 h 53287"/>
                  <a:gd name="connsiteX3" fmla="*/ 61055 w 62102"/>
                  <a:gd name="connsiteY3" fmla="*/ 42 h 53287"/>
                  <a:gd name="connsiteX4" fmla="*/ 62103 w 62102"/>
                  <a:gd name="connsiteY4" fmla="*/ 1185 h 53287"/>
                  <a:gd name="connsiteX5" fmla="*/ 62103 w 62102"/>
                  <a:gd name="connsiteY5" fmla="*/ 53192 h 53287"/>
                  <a:gd name="connsiteX6" fmla="*/ 62103 w 62102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2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00" name="Kombinationstegning: figur 199">
                <a:extLst>
                  <a:ext uri="{FF2B5EF4-FFF2-40B4-BE49-F238E27FC236}">
                    <a16:creationId xmlns:a16="http://schemas.microsoft.com/office/drawing/2014/main" id="{A5BE4AF3-1FBD-8722-8532-3688554C1AD8}"/>
                  </a:ext>
                </a:extLst>
              </p:cNvPr>
              <p:cNvSpPr/>
              <p:nvPr/>
            </p:nvSpPr>
            <p:spPr>
              <a:xfrm>
                <a:off x="6458387" y="5765653"/>
                <a:ext cx="62102" cy="53287"/>
              </a:xfrm>
              <a:custGeom>
                <a:avLst/>
                <a:gdLst>
                  <a:gd name="connsiteX0" fmla="*/ 62103 w 62102"/>
                  <a:gd name="connsiteY0" fmla="*/ 53287 h 53287"/>
                  <a:gd name="connsiteX1" fmla="*/ 286 w 62102"/>
                  <a:gd name="connsiteY1" fmla="*/ 53287 h 53287"/>
                  <a:gd name="connsiteX2" fmla="*/ 286 w 62102"/>
                  <a:gd name="connsiteY2" fmla="*/ 42 h 53287"/>
                  <a:gd name="connsiteX3" fmla="*/ 61055 w 62102"/>
                  <a:gd name="connsiteY3" fmla="*/ 42 h 53287"/>
                  <a:gd name="connsiteX4" fmla="*/ 62103 w 62102"/>
                  <a:gd name="connsiteY4" fmla="*/ 1185 h 53287"/>
                  <a:gd name="connsiteX5" fmla="*/ 62103 w 62102"/>
                  <a:gd name="connsiteY5" fmla="*/ 53192 h 53287"/>
                  <a:gd name="connsiteX6" fmla="*/ 62103 w 62102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2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01" name="Kombinationstegning: figur 200">
                <a:extLst>
                  <a:ext uri="{FF2B5EF4-FFF2-40B4-BE49-F238E27FC236}">
                    <a16:creationId xmlns:a16="http://schemas.microsoft.com/office/drawing/2014/main" id="{F65D9B72-05AA-E722-8886-15DC179953CD}"/>
                  </a:ext>
                </a:extLst>
              </p:cNvPr>
              <p:cNvSpPr/>
              <p:nvPr/>
            </p:nvSpPr>
            <p:spPr>
              <a:xfrm>
                <a:off x="6142496" y="5594972"/>
                <a:ext cx="125581" cy="129671"/>
              </a:xfrm>
              <a:custGeom>
                <a:avLst/>
                <a:gdLst>
                  <a:gd name="connsiteX0" fmla="*/ 125582 w 125581"/>
                  <a:gd name="connsiteY0" fmla="*/ 129671 h 129671"/>
                  <a:gd name="connsiteX1" fmla="*/ 42 w 125581"/>
                  <a:gd name="connsiteY1" fmla="*/ 129671 h 129671"/>
                  <a:gd name="connsiteX2" fmla="*/ 42 w 125581"/>
                  <a:gd name="connsiteY2" fmla="*/ 16990 h 129671"/>
                  <a:gd name="connsiteX3" fmla="*/ 42 w 125581"/>
                  <a:gd name="connsiteY3" fmla="*/ 131 h 129671"/>
                  <a:gd name="connsiteX4" fmla="*/ 20997 w 125581"/>
                  <a:gd name="connsiteY4" fmla="*/ 131 h 129671"/>
                  <a:gd name="connsiteX5" fmla="*/ 125582 w 125581"/>
                  <a:gd name="connsiteY5" fmla="*/ 417 h 129671"/>
                  <a:gd name="connsiteX6" fmla="*/ 125582 w 125581"/>
                  <a:gd name="connsiteY6" fmla="*/ 129671 h 129671"/>
                  <a:gd name="connsiteX7" fmla="*/ 125582 w 125581"/>
                  <a:gd name="connsiteY7" fmla="*/ 129671 h 1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29671">
                    <a:moveTo>
                      <a:pt x="125582" y="129671"/>
                    </a:moveTo>
                    <a:cubicBezTo>
                      <a:pt x="93864" y="129671"/>
                      <a:pt x="31761" y="129671"/>
                      <a:pt x="42" y="129671"/>
                    </a:cubicBezTo>
                    <a:cubicBezTo>
                      <a:pt x="-53" y="97381"/>
                      <a:pt x="42" y="50042"/>
                      <a:pt x="42" y="16990"/>
                    </a:cubicBezTo>
                    <a:cubicBezTo>
                      <a:pt x="42" y="6703"/>
                      <a:pt x="42" y="131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6993"/>
                      <a:pt x="125582" y="93762"/>
                      <a:pt x="125582" y="129671"/>
                    </a:cubicBezTo>
                    <a:lnTo>
                      <a:pt x="125582" y="129671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02" name="Kombinationstegning: figur 201">
                <a:extLst>
                  <a:ext uri="{FF2B5EF4-FFF2-40B4-BE49-F238E27FC236}">
                    <a16:creationId xmlns:a16="http://schemas.microsoft.com/office/drawing/2014/main" id="{41D7DE39-5E7A-7EC9-4AA8-7D2D0D11A44F}"/>
                  </a:ext>
                </a:extLst>
              </p:cNvPr>
              <p:cNvSpPr/>
              <p:nvPr/>
            </p:nvSpPr>
            <p:spPr>
              <a:xfrm>
                <a:off x="6142496" y="5765564"/>
                <a:ext cx="125581" cy="130052"/>
              </a:xfrm>
              <a:custGeom>
                <a:avLst/>
                <a:gdLst>
                  <a:gd name="connsiteX0" fmla="*/ 125582 w 125581"/>
                  <a:gd name="connsiteY0" fmla="*/ 130052 h 130052"/>
                  <a:gd name="connsiteX1" fmla="*/ 42 w 125581"/>
                  <a:gd name="connsiteY1" fmla="*/ 130052 h 130052"/>
                  <a:gd name="connsiteX2" fmla="*/ 42 w 125581"/>
                  <a:gd name="connsiteY2" fmla="*/ 17086 h 130052"/>
                  <a:gd name="connsiteX3" fmla="*/ 42 w 125581"/>
                  <a:gd name="connsiteY3" fmla="*/ 131 h 130052"/>
                  <a:gd name="connsiteX4" fmla="*/ 20997 w 125581"/>
                  <a:gd name="connsiteY4" fmla="*/ 131 h 130052"/>
                  <a:gd name="connsiteX5" fmla="*/ 125582 w 125581"/>
                  <a:gd name="connsiteY5" fmla="*/ 417 h 130052"/>
                  <a:gd name="connsiteX6" fmla="*/ 125582 w 125581"/>
                  <a:gd name="connsiteY6" fmla="*/ 130052 h 130052"/>
                  <a:gd name="connsiteX7" fmla="*/ 125582 w 125581"/>
                  <a:gd name="connsiteY7" fmla="*/ 130052 h 130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30052">
                    <a:moveTo>
                      <a:pt x="125582" y="130052"/>
                    </a:moveTo>
                    <a:cubicBezTo>
                      <a:pt x="93864" y="130052"/>
                      <a:pt x="31761" y="130052"/>
                      <a:pt x="42" y="130052"/>
                    </a:cubicBezTo>
                    <a:cubicBezTo>
                      <a:pt x="-53" y="97667"/>
                      <a:pt x="42" y="50233"/>
                      <a:pt x="42" y="17086"/>
                    </a:cubicBezTo>
                    <a:cubicBezTo>
                      <a:pt x="42" y="6799"/>
                      <a:pt x="42" y="226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7088"/>
                      <a:pt x="125582" y="93952"/>
                      <a:pt x="125582" y="130052"/>
                    </a:cubicBezTo>
                    <a:lnTo>
                      <a:pt x="125582" y="13005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03" name="Kombinationstegning: figur 202">
                <a:extLst>
                  <a:ext uri="{FF2B5EF4-FFF2-40B4-BE49-F238E27FC236}">
                    <a16:creationId xmlns:a16="http://schemas.microsoft.com/office/drawing/2014/main" id="{BF2CB778-EE35-2B6C-C054-B7A6B99D5263}"/>
                  </a:ext>
                </a:extLst>
              </p:cNvPr>
              <p:cNvSpPr/>
              <p:nvPr/>
            </p:nvSpPr>
            <p:spPr>
              <a:xfrm>
                <a:off x="6288609" y="5594972"/>
                <a:ext cx="125581" cy="129671"/>
              </a:xfrm>
              <a:custGeom>
                <a:avLst/>
                <a:gdLst>
                  <a:gd name="connsiteX0" fmla="*/ 125582 w 125581"/>
                  <a:gd name="connsiteY0" fmla="*/ 129671 h 129671"/>
                  <a:gd name="connsiteX1" fmla="*/ 42 w 125581"/>
                  <a:gd name="connsiteY1" fmla="*/ 129671 h 129671"/>
                  <a:gd name="connsiteX2" fmla="*/ 42 w 125581"/>
                  <a:gd name="connsiteY2" fmla="*/ 16990 h 129671"/>
                  <a:gd name="connsiteX3" fmla="*/ 42 w 125581"/>
                  <a:gd name="connsiteY3" fmla="*/ 131 h 129671"/>
                  <a:gd name="connsiteX4" fmla="*/ 20997 w 125581"/>
                  <a:gd name="connsiteY4" fmla="*/ 131 h 129671"/>
                  <a:gd name="connsiteX5" fmla="*/ 125582 w 125581"/>
                  <a:gd name="connsiteY5" fmla="*/ 417 h 129671"/>
                  <a:gd name="connsiteX6" fmla="*/ 125582 w 125581"/>
                  <a:gd name="connsiteY6" fmla="*/ 129671 h 129671"/>
                  <a:gd name="connsiteX7" fmla="*/ 125582 w 125581"/>
                  <a:gd name="connsiteY7" fmla="*/ 129671 h 1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29671">
                    <a:moveTo>
                      <a:pt x="125582" y="129671"/>
                    </a:moveTo>
                    <a:cubicBezTo>
                      <a:pt x="93864" y="129671"/>
                      <a:pt x="31761" y="129671"/>
                      <a:pt x="42" y="129671"/>
                    </a:cubicBezTo>
                    <a:cubicBezTo>
                      <a:pt x="-53" y="97381"/>
                      <a:pt x="42" y="50042"/>
                      <a:pt x="42" y="16990"/>
                    </a:cubicBezTo>
                    <a:cubicBezTo>
                      <a:pt x="42" y="6703"/>
                      <a:pt x="42" y="131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6993"/>
                      <a:pt x="125582" y="93762"/>
                      <a:pt x="125582" y="129671"/>
                    </a:cubicBezTo>
                    <a:lnTo>
                      <a:pt x="125582" y="129671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04" name="Kombinationstegning: figur 203">
                <a:extLst>
                  <a:ext uri="{FF2B5EF4-FFF2-40B4-BE49-F238E27FC236}">
                    <a16:creationId xmlns:a16="http://schemas.microsoft.com/office/drawing/2014/main" id="{723ACF60-B66F-319E-9B22-89BF2C8BEB2B}"/>
                  </a:ext>
                </a:extLst>
              </p:cNvPr>
              <p:cNvSpPr/>
              <p:nvPr/>
            </p:nvSpPr>
            <p:spPr>
              <a:xfrm>
                <a:off x="6435104" y="5594495"/>
                <a:ext cx="125581" cy="129671"/>
              </a:xfrm>
              <a:custGeom>
                <a:avLst/>
                <a:gdLst>
                  <a:gd name="connsiteX0" fmla="*/ 125582 w 125581"/>
                  <a:gd name="connsiteY0" fmla="*/ 129671 h 129671"/>
                  <a:gd name="connsiteX1" fmla="*/ 42 w 125581"/>
                  <a:gd name="connsiteY1" fmla="*/ 129671 h 129671"/>
                  <a:gd name="connsiteX2" fmla="*/ 42 w 125581"/>
                  <a:gd name="connsiteY2" fmla="*/ 16990 h 129671"/>
                  <a:gd name="connsiteX3" fmla="*/ 42 w 125581"/>
                  <a:gd name="connsiteY3" fmla="*/ 131 h 129671"/>
                  <a:gd name="connsiteX4" fmla="*/ 20997 w 125581"/>
                  <a:gd name="connsiteY4" fmla="*/ 131 h 129671"/>
                  <a:gd name="connsiteX5" fmla="*/ 125582 w 125581"/>
                  <a:gd name="connsiteY5" fmla="*/ 417 h 129671"/>
                  <a:gd name="connsiteX6" fmla="*/ 125582 w 125581"/>
                  <a:gd name="connsiteY6" fmla="*/ 129671 h 129671"/>
                  <a:gd name="connsiteX7" fmla="*/ 125582 w 125581"/>
                  <a:gd name="connsiteY7" fmla="*/ 129671 h 1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29671">
                    <a:moveTo>
                      <a:pt x="125582" y="129671"/>
                    </a:moveTo>
                    <a:cubicBezTo>
                      <a:pt x="93864" y="129671"/>
                      <a:pt x="31761" y="129671"/>
                      <a:pt x="42" y="129671"/>
                    </a:cubicBezTo>
                    <a:cubicBezTo>
                      <a:pt x="-53" y="97381"/>
                      <a:pt x="42" y="50042"/>
                      <a:pt x="42" y="16990"/>
                    </a:cubicBezTo>
                    <a:cubicBezTo>
                      <a:pt x="42" y="6703"/>
                      <a:pt x="42" y="131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6993"/>
                      <a:pt x="125582" y="93762"/>
                      <a:pt x="125582" y="129671"/>
                    </a:cubicBezTo>
                    <a:lnTo>
                      <a:pt x="125582" y="129671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grpSp>
            <p:nvGrpSpPr>
              <p:cNvPr id="205" name="Grafik 103">
                <a:extLst>
                  <a:ext uri="{FF2B5EF4-FFF2-40B4-BE49-F238E27FC236}">
                    <a16:creationId xmlns:a16="http://schemas.microsoft.com/office/drawing/2014/main" id="{DE550327-921A-F411-7F54-375F41F02C0B}"/>
                  </a:ext>
                </a:extLst>
              </p:cNvPr>
              <p:cNvGrpSpPr/>
              <p:nvPr/>
            </p:nvGrpSpPr>
            <p:grpSpPr>
              <a:xfrm>
                <a:off x="6223596" y="5111423"/>
                <a:ext cx="58483" cy="32861"/>
                <a:chOff x="6223596" y="5111423"/>
                <a:chExt cx="58483" cy="32861"/>
              </a:xfrm>
            </p:grpSpPr>
            <p:sp>
              <p:nvSpPr>
                <p:cNvPr id="206" name="Kombinationstegning: figur 205">
                  <a:extLst>
                    <a:ext uri="{FF2B5EF4-FFF2-40B4-BE49-F238E27FC236}">
                      <a16:creationId xmlns:a16="http://schemas.microsoft.com/office/drawing/2014/main" id="{CB95DD45-2698-32A9-892E-C6184F1F88F2}"/>
                    </a:ext>
                  </a:extLst>
                </p:cNvPr>
                <p:cNvSpPr/>
                <p:nvPr/>
              </p:nvSpPr>
              <p:spPr>
                <a:xfrm>
                  <a:off x="6249123" y="5111423"/>
                  <a:ext cx="32956" cy="32861"/>
                </a:xfrm>
                <a:custGeom>
                  <a:avLst/>
                  <a:gdLst>
                    <a:gd name="connsiteX0" fmla="*/ 0 w 32956"/>
                    <a:gd name="connsiteY0" fmla="*/ 0 h 32861"/>
                    <a:gd name="connsiteX1" fmla="*/ 32957 w 32956"/>
                    <a:gd name="connsiteY1" fmla="*/ 32861 h 32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956" h="32861">
                      <a:moveTo>
                        <a:pt x="0" y="0"/>
                      </a:moveTo>
                      <a:lnTo>
                        <a:pt x="32957" y="32861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07" name="Kombinationstegning: figur 206">
                  <a:extLst>
                    <a:ext uri="{FF2B5EF4-FFF2-40B4-BE49-F238E27FC236}">
                      <a16:creationId xmlns:a16="http://schemas.microsoft.com/office/drawing/2014/main" id="{BE86ADA6-2193-F6FE-A433-F41E256CE4FA}"/>
                    </a:ext>
                  </a:extLst>
                </p:cNvPr>
                <p:cNvSpPr/>
                <p:nvPr/>
              </p:nvSpPr>
              <p:spPr>
                <a:xfrm>
                  <a:off x="6223596" y="5115329"/>
                  <a:ext cx="50768" cy="28956"/>
                </a:xfrm>
                <a:custGeom>
                  <a:avLst/>
                  <a:gdLst>
                    <a:gd name="connsiteX0" fmla="*/ 50768 w 50768"/>
                    <a:gd name="connsiteY0" fmla="*/ 0 h 28956"/>
                    <a:gd name="connsiteX1" fmla="*/ 0 w 50768"/>
                    <a:gd name="connsiteY1" fmla="*/ 28956 h 28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0768" h="28956">
                      <a:moveTo>
                        <a:pt x="50768" y="0"/>
                      </a:moveTo>
                      <a:lnTo>
                        <a:pt x="0" y="28956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154762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rø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F8C1B03-4EC6-3885-8F87-58F43A8F91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87DA2E-090D-4F58-A61A-85757DEAB5AA}" type="slidenum">
              <a:rPr lang="da-DK" smtClean="0"/>
              <a:t>‹#›</a:t>
            </a:fld>
            <a:endParaRPr lang="da-DK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63EEAABB-AFE5-DBA6-6C56-075788F10F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8009" y="459063"/>
            <a:ext cx="938716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Overskrift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753D16AB-1A3A-1F52-B5F0-72782C12D0B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8009" y="1879807"/>
            <a:ext cx="9387165" cy="451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defRPr/>
            </a:lvl1pPr>
            <a:lvl2pPr>
              <a:lnSpc>
                <a:spcPct val="100000"/>
              </a:lnSpc>
              <a:spcAft>
                <a:spcPts val="0"/>
              </a:spcAft>
              <a:defRPr/>
            </a:lvl2pPr>
            <a:lvl3pPr>
              <a:lnSpc>
                <a:spcPct val="100000"/>
              </a:lnSpc>
              <a:spcAft>
                <a:spcPts val="0"/>
              </a:spcAft>
              <a:defRPr/>
            </a:lvl3pPr>
            <a:lvl4pPr>
              <a:lnSpc>
                <a:spcPct val="100000"/>
              </a:lnSpc>
              <a:spcAft>
                <a:spcPts val="0"/>
              </a:spcAft>
              <a:defRPr/>
            </a:lvl4pPr>
            <a:lvl5pPr>
              <a:lnSpc>
                <a:spcPct val="100000"/>
              </a:lnSpc>
              <a:spcAft>
                <a:spcPts val="0"/>
              </a:spcAft>
              <a:defRPr/>
            </a:lvl5pPr>
          </a:lstStyle>
          <a:p>
            <a:pPr lvl="0"/>
            <a:r>
              <a:rPr lang="da-DK"/>
              <a:t>Her står teksten med bullets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8394160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mørk - rø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1A95821-16FD-4FB6-EA27-A7DEE9A36982}"/>
              </a:ext>
            </a:extLst>
          </p:cNvPr>
          <p:cNvSpPr/>
          <p:nvPr userDrawn="1"/>
        </p:nvSpPr>
        <p:spPr>
          <a:xfrm>
            <a:off x="11644129" y="0"/>
            <a:ext cx="54787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F8C1B03-4EC6-3885-8F87-58F43A8F91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87DA2E-090D-4F58-A61A-85757DEAB5AA}" type="slidenum">
              <a:rPr lang="da-DK" smtClean="0"/>
              <a:t>‹#›</a:t>
            </a:fld>
            <a:endParaRPr lang="da-DK"/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CFD9FF25-B4D5-CC58-1A31-68C24DEC8A6E}"/>
              </a:ext>
            </a:extLst>
          </p:cNvPr>
          <p:cNvSpPr txBox="1"/>
          <p:nvPr userDrawn="1"/>
        </p:nvSpPr>
        <p:spPr>
          <a:xfrm rot="5400000">
            <a:off x="8743543" y="3356719"/>
            <a:ext cx="63490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900">
                <a:solidFill>
                  <a:schemeClr val="bg1"/>
                </a:solidFill>
              </a:rPr>
              <a:t>SUNDHED OG OMSORG		AARHUS KOMMUNE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F83EA20-88BC-0432-9A47-4208FD9794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8009" y="469002"/>
            <a:ext cx="9387165" cy="1325563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a-DK"/>
              <a:t>Overskrift</a:t>
            </a:r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D4289667-03A5-67EE-05FD-5DC46FCF887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8009" y="1925388"/>
            <a:ext cx="9387165" cy="44636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defRPr/>
            </a:lvl1pPr>
            <a:lvl2pPr>
              <a:lnSpc>
                <a:spcPct val="100000"/>
              </a:lnSpc>
              <a:buClr>
                <a:schemeClr val="accent2"/>
              </a:buClr>
              <a:defRPr/>
            </a:lvl2pPr>
            <a:lvl3pPr>
              <a:lnSpc>
                <a:spcPct val="100000"/>
              </a:lnSpc>
              <a:buClr>
                <a:schemeClr val="accent2"/>
              </a:buClr>
              <a:defRPr/>
            </a:lvl3pPr>
            <a:lvl4pPr>
              <a:lnSpc>
                <a:spcPct val="100000"/>
              </a:lnSpc>
              <a:buClr>
                <a:schemeClr val="accent2"/>
              </a:buClr>
              <a:defRPr/>
            </a:lvl4pPr>
            <a:lvl5pPr>
              <a:lnSpc>
                <a:spcPct val="100000"/>
              </a:lnSpc>
              <a:buClr>
                <a:schemeClr val="accent2"/>
              </a:buClr>
              <a:defRPr/>
            </a:lvl5pPr>
          </a:lstStyle>
          <a:p>
            <a:pPr lvl="0"/>
            <a:r>
              <a:rPr lang="da-DK"/>
              <a:t>Her står teksten med bullets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5816601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 sa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5692B8-9B13-7D8D-8F1A-6433B93C7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903" y="1709738"/>
            <a:ext cx="9936628" cy="2852737"/>
          </a:xfrm>
        </p:spPr>
        <p:txBody>
          <a:bodyPr anchor="ctr" anchorCtr="0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4E4AD08-86C4-62DC-4D2C-438685006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6903" y="4589463"/>
            <a:ext cx="9936628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30E7F80-A1A5-FD68-17DD-12707FF2B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CC585-F47C-4B51-B255-614CA0E05850}" type="slidenum">
              <a:rPr lang="da-DK" smtClean="0"/>
              <a:t>‹#›</a:t>
            </a:fld>
            <a:endParaRPr lang="da-DK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6BD33E79-125D-5539-0C67-2B50171F56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6768" y="0"/>
            <a:ext cx="640135" cy="8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4393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rø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7A6F0F-EDF8-7564-D772-3D80FAC6CC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06506" y="2766219"/>
            <a:ext cx="7978988" cy="1325563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accent2"/>
                </a:solidFill>
                <a:highlight>
                  <a:srgbClr val="22123A"/>
                </a:highlight>
              </a:defRPr>
            </a:lvl1pPr>
          </a:lstStyle>
          <a:p>
            <a:r>
              <a:rPr lang="da-DK"/>
              <a:t>”Her står en tekst, det kunne være et statement eller citat”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3593B047-60AA-A551-6D73-D973536D8C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36988" y="4964113"/>
            <a:ext cx="4518025" cy="4540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da-DK"/>
              <a:t>- evt. forfatter</a:t>
            </a:r>
          </a:p>
        </p:txBody>
      </p:sp>
    </p:spTree>
    <p:extLst>
      <p:ext uri="{BB962C8B-B14F-4D97-AF65-F5344CB8AC3E}">
        <p14:creationId xmlns:p14="http://schemas.microsoft.com/office/powerpoint/2010/main" val="17767510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mørk - rø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7A6F0F-EDF8-7564-D772-3D80FAC6CC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06506" y="2766219"/>
            <a:ext cx="7978988" cy="1325563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bg1"/>
                </a:solidFill>
                <a:highlight>
                  <a:srgbClr val="FA6A6D"/>
                </a:highlight>
              </a:defRPr>
            </a:lvl1pPr>
          </a:lstStyle>
          <a:p>
            <a:r>
              <a:rPr lang="da-DK"/>
              <a:t>”Her står en tekst, det kunne være et statement eller citat”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3593B047-60AA-A551-6D73-D973536D8C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36988" y="4964113"/>
            <a:ext cx="4518025" cy="4540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A6A6D"/>
                </a:solidFill>
              </a:defRPr>
            </a:lvl1pPr>
          </a:lstStyle>
          <a:p>
            <a:pPr lvl="0"/>
            <a:r>
              <a:rPr lang="da-DK"/>
              <a:t>- evt. forfatter</a:t>
            </a:r>
          </a:p>
        </p:txBody>
      </p:sp>
    </p:spTree>
    <p:extLst>
      <p:ext uri="{BB962C8B-B14F-4D97-AF65-F5344CB8AC3E}">
        <p14:creationId xmlns:p14="http://schemas.microsoft.com/office/powerpoint/2010/main" val="19657000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slide - Grø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E3B9D8-99D7-6285-A6B6-8C2754D8A0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8642" y="382925"/>
            <a:ext cx="9144000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7200" b="1"/>
            </a:lvl1pPr>
          </a:lstStyle>
          <a:p>
            <a:r>
              <a:rPr lang="da-DK"/>
              <a:t>Overskrift her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648E5461-682C-CE87-BDC2-5CE424079F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78641" y="2835261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Undertitel her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CBBBAED-E4CC-1DA3-9082-561CBA1C3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0500" y="6412994"/>
            <a:ext cx="5715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5587DA2E-090D-4F58-A61A-85757DEAB5AA}" type="slidenum">
              <a:rPr lang="da-DK" smtClean="0"/>
              <a:t>‹#›</a:t>
            </a:fld>
            <a:endParaRPr lang="da-DK"/>
          </a:p>
        </p:txBody>
      </p:sp>
      <p:sp>
        <p:nvSpPr>
          <p:cNvPr id="13" name="Pladsholder til tekst 12">
            <a:extLst>
              <a:ext uri="{FF2B5EF4-FFF2-40B4-BE49-F238E27FC236}">
                <a16:creationId xmlns:a16="http://schemas.microsoft.com/office/drawing/2014/main" id="{70DC0C82-C005-4942-0B21-80C157EC71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86750" y="6257419"/>
            <a:ext cx="1752600" cy="365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400" b="1"/>
            </a:lvl1pPr>
          </a:lstStyle>
          <a:p>
            <a:pPr lvl="0"/>
            <a:r>
              <a:rPr lang="da-DK"/>
              <a:t>Navn(e) her</a:t>
            </a:r>
          </a:p>
        </p:txBody>
      </p:sp>
      <p:sp>
        <p:nvSpPr>
          <p:cNvPr id="16" name="Pladsholder til tekst 15">
            <a:extLst>
              <a:ext uri="{FF2B5EF4-FFF2-40B4-BE49-F238E27FC236}">
                <a16:creationId xmlns:a16="http://schemas.microsoft.com/office/drawing/2014/main" id="{146F8535-1D41-12F4-CE5B-B2F400CB59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53650" y="6257925"/>
            <a:ext cx="1352550" cy="365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sz="1400"/>
              <a:t>|    xx/x 2024</a:t>
            </a:r>
            <a:endParaRPr lang="da-DK"/>
          </a:p>
        </p:txBody>
      </p:sp>
      <p:pic>
        <p:nvPicPr>
          <p:cNvPr id="158" name="Billede 157">
            <a:extLst>
              <a:ext uri="{FF2B5EF4-FFF2-40B4-BE49-F238E27FC236}">
                <a16:creationId xmlns:a16="http://schemas.microsoft.com/office/drawing/2014/main" id="{E3ED52BA-42EF-0224-321E-7B2A66093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68" y="0"/>
            <a:ext cx="640135" cy="896190"/>
          </a:xfrm>
          <a:prstGeom prst="rect">
            <a:avLst/>
          </a:prstGeom>
        </p:spPr>
      </p:pic>
      <p:grpSp>
        <p:nvGrpSpPr>
          <p:cNvPr id="4" name="Gruppe 3">
            <a:extLst>
              <a:ext uri="{FF2B5EF4-FFF2-40B4-BE49-F238E27FC236}">
                <a16:creationId xmlns:a16="http://schemas.microsoft.com/office/drawing/2014/main" id="{2CA0A9F4-6D89-6ADB-647F-46FFF8B2076A}"/>
              </a:ext>
            </a:extLst>
          </p:cNvPr>
          <p:cNvGrpSpPr/>
          <p:nvPr/>
        </p:nvGrpSpPr>
        <p:grpSpPr>
          <a:xfrm>
            <a:off x="5211643" y="4267838"/>
            <a:ext cx="5853792" cy="2057274"/>
            <a:chOff x="5659417" y="4230075"/>
            <a:chExt cx="5853792" cy="2057274"/>
          </a:xfrm>
        </p:grpSpPr>
        <p:sp>
          <p:nvSpPr>
            <p:cNvPr id="7" name="Kombinationstegning: figur 6">
              <a:extLst>
                <a:ext uri="{FF2B5EF4-FFF2-40B4-BE49-F238E27FC236}">
                  <a16:creationId xmlns:a16="http://schemas.microsoft.com/office/drawing/2014/main" id="{BE5A2B66-8B26-E178-1F7F-45930E5A31BD}"/>
                </a:ext>
              </a:extLst>
            </p:cNvPr>
            <p:cNvSpPr/>
            <p:nvPr/>
          </p:nvSpPr>
          <p:spPr>
            <a:xfrm>
              <a:off x="7017314" y="5086563"/>
              <a:ext cx="1084421" cy="690086"/>
            </a:xfrm>
            <a:custGeom>
              <a:avLst/>
              <a:gdLst>
                <a:gd name="connsiteX0" fmla="*/ 0 w 1084421"/>
                <a:gd name="connsiteY0" fmla="*/ 690086 h 690086"/>
                <a:gd name="connsiteX1" fmla="*/ 0 w 1084421"/>
                <a:gd name="connsiteY1" fmla="*/ 11525 h 690086"/>
                <a:gd name="connsiteX2" fmla="*/ 11335 w 1084421"/>
                <a:gd name="connsiteY2" fmla="*/ 191 h 690086"/>
                <a:gd name="connsiteX3" fmla="*/ 1074992 w 1084421"/>
                <a:gd name="connsiteY3" fmla="*/ 0 h 690086"/>
                <a:gd name="connsiteX4" fmla="*/ 1084421 w 1084421"/>
                <a:gd name="connsiteY4" fmla="*/ 9430 h 690086"/>
                <a:gd name="connsiteX5" fmla="*/ 1084421 w 1084421"/>
                <a:gd name="connsiteY5" fmla="*/ 584740 h 69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4421" h="690086">
                  <a:moveTo>
                    <a:pt x="0" y="690086"/>
                  </a:moveTo>
                  <a:lnTo>
                    <a:pt x="0" y="11525"/>
                  </a:lnTo>
                  <a:cubicBezTo>
                    <a:pt x="0" y="5239"/>
                    <a:pt x="5048" y="191"/>
                    <a:pt x="11335" y="191"/>
                  </a:cubicBezTo>
                  <a:lnTo>
                    <a:pt x="1074992" y="0"/>
                  </a:lnTo>
                  <a:cubicBezTo>
                    <a:pt x="1080230" y="0"/>
                    <a:pt x="1084421" y="4191"/>
                    <a:pt x="1084421" y="9430"/>
                  </a:cubicBezTo>
                  <a:lnTo>
                    <a:pt x="1084421" y="58474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8" name="Kombinationstegning: figur 7">
              <a:extLst>
                <a:ext uri="{FF2B5EF4-FFF2-40B4-BE49-F238E27FC236}">
                  <a16:creationId xmlns:a16="http://schemas.microsoft.com/office/drawing/2014/main" id="{0D9B81C4-8830-34FB-DDEB-6FC77587169A}"/>
                </a:ext>
              </a:extLst>
            </p:cNvPr>
            <p:cNvSpPr/>
            <p:nvPr/>
          </p:nvSpPr>
          <p:spPr>
            <a:xfrm>
              <a:off x="7131043" y="5026224"/>
              <a:ext cx="792194" cy="51195"/>
            </a:xfrm>
            <a:custGeom>
              <a:avLst/>
              <a:gdLst>
                <a:gd name="connsiteX0" fmla="*/ 0 w 792194"/>
                <a:gd name="connsiteY0" fmla="*/ 51100 h 51195"/>
                <a:gd name="connsiteX1" fmla="*/ 76486 w 792194"/>
                <a:gd name="connsiteY1" fmla="*/ 25859 h 51195"/>
                <a:gd name="connsiteX2" fmla="*/ 155543 w 792194"/>
                <a:gd name="connsiteY2" fmla="*/ 13952 h 51195"/>
                <a:gd name="connsiteX3" fmla="*/ 467963 w 792194"/>
                <a:gd name="connsiteY3" fmla="*/ 1284 h 51195"/>
                <a:gd name="connsiteX4" fmla="*/ 792194 w 792194"/>
                <a:gd name="connsiteY4" fmla="*/ 51195 h 5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2194" h="51195">
                  <a:moveTo>
                    <a:pt x="0" y="51100"/>
                  </a:moveTo>
                  <a:cubicBezTo>
                    <a:pt x="24384" y="36812"/>
                    <a:pt x="40862" y="33193"/>
                    <a:pt x="76486" y="25859"/>
                  </a:cubicBezTo>
                  <a:cubicBezTo>
                    <a:pt x="98774" y="21572"/>
                    <a:pt x="125635" y="17477"/>
                    <a:pt x="155543" y="13952"/>
                  </a:cubicBezTo>
                  <a:cubicBezTo>
                    <a:pt x="256413" y="1951"/>
                    <a:pt x="365188" y="-2431"/>
                    <a:pt x="467963" y="1284"/>
                  </a:cubicBezTo>
                  <a:cubicBezTo>
                    <a:pt x="610267" y="9571"/>
                    <a:pt x="723043" y="15191"/>
                    <a:pt x="792194" y="51195"/>
                  </a:cubicBezTo>
                </a:path>
              </a:pathLst>
            </a:custGeom>
            <a:noFill/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9" name="Kombinationstegning: figur 8">
              <a:extLst>
                <a:ext uri="{FF2B5EF4-FFF2-40B4-BE49-F238E27FC236}">
                  <a16:creationId xmlns:a16="http://schemas.microsoft.com/office/drawing/2014/main" id="{03D402FE-C214-E683-A39F-809592BFCC5A}"/>
                </a:ext>
              </a:extLst>
            </p:cNvPr>
            <p:cNvSpPr/>
            <p:nvPr/>
          </p:nvSpPr>
          <p:spPr>
            <a:xfrm>
              <a:off x="7131043" y="4959059"/>
              <a:ext cx="792194" cy="127694"/>
            </a:xfrm>
            <a:custGeom>
              <a:avLst/>
              <a:gdLst>
                <a:gd name="connsiteX0" fmla="*/ 0 w 792194"/>
                <a:gd name="connsiteY0" fmla="*/ 127695 h 127694"/>
                <a:gd name="connsiteX1" fmla="*/ 12287 w 792194"/>
                <a:gd name="connsiteY1" fmla="*/ 45589 h 127694"/>
                <a:gd name="connsiteX2" fmla="*/ 164021 w 792194"/>
                <a:gd name="connsiteY2" fmla="*/ 11775 h 127694"/>
                <a:gd name="connsiteX3" fmla="*/ 623888 w 792194"/>
                <a:gd name="connsiteY3" fmla="*/ 11585 h 127694"/>
                <a:gd name="connsiteX4" fmla="*/ 779145 w 792194"/>
                <a:gd name="connsiteY4" fmla="*/ 45589 h 127694"/>
                <a:gd name="connsiteX5" fmla="*/ 792194 w 792194"/>
                <a:gd name="connsiteY5" fmla="*/ 127504 h 127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2194" h="127694">
                  <a:moveTo>
                    <a:pt x="0" y="127695"/>
                  </a:moveTo>
                  <a:cubicBezTo>
                    <a:pt x="1238" y="104168"/>
                    <a:pt x="-3334" y="57400"/>
                    <a:pt x="12287" y="45589"/>
                  </a:cubicBezTo>
                  <a:cubicBezTo>
                    <a:pt x="54578" y="25777"/>
                    <a:pt x="115443" y="18634"/>
                    <a:pt x="164021" y="11775"/>
                  </a:cubicBezTo>
                  <a:cubicBezTo>
                    <a:pt x="314992" y="-3845"/>
                    <a:pt x="473202" y="-3941"/>
                    <a:pt x="623888" y="11585"/>
                  </a:cubicBezTo>
                  <a:cubicBezTo>
                    <a:pt x="673418" y="18443"/>
                    <a:pt x="735711" y="25968"/>
                    <a:pt x="779145" y="45589"/>
                  </a:cubicBezTo>
                  <a:cubicBezTo>
                    <a:pt x="795718" y="57210"/>
                    <a:pt x="790766" y="103787"/>
                    <a:pt x="792194" y="127504"/>
                  </a:cubicBezTo>
                </a:path>
              </a:pathLst>
            </a:custGeom>
            <a:noFill/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0" name="Kombinationstegning: figur 9">
              <a:extLst>
                <a:ext uri="{FF2B5EF4-FFF2-40B4-BE49-F238E27FC236}">
                  <a16:creationId xmlns:a16="http://schemas.microsoft.com/office/drawing/2014/main" id="{0B15F4E5-A8F9-F5CC-5764-1BC15B7F70D6}"/>
                </a:ext>
              </a:extLst>
            </p:cNvPr>
            <p:cNvSpPr/>
            <p:nvPr/>
          </p:nvSpPr>
          <p:spPr>
            <a:xfrm>
              <a:off x="7183144" y="5051797"/>
              <a:ext cx="700087" cy="34766"/>
            </a:xfrm>
            <a:custGeom>
              <a:avLst/>
              <a:gdLst>
                <a:gd name="connsiteX0" fmla="*/ 0 w 700087"/>
                <a:gd name="connsiteY0" fmla="*/ 34766 h 34766"/>
                <a:gd name="connsiteX1" fmla="*/ 344043 w 700087"/>
                <a:gd name="connsiteY1" fmla="*/ 0 h 34766"/>
                <a:gd name="connsiteX2" fmla="*/ 700088 w 700087"/>
                <a:gd name="connsiteY2" fmla="*/ 34766 h 3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0087" h="34766">
                  <a:moveTo>
                    <a:pt x="0" y="34766"/>
                  </a:moveTo>
                  <a:cubicBezTo>
                    <a:pt x="0" y="34766"/>
                    <a:pt x="69533" y="0"/>
                    <a:pt x="344043" y="0"/>
                  </a:cubicBezTo>
                  <a:cubicBezTo>
                    <a:pt x="591407" y="0"/>
                    <a:pt x="700088" y="34766"/>
                    <a:pt x="700088" y="34766"/>
                  </a:cubicBezTo>
                </a:path>
              </a:pathLst>
            </a:custGeom>
            <a:noFill/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1" name="Kombinationstegning: figur 10">
              <a:extLst>
                <a:ext uri="{FF2B5EF4-FFF2-40B4-BE49-F238E27FC236}">
                  <a16:creationId xmlns:a16="http://schemas.microsoft.com/office/drawing/2014/main" id="{2469C0C0-AD3F-18E4-F82C-550F5B025C22}"/>
                </a:ext>
              </a:extLst>
            </p:cNvPr>
            <p:cNvSpPr/>
            <p:nvPr/>
          </p:nvSpPr>
          <p:spPr>
            <a:xfrm>
              <a:off x="7279823" y="5169907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2" name="Kombinationstegning: figur 11">
              <a:extLst>
                <a:ext uri="{FF2B5EF4-FFF2-40B4-BE49-F238E27FC236}">
                  <a16:creationId xmlns:a16="http://schemas.microsoft.com/office/drawing/2014/main" id="{A7649C8D-9DFA-7A08-A824-D03CDE2B8781}"/>
                </a:ext>
              </a:extLst>
            </p:cNvPr>
            <p:cNvSpPr/>
            <p:nvPr/>
          </p:nvSpPr>
          <p:spPr>
            <a:xfrm>
              <a:off x="7279823" y="5253536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" name="Kombinationstegning: figur 13">
              <a:extLst>
                <a:ext uri="{FF2B5EF4-FFF2-40B4-BE49-F238E27FC236}">
                  <a16:creationId xmlns:a16="http://schemas.microsoft.com/office/drawing/2014/main" id="{6DA87730-0763-0C2F-7E22-6C8BD6BC818D}"/>
                </a:ext>
              </a:extLst>
            </p:cNvPr>
            <p:cNvSpPr/>
            <p:nvPr/>
          </p:nvSpPr>
          <p:spPr>
            <a:xfrm>
              <a:off x="7279823" y="5337166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" name="Kombinationstegning: figur 14">
              <a:extLst>
                <a:ext uri="{FF2B5EF4-FFF2-40B4-BE49-F238E27FC236}">
                  <a16:creationId xmlns:a16="http://schemas.microsoft.com/office/drawing/2014/main" id="{35610B8C-90D2-E44F-D6E9-D883F39B1CB4}"/>
                </a:ext>
              </a:extLst>
            </p:cNvPr>
            <p:cNvSpPr/>
            <p:nvPr/>
          </p:nvSpPr>
          <p:spPr>
            <a:xfrm>
              <a:off x="7279823" y="5420891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8" name="Kombinationstegning: figur 17">
              <a:extLst>
                <a:ext uri="{FF2B5EF4-FFF2-40B4-BE49-F238E27FC236}">
                  <a16:creationId xmlns:a16="http://schemas.microsoft.com/office/drawing/2014/main" id="{38934D44-CEE3-6B97-1C93-9688CEC2BB6A}"/>
                </a:ext>
              </a:extLst>
            </p:cNvPr>
            <p:cNvSpPr/>
            <p:nvPr/>
          </p:nvSpPr>
          <p:spPr>
            <a:xfrm>
              <a:off x="7279823" y="5588150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9" name="Kombinationstegning: figur 18">
              <a:extLst>
                <a:ext uri="{FF2B5EF4-FFF2-40B4-BE49-F238E27FC236}">
                  <a16:creationId xmlns:a16="http://schemas.microsoft.com/office/drawing/2014/main" id="{DC30342A-879A-E3D4-538E-F7EE2DE44134}"/>
                </a:ext>
              </a:extLst>
            </p:cNvPr>
            <p:cNvSpPr/>
            <p:nvPr/>
          </p:nvSpPr>
          <p:spPr>
            <a:xfrm>
              <a:off x="7279823" y="5504520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0" name="Kombinationstegning: figur 19">
              <a:extLst>
                <a:ext uri="{FF2B5EF4-FFF2-40B4-BE49-F238E27FC236}">
                  <a16:creationId xmlns:a16="http://schemas.microsoft.com/office/drawing/2014/main" id="{FB7BE6A8-879E-EED7-3285-D571443B85C2}"/>
                </a:ext>
              </a:extLst>
            </p:cNvPr>
            <p:cNvSpPr/>
            <p:nvPr/>
          </p:nvSpPr>
          <p:spPr>
            <a:xfrm>
              <a:off x="7657204" y="5085706"/>
              <a:ext cx="9525" cy="624935"/>
            </a:xfrm>
            <a:custGeom>
              <a:avLst/>
              <a:gdLst>
                <a:gd name="connsiteX0" fmla="*/ 0 w 9525"/>
                <a:gd name="connsiteY0" fmla="*/ 0 h 624935"/>
                <a:gd name="connsiteX1" fmla="*/ 0 w 9525"/>
                <a:gd name="connsiteY1" fmla="*/ 624935 h 62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24935">
                  <a:moveTo>
                    <a:pt x="0" y="0"/>
                  </a:moveTo>
                  <a:lnTo>
                    <a:pt x="0" y="624935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1" name="Kombinationstegning: figur 20">
              <a:extLst>
                <a:ext uri="{FF2B5EF4-FFF2-40B4-BE49-F238E27FC236}">
                  <a16:creationId xmlns:a16="http://schemas.microsoft.com/office/drawing/2014/main" id="{7D780B18-BD3E-97A8-0856-E3AA06B662FB}"/>
                </a:ext>
              </a:extLst>
            </p:cNvPr>
            <p:cNvSpPr/>
            <p:nvPr/>
          </p:nvSpPr>
          <p:spPr>
            <a:xfrm>
              <a:off x="7581766" y="5085706"/>
              <a:ext cx="9525" cy="632745"/>
            </a:xfrm>
            <a:custGeom>
              <a:avLst/>
              <a:gdLst>
                <a:gd name="connsiteX0" fmla="*/ 0 w 9525"/>
                <a:gd name="connsiteY0" fmla="*/ 0 h 632745"/>
                <a:gd name="connsiteX1" fmla="*/ 0 w 9525"/>
                <a:gd name="connsiteY1" fmla="*/ 632746 h 63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32745">
                  <a:moveTo>
                    <a:pt x="0" y="0"/>
                  </a:moveTo>
                  <a:lnTo>
                    <a:pt x="0" y="632746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2" name="Kombinationstegning: figur 21">
              <a:extLst>
                <a:ext uri="{FF2B5EF4-FFF2-40B4-BE49-F238E27FC236}">
                  <a16:creationId xmlns:a16="http://schemas.microsoft.com/office/drawing/2014/main" id="{4CF31099-0CD1-C7EF-07DE-109D5344968C}"/>
                </a:ext>
              </a:extLst>
            </p:cNvPr>
            <p:cNvSpPr/>
            <p:nvPr/>
          </p:nvSpPr>
          <p:spPr>
            <a:xfrm>
              <a:off x="7506232" y="5093421"/>
              <a:ext cx="9525" cy="627507"/>
            </a:xfrm>
            <a:custGeom>
              <a:avLst/>
              <a:gdLst>
                <a:gd name="connsiteX0" fmla="*/ 0 w 9525"/>
                <a:gd name="connsiteY0" fmla="*/ 0 h 627507"/>
                <a:gd name="connsiteX1" fmla="*/ 0 w 9525"/>
                <a:gd name="connsiteY1" fmla="*/ 627507 h 627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27507">
                  <a:moveTo>
                    <a:pt x="0" y="0"/>
                  </a:moveTo>
                  <a:lnTo>
                    <a:pt x="0" y="627507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3" name="Kombinationstegning: figur 22">
              <a:extLst>
                <a:ext uri="{FF2B5EF4-FFF2-40B4-BE49-F238E27FC236}">
                  <a16:creationId xmlns:a16="http://schemas.microsoft.com/office/drawing/2014/main" id="{EF43148A-799D-F12D-AEDA-E33B572D28F9}"/>
                </a:ext>
              </a:extLst>
            </p:cNvPr>
            <p:cNvSpPr/>
            <p:nvPr/>
          </p:nvSpPr>
          <p:spPr>
            <a:xfrm>
              <a:off x="7430794" y="5085706"/>
              <a:ext cx="9525" cy="635222"/>
            </a:xfrm>
            <a:custGeom>
              <a:avLst/>
              <a:gdLst>
                <a:gd name="connsiteX0" fmla="*/ 0 w 9525"/>
                <a:gd name="connsiteY0" fmla="*/ 0 h 635222"/>
                <a:gd name="connsiteX1" fmla="*/ 0 w 9525"/>
                <a:gd name="connsiteY1" fmla="*/ 635222 h 63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35222">
                  <a:moveTo>
                    <a:pt x="0" y="0"/>
                  </a:moveTo>
                  <a:lnTo>
                    <a:pt x="0" y="635222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4" name="Kombinationstegning: figur 23">
              <a:extLst>
                <a:ext uri="{FF2B5EF4-FFF2-40B4-BE49-F238E27FC236}">
                  <a16:creationId xmlns:a16="http://schemas.microsoft.com/office/drawing/2014/main" id="{DA6707AA-294F-877D-9435-B9E1CE05BFDF}"/>
                </a:ext>
              </a:extLst>
            </p:cNvPr>
            <p:cNvSpPr/>
            <p:nvPr/>
          </p:nvSpPr>
          <p:spPr>
            <a:xfrm>
              <a:off x="7355261" y="5085706"/>
              <a:ext cx="9525" cy="646747"/>
            </a:xfrm>
            <a:custGeom>
              <a:avLst/>
              <a:gdLst>
                <a:gd name="connsiteX0" fmla="*/ 0 w 9525"/>
                <a:gd name="connsiteY0" fmla="*/ 0 h 646747"/>
                <a:gd name="connsiteX1" fmla="*/ 0 w 9525"/>
                <a:gd name="connsiteY1" fmla="*/ 646747 h 646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46747">
                  <a:moveTo>
                    <a:pt x="0" y="0"/>
                  </a:moveTo>
                  <a:lnTo>
                    <a:pt x="0" y="646747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5" name="Kombinationstegning: figur 24">
              <a:extLst>
                <a:ext uri="{FF2B5EF4-FFF2-40B4-BE49-F238E27FC236}">
                  <a16:creationId xmlns:a16="http://schemas.microsoft.com/office/drawing/2014/main" id="{C2C25569-2072-64ED-7A77-D0A6B885C8B5}"/>
                </a:ext>
              </a:extLst>
            </p:cNvPr>
            <p:cNvSpPr/>
            <p:nvPr/>
          </p:nvSpPr>
          <p:spPr>
            <a:xfrm>
              <a:off x="7279823" y="5089325"/>
              <a:ext cx="9525" cy="652843"/>
            </a:xfrm>
            <a:custGeom>
              <a:avLst/>
              <a:gdLst>
                <a:gd name="connsiteX0" fmla="*/ 0 w 9525"/>
                <a:gd name="connsiteY0" fmla="*/ 0 h 652843"/>
                <a:gd name="connsiteX1" fmla="*/ 0 w 9525"/>
                <a:gd name="connsiteY1" fmla="*/ 652844 h 652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52843">
                  <a:moveTo>
                    <a:pt x="0" y="0"/>
                  </a:moveTo>
                  <a:lnTo>
                    <a:pt x="0" y="652844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grpSp>
          <p:nvGrpSpPr>
            <p:cNvPr id="26" name="Grafik 103">
              <a:extLst>
                <a:ext uri="{FF2B5EF4-FFF2-40B4-BE49-F238E27FC236}">
                  <a16:creationId xmlns:a16="http://schemas.microsoft.com/office/drawing/2014/main" id="{7D4A43D6-D5E6-0396-4131-E8A7015EDC15}"/>
                </a:ext>
              </a:extLst>
            </p:cNvPr>
            <p:cNvGrpSpPr/>
            <p:nvPr/>
          </p:nvGrpSpPr>
          <p:grpSpPr>
            <a:xfrm>
              <a:off x="8769438" y="4230075"/>
              <a:ext cx="783145" cy="1710785"/>
              <a:chOff x="8769438" y="4230075"/>
              <a:chExt cx="783145" cy="1710785"/>
            </a:xfrm>
            <a:noFill/>
          </p:grpSpPr>
          <p:sp>
            <p:nvSpPr>
              <p:cNvPr id="220" name="Kombinationstegning: figur 219">
                <a:extLst>
                  <a:ext uri="{FF2B5EF4-FFF2-40B4-BE49-F238E27FC236}">
                    <a16:creationId xmlns:a16="http://schemas.microsoft.com/office/drawing/2014/main" id="{4A8883CB-F3D2-CBE9-E9F7-33D0D1C7AF73}"/>
                  </a:ext>
                </a:extLst>
              </p:cNvPr>
              <p:cNvSpPr/>
              <p:nvPr/>
            </p:nvSpPr>
            <p:spPr>
              <a:xfrm>
                <a:off x="9038416" y="4307704"/>
                <a:ext cx="255069" cy="548544"/>
              </a:xfrm>
              <a:custGeom>
                <a:avLst/>
                <a:gdLst>
                  <a:gd name="connsiteX0" fmla="*/ 124976 w 255069"/>
                  <a:gd name="connsiteY0" fmla="*/ 95 h 548544"/>
                  <a:gd name="connsiteX1" fmla="*/ 246896 w 255069"/>
                  <a:gd name="connsiteY1" fmla="*/ 534638 h 548544"/>
                  <a:gd name="connsiteX2" fmla="*/ 252897 w 255069"/>
                  <a:gd name="connsiteY2" fmla="*/ 548545 h 548544"/>
                  <a:gd name="connsiteX3" fmla="*/ 2294 w 255069"/>
                  <a:gd name="connsiteY3" fmla="*/ 548545 h 548544"/>
                  <a:gd name="connsiteX4" fmla="*/ 770 w 255069"/>
                  <a:gd name="connsiteY4" fmla="*/ 545306 h 548544"/>
                  <a:gd name="connsiteX5" fmla="*/ 124595 w 255069"/>
                  <a:gd name="connsiteY5" fmla="*/ 0 h 548544"/>
                  <a:gd name="connsiteX6" fmla="*/ 124976 w 255069"/>
                  <a:gd name="connsiteY6" fmla="*/ 0 h 548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5069" h="548544">
                    <a:moveTo>
                      <a:pt x="124976" y="95"/>
                    </a:moveTo>
                    <a:cubicBezTo>
                      <a:pt x="159361" y="82582"/>
                      <a:pt x="196604" y="458438"/>
                      <a:pt x="246896" y="534638"/>
                    </a:cubicBezTo>
                    <a:cubicBezTo>
                      <a:pt x="249563" y="539591"/>
                      <a:pt x="259374" y="548545"/>
                      <a:pt x="252897" y="548545"/>
                    </a:cubicBezTo>
                    <a:cubicBezTo>
                      <a:pt x="187936" y="548545"/>
                      <a:pt x="76780" y="548545"/>
                      <a:pt x="2294" y="548545"/>
                    </a:cubicBezTo>
                    <a:cubicBezTo>
                      <a:pt x="103" y="548545"/>
                      <a:pt x="-754" y="547688"/>
                      <a:pt x="770" y="545306"/>
                    </a:cubicBezTo>
                    <a:cubicBezTo>
                      <a:pt x="62778" y="462820"/>
                      <a:pt x="81352" y="95441"/>
                      <a:pt x="124595" y="0"/>
                    </a:cubicBezTo>
                    <a:lnTo>
                      <a:pt x="124976" y="0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1" name="Kombinationstegning: figur 220">
                <a:extLst>
                  <a:ext uri="{FF2B5EF4-FFF2-40B4-BE49-F238E27FC236}">
                    <a16:creationId xmlns:a16="http://schemas.microsoft.com/office/drawing/2014/main" id="{1984773D-C73E-376A-418D-48F2E472F834}"/>
                  </a:ext>
                </a:extLst>
              </p:cNvPr>
              <p:cNvSpPr/>
              <p:nvPr/>
            </p:nvSpPr>
            <p:spPr>
              <a:xfrm>
                <a:off x="9163106" y="4254840"/>
                <a:ext cx="9525" cy="54483"/>
              </a:xfrm>
              <a:custGeom>
                <a:avLst/>
                <a:gdLst>
                  <a:gd name="connsiteX0" fmla="*/ 0 w 9525"/>
                  <a:gd name="connsiteY0" fmla="*/ 54483 h 54483"/>
                  <a:gd name="connsiteX1" fmla="*/ 0 w 9525"/>
                  <a:gd name="connsiteY1" fmla="*/ 0 h 54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4483">
                    <a:moveTo>
                      <a:pt x="0" y="54483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2" name="Kombinationstegning: figur 221">
                <a:extLst>
                  <a:ext uri="{FF2B5EF4-FFF2-40B4-BE49-F238E27FC236}">
                    <a16:creationId xmlns:a16="http://schemas.microsoft.com/office/drawing/2014/main" id="{7A6AE428-6695-5A1D-D82A-FE8FFED39AFC}"/>
                  </a:ext>
                </a:extLst>
              </p:cNvPr>
              <p:cNvSpPr/>
              <p:nvPr/>
            </p:nvSpPr>
            <p:spPr>
              <a:xfrm>
                <a:off x="9151390" y="4230075"/>
                <a:ext cx="23431" cy="23431"/>
              </a:xfrm>
              <a:custGeom>
                <a:avLst/>
                <a:gdLst>
                  <a:gd name="connsiteX0" fmla="*/ 23432 w 23431"/>
                  <a:gd name="connsiteY0" fmla="*/ 11716 h 23431"/>
                  <a:gd name="connsiteX1" fmla="*/ 11716 w 23431"/>
                  <a:gd name="connsiteY1" fmla="*/ 23432 h 23431"/>
                  <a:gd name="connsiteX2" fmla="*/ 0 w 23431"/>
                  <a:gd name="connsiteY2" fmla="*/ 11716 h 23431"/>
                  <a:gd name="connsiteX3" fmla="*/ 11716 w 23431"/>
                  <a:gd name="connsiteY3" fmla="*/ 0 h 23431"/>
                  <a:gd name="connsiteX4" fmla="*/ 23432 w 23431"/>
                  <a:gd name="connsiteY4" fmla="*/ 11716 h 23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31" h="23431">
                    <a:moveTo>
                      <a:pt x="23432" y="11716"/>
                    </a:moveTo>
                    <a:cubicBezTo>
                      <a:pt x="23432" y="18186"/>
                      <a:pt x="18186" y="23432"/>
                      <a:pt x="11716" y="23432"/>
                    </a:cubicBezTo>
                    <a:cubicBezTo>
                      <a:pt x="5245" y="23432"/>
                      <a:pt x="0" y="18186"/>
                      <a:pt x="0" y="11716"/>
                    </a:cubicBezTo>
                    <a:cubicBezTo>
                      <a:pt x="0" y="5245"/>
                      <a:pt x="5245" y="0"/>
                      <a:pt x="11716" y="0"/>
                    </a:cubicBezTo>
                    <a:cubicBezTo>
                      <a:pt x="18186" y="0"/>
                      <a:pt x="23432" y="5245"/>
                      <a:pt x="23432" y="11716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3" name="Kombinationstegning: figur 222">
                <a:extLst>
                  <a:ext uri="{FF2B5EF4-FFF2-40B4-BE49-F238E27FC236}">
                    <a16:creationId xmlns:a16="http://schemas.microsoft.com/office/drawing/2014/main" id="{1E6560ED-6438-E0B5-5E5B-287C1B1502F5}"/>
                  </a:ext>
                </a:extLst>
              </p:cNvPr>
              <p:cNvSpPr/>
              <p:nvPr/>
            </p:nvSpPr>
            <p:spPr>
              <a:xfrm>
                <a:off x="9281026" y="5469849"/>
                <a:ext cx="232981" cy="471011"/>
              </a:xfrm>
              <a:custGeom>
                <a:avLst/>
                <a:gdLst>
                  <a:gd name="connsiteX0" fmla="*/ 0 w 232981"/>
                  <a:gd name="connsiteY0" fmla="*/ 0 h 471011"/>
                  <a:gd name="connsiteX1" fmla="*/ 188023 w 232981"/>
                  <a:gd name="connsiteY1" fmla="*/ 0 h 471011"/>
                  <a:gd name="connsiteX2" fmla="*/ 232981 w 232981"/>
                  <a:gd name="connsiteY2" fmla="*/ 149447 h 471011"/>
                  <a:gd name="connsiteX3" fmla="*/ 232981 w 232981"/>
                  <a:gd name="connsiteY3" fmla="*/ 471011 h 471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2981" h="471011">
                    <a:moveTo>
                      <a:pt x="0" y="0"/>
                    </a:moveTo>
                    <a:lnTo>
                      <a:pt x="188023" y="0"/>
                    </a:lnTo>
                    <a:lnTo>
                      <a:pt x="232981" y="149447"/>
                    </a:lnTo>
                    <a:lnTo>
                      <a:pt x="232981" y="471011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4" name="Kombinationstegning: figur 223">
                <a:extLst>
                  <a:ext uri="{FF2B5EF4-FFF2-40B4-BE49-F238E27FC236}">
                    <a16:creationId xmlns:a16="http://schemas.microsoft.com/office/drawing/2014/main" id="{CFAA1D45-52C7-E372-EB36-9FAB52B8A410}"/>
                  </a:ext>
                </a:extLst>
              </p:cNvPr>
              <p:cNvSpPr/>
              <p:nvPr/>
            </p:nvSpPr>
            <p:spPr>
              <a:xfrm>
                <a:off x="8809157" y="5469849"/>
                <a:ext cx="241934" cy="459295"/>
              </a:xfrm>
              <a:custGeom>
                <a:avLst/>
                <a:gdLst>
                  <a:gd name="connsiteX0" fmla="*/ 0 w 241934"/>
                  <a:gd name="connsiteY0" fmla="*/ 459296 h 459295"/>
                  <a:gd name="connsiteX1" fmla="*/ 0 w 241934"/>
                  <a:gd name="connsiteY1" fmla="*/ 149447 h 459295"/>
                  <a:gd name="connsiteX2" fmla="*/ 56102 w 241934"/>
                  <a:gd name="connsiteY2" fmla="*/ 0 h 459295"/>
                  <a:gd name="connsiteX3" fmla="*/ 241935 w 241934"/>
                  <a:gd name="connsiteY3" fmla="*/ 0 h 459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934" h="459295">
                    <a:moveTo>
                      <a:pt x="0" y="459296"/>
                    </a:moveTo>
                    <a:lnTo>
                      <a:pt x="0" y="149447"/>
                    </a:lnTo>
                    <a:lnTo>
                      <a:pt x="56102" y="0"/>
                    </a:lnTo>
                    <a:lnTo>
                      <a:pt x="241935" y="0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5" name="Kombinationstegning: figur 224">
                <a:extLst>
                  <a:ext uri="{FF2B5EF4-FFF2-40B4-BE49-F238E27FC236}">
                    <a16:creationId xmlns:a16="http://schemas.microsoft.com/office/drawing/2014/main" id="{F6586C0A-81CA-7F6A-DC11-DB5F3550E87A}"/>
                  </a:ext>
                </a:extLst>
              </p:cNvPr>
              <p:cNvSpPr/>
              <p:nvPr/>
            </p:nvSpPr>
            <p:spPr>
              <a:xfrm>
                <a:off x="9139828" y="4928221"/>
                <a:ext cx="54827" cy="54827"/>
              </a:xfrm>
              <a:custGeom>
                <a:avLst/>
                <a:gdLst>
                  <a:gd name="connsiteX0" fmla="*/ 54520 w 54827"/>
                  <a:gd name="connsiteY0" fmla="*/ 54615 h 54827"/>
                  <a:gd name="connsiteX1" fmla="*/ 322 w 54827"/>
                  <a:gd name="connsiteY1" fmla="*/ 54520 h 54827"/>
                  <a:gd name="connsiteX2" fmla="*/ 322 w 54827"/>
                  <a:gd name="connsiteY2" fmla="*/ 322 h 54827"/>
                  <a:gd name="connsiteX3" fmla="*/ 54520 w 54827"/>
                  <a:gd name="connsiteY3" fmla="*/ 322 h 54827"/>
                  <a:gd name="connsiteX4" fmla="*/ 54615 w 54827"/>
                  <a:gd name="connsiteY4" fmla="*/ 54520 h 54827"/>
                  <a:gd name="connsiteX5" fmla="*/ 54520 w 54827"/>
                  <a:gd name="connsiteY5" fmla="*/ 54520 h 54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827" h="54827">
                    <a:moveTo>
                      <a:pt x="54520" y="54615"/>
                    </a:moveTo>
                    <a:cubicBezTo>
                      <a:pt x="39089" y="54710"/>
                      <a:pt x="15943" y="55091"/>
                      <a:pt x="322" y="54520"/>
                    </a:cubicBezTo>
                    <a:cubicBezTo>
                      <a:pt x="-154" y="39375"/>
                      <a:pt x="-58" y="14800"/>
                      <a:pt x="322" y="322"/>
                    </a:cubicBezTo>
                    <a:cubicBezTo>
                      <a:pt x="14896" y="-59"/>
                      <a:pt x="39375" y="-154"/>
                      <a:pt x="54520" y="322"/>
                    </a:cubicBezTo>
                    <a:cubicBezTo>
                      <a:pt x="55091" y="16039"/>
                      <a:pt x="54710" y="39184"/>
                      <a:pt x="54615" y="54520"/>
                    </a:cubicBezTo>
                    <a:lnTo>
                      <a:pt x="54520" y="54520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6" name="Kombinationstegning: figur 225">
                <a:extLst>
                  <a:ext uri="{FF2B5EF4-FFF2-40B4-BE49-F238E27FC236}">
                    <a16:creationId xmlns:a16="http://schemas.microsoft.com/office/drawing/2014/main" id="{20678E74-94F8-03B4-18BF-6B113CF9A314}"/>
                  </a:ext>
                </a:extLst>
              </p:cNvPr>
              <p:cNvSpPr/>
              <p:nvPr/>
            </p:nvSpPr>
            <p:spPr>
              <a:xfrm>
                <a:off x="9217318" y="4936179"/>
                <a:ext cx="42466" cy="42050"/>
              </a:xfrm>
              <a:custGeom>
                <a:avLst/>
                <a:gdLst>
                  <a:gd name="connsiteX0" fmla="*/ 42467 w 42466"/>
                  <a:gd name="connsiteY0" fmla="*/ 21511 h 42050"/>
                  <a:gd name="connsiteX1" fmla="*/ 81 w 42466"/>
                  <a:gd name="connsiteY1" fmla="*/ 23321 h 42050"/>
                  <a:gd name="connsiteX2" fmla="*/ 42467 w 42466"/>
                  <a:gd name="connsiteY2" fmla="*/ 20558 h 42050"/>
                  <a:gd name="connsiteX3" fmla="*/ 42467 w 42466"/>
                  <a:gd name="connsiteY3" fmla="*/ 21511 h 4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466" h="42050">
                    <a:moveTo>
                      <a:pt x="42467" y="21511"/>
                    </a:moveTo>
                    <a:cubicBezTo>
                      <a:pt x="41610" y="47609"/>
                      <a:pt x="3129" y="49515"/>
                      <a:pt x="81" y="23321"/>
                    </a:cubicBezTo>
                    <a:cubicBezTo>
                      <a:pt x="-2110" y="-6016"/>
                      <a:pt x="40943" y="-8493"/>
                      <a:pt x="42467" y="20558"/>
                    </a:cubicBezTo>
                    <a:lnTo>
                      <a:pt x="42467" y="21511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7" name="Kombinationstegning: figur 226">
                <a:extLst>
                  <a:ext uri="{FF2B5EF4-FFF2-40B4-BE49-F238E27FC236}">
                    <a16:creationId xmlns:a16="http://schemas.microsoft.com/office/drawing/2014/main" id="{9DBCF8C4-717A-64D4-A71B-6DFED98D2789}"/>
                  </a:ext>
                </a:extLst>
              </p:cNvPr>
              <p:cNvSpPr/>
              <p:nvPr/>
            </p:nvSpPr>
            <p:spPr>
              <a:xfrm>
                <a:off x="9073857" y="4935973"/>
                <a:ext cx="42279" cy="42576"/>
              </a:xfrm>
              <a:custGeom>
                <a:avLst/>
                <a:gdLst>
                  <a:gd name="connsiteX0" fmla="*/ 0 w 42279"/>
                  <a:gd name="connsiteY0" fmla="*/ 21241 h 42576"/>
                  <a:gd name="connsiteX1" fmla="*/ 21241 w 42279"/>
                  <a:gd name="connsiteY1" fmla="*/ 0 h 42576"/>
                  <a:gd name="connsiteX2" fmla="*/ 21241 w 42279"/>
                  <a:gd name="connsiteY2" fmla="*/ 42577 h 42576"/>
                  <a:gd name="connsiteX3" fmla="*/ 0 w 42279"/>
                  <a:gd name="connsiteY3" fmla="*/ 21336 h 4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79" h="42576">
                    <a:moveTo>
                      <a:pt x="0" y="21241"/>
                    </a:moveTo>
                    <a:cubicBezTo>
                      <a:pt x="0" y="9525"/>
                      <a:pt x="9525" y="0"/>
                      <a:pt x="21241" y="0"/>
                    </a:cubicBezTo>
                    <a:cubicBezTo>
                      <a:pt x="49244" y="762"/>
                      <a:pt x="49339" y="41815"/>
                      <a:pt x="21241" y="42577"/>
                    </a:cubicBezTo>
                    <a:cubicBezTo>
                      <a:pt x="9525" y="42577"/>
                      <a:pt x="0" y="33052"/>
                      <a:pt x="0" y="21336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8" name="Kombinationstegning: figur 227">
                <a:extLst>
                  <a:ext uri="{FF2B5EF4-FFF2-40B4-BE49-F238E27FC236}">
                    <a16:creationId xmlns:a16="http://schemas.microsoft.com/office/drawing/2014/main" id="{AB0EEC64-1DAD-70D9-3F7E-C2BCBA561FEA}"/>
                  </a:ext>
                </a:extLst>
              </p:cNvPr>
              <p:cNvSpPr/>
              <p:nvPr/>
            </p:nvSpPr>
            <p:spPr>
              <a:xfrm>
                <a:off x="9152857" y="4941300"/>
                <a:ext cx="28918" cy="28669"/>
              </a:xfrm>
              <a:custGeom>
                <a:avLst/>
                <a:gdLst>
                  <a:gd name="connsiteX0" fmla="*/ 28918 w 28918"/>
                  <a:gd name="connsiteY0" fmla="*/ 14676 h 28669"/>
                  <a:gd name="connsiteX1" fmla="*/ 57 w 28918"/>
                  <a:gd name="connsiteY1" fmla="*/ 15914 h 28669"/>
                  <a:gd name="connsiteX2" fmla="*/ 28918 w 28918"/>
                  <a:gd name="connsiteY2" fmla="*/ 14009 h 28669"/>
                  <a:gd name="connsiteX3" fmla="*/ 28918 w 28918"/>
                  <a:gd name="connsiteY3" fmla="*/ 14676 h 28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18" h="28669">
                    <a:moveTo>
                      <a:pt x="28918" y="14676"/>
                    </a:moveTo>
                    <a:cubicBezTo>
                      <a:pt x="28347" y="32487"/>
                      <a:pt x="2153" y="33726"/>
                      <a:pt x="57" y="15914"/>
                    </a:cubicBezTo>
                    <a:cubicBezTo>
                      <a:pt x="-1467" y="-4089"/>
                      <a:pt x="27870" y="-5803"/>
                      <a:pt x="28918" y="14009"/>
                    </a:cubicBezTo>
                    <a:lnTo>
                      <a:pt x="28918" y="14676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9" name="Kombinationstegning: figur 228">
                <a:extLst>
                  <a:ext uri="{FF2B5EF4-FFF2-40B4-BE49-F238E27FC236}">
                    <a16:creationId xmlns:a16="http://schemas.microsoft.com/office/drawing/2014/main" id="{A73A8CB3-9369-634F-B233-D6EE95532E40}"/>
                  </a:ext>
                </a:extLst>
              </p:cNvPr>
              <p:cNvSpPr/>
              <p:nvPr/>
            </p:nvSpPr>
            <p:spPr>
              <a:xfrm>
                <a:off x="9153129" y="5018762"/>
                <a:ext cx="28100" cy="43710"/>
              </a:xfrm>
              <a:custGeom>
                <a:avLst/>
                <a:gdLst>
                  <a:gd name="connsiteX0" fmla="*/ 27789 w 28100"/>
                  <a:gd name="connsiteY0" fmla="*/ 43607 h 43710"/>
                  <a:gd name="connsiteX1" fmla="*/ 262 w 28100"/>
                  <a:gd name="connsiteY1" fmla="*/ 43512 h 43710"/>
                  <a:gd name="connsiteX2" fmla="*/ 71 w 28100"/>
                  <a:gd name="connsiteY2" fmla="*/ 15223 h 43710"/>
                  <a:gd name="connsiteX3" fmla="*/ 19407 w 28100"/>
                  <a:gd name="connsiteY3" fmla="*/ 1126 h 43710"/>
                  <a:gd name="connsiteX4" fmla="*/ 27980 w 28100"/>
                  <a:gd name="connsiteY4" fmla="*/ 20367 h 43710"/>
                  <a:gd name="connsiteX5" fmla="*/ 27980 w 28100"/>
                  <a:gd name="connsiteY5" fmla="*/ 43512 h 43710"/>
                  <a:gd name="connsiteX6" fmla="*/ 27884 w 28100"/>
                  <a:gd name="connsiteY6" fmla="*/ 43512 h 43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100" h="43710">
                    <a:moveTo>
                      <a:pt x="27789" y="43607"/>
                    </a:moveTo>
                    <a:cubicBezTo>
                      <a:pt x="22836" y="43607"/>
                      <a:pt x="71" y="43893"/>
                      <a:pt x="262" y="43512"/>
                    </a:cubicBezTo>
                    <a:cubicBezTo>
                      <a:pt x="-310" y="36654"/>
                      <a:pt x="262" y="20271"/>
                      <a:pt x="71" y="15223"/>
                    </a:cubicBezTo>
                    <a:cubicBezTo>
                      <a:pt x="-595" y="4650"/>
                      <a:pt x="10263" y="-2970"/>
                      <a:pt x="19407" y="1126"/>
                    </a:cubicBezTo>
                    <a:cubicBezTo>
                      <a:pt x="27313" y="4365"/>
                      <a:pt x="28551" y="12461"/>
                      <a:pt x="27980" y="20367"/>
                    </a:cubicBezTo>
                    <a:cubicBezTo>
                      <a:pt x="27980" y="25415"/>
                      <a:pt x="27980" y="40083"/>
                      <a:pt x="27980" y="43512"/>
                    </a:cubicBezTo>
                    <a:lnTo>
                      <a:pt x="27884" y="4351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0" name="Kombinationstegning: figur 229">
                <a:extLst>
                  <a:ext uri="{FF2B5EF4-FFF2-40B4-BE49-F238E27FC236}">
                    <a16:creationId xmlns:a16="http://schemas.microsoft.com/office/drawing/2014/main" id="{7086B050-9E10-5C8B-C76A-BE268E3AA3DD}"/>
                  </a:ext>
                </a:extLst>
              </p:cNvPr>
              <p:cNvSpPr/>
              <p:nvPr/>
            </p:nvSpPr>
            <p:spPr>
              <a:xfrm>
                <a:off x="9156605" y="5227897"/>
                <a:ext cx="19073" cy="29764"/>
              </a:xfrm>
              <a:custGeom>
                <a:avLst/>
                <a:gdLst>
                  <a:gd name="connsiteX0" fmla="*/ 18883 w 19073"/>
                  <a:gd name="connsiteY0" fmla="*/ 29639 h 29764"/>
                  <a:gd name="connsiteX1" fmla="*/ 24 w 19073"/>
                  <a:gd name="connsiteY1" fmla="*/ 29258 h 29764"/>
                  <a:gd name="connsiteX2" fmla="*/ 24 w 19073"/>
                  <a:gd name="connsiteY2" fmla="*/ 17162 h 29764"/>
                  <a:gd name="connsiteX3" fmla="*/ 405 w 19073"/>
                  <a:gd name="connsiteY3" fmla="*/ 7256 h 29764"/>
                  <a:gd name="connsiteX4" fmla="*/ 16216 w 19073"/>
                  <a:gd name="connsiteY4" fmla="*/ 2684 h 29764"/>
                  <a:gd name="connsiteX5" fmla="*/ 19074 w 19073"/>
                  <a:gd name="connsiteY5" fmla="*/ 14209 h 29764"/>
                  <a:gd name="connsiteX6" fmla="*/ 19074 w 19073"/>
                  <a:gd name="connsiteY6" fmla="*/ 29449 h 29764"/>
                  <a:gd name="connsiteX7" fmla="*/ 18978 w 19073"/>
                  <a:gd name="connsiteY7" fmla="*/ 29449 h 29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73" h="29764">
                    <a:moveTo>
                      <a:pt x="18883" y="29639"/>
                    </a:moveTo>
                    <a:cubicBezTo>
                      <a:pt x="15550" y="29354"/>
                      <a:pt x="2595" y="30306"/>
                      <a:pt x="24" y="29258"/>
                    </a:cubicBezTo>
                    <a:cubicBezTo>
                      <a:pt x="24" y="26115"/>
                      <a:pt x="24" y="22019"/>
                      <a:pt x="24" y="17162"/>
                    </a:cubicBezTo>
                    <a:cubicBezTo>
                      <a:pt x="119" y="13352"/>
                      <a:pt x="-262" y="10494"/>
                      <a:pt x="405" y="7256"/>
                    </a:cubicBezTo>
                    <a:cubicBezTo>
                      <a:pt x="2024" y="17"/>
                      <a:pt x="11263" y="-2365"/>
                      <a:pt x="16216" y="2684"/>
                    </a:cubicBezTo>
                    <a:cubicBezTo>
                      <a:pt x="19550" y="6494"/>
                      <a:pt x="18978" y="8684"/>
                      <a:pt x="19074" y="14209"/>
                    </a:cubicBezTo>
                    <a:cubicBezTo>
                      <a:pt x="19074" y="17638"/>
                      <a:pt x="19074" y="27258"/>
                      <a:pt x="19074" y="29449"/>
                    </a:cubicBezTo>
                    <a:lnTo>
                      <a:pt x="18978" y="29449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1" name="Kombinationstegning: figur 230">
                <a:extLst>
                  <a:ext uri="{FF2B5EF4-FFF2-40B4-BE49-F238E27FC236}">
                    <a16:creationId xmlns:a16="http://schemas.microsoft.com/office/drawing/2014/main" id="{A1B1E1A5-5BF4-7F5C-9022-482D1EA06B3C}"/>
                  </a:ext>
                </a:extLst>
              </p:cNvPr>
              <p:cNvSpPr/>
              <p:nvPr/>
            </p:nvSpPr>
            <p:spPr>
              <a:xfrm>
                <a:off x="9127578" y="5383814"/>
                <a:ext cx="73914" cy="116789"/>
              </a:xfrm>
              <a:custGeom>
                <a:avLst/>
                <a:gdLst>
                  <a:gd name="connsiteX0" fmla="*/ 0 w 73914"/>
                  <a:gd name="connsiteY0" fmla="*/ 116705 h 116789"/>
                  <a:gd name="connsiteX1" fmla="*/ 0 w 73914"/>
                  <a:gd name="connsiteY1" fmla="*/ 29647 h 116789"/>
                  <a:gd name="connsiteX2" fmla="*/ 73914 w 73914"/>
                  <a:gd name="connsiteY2" fmla="*/ 29647 h 116789"/>
                  <a:gd name="connsiteX3" fmla="*/ 73819 w 73914"/>
                  <a:gd name="connsiteY3" fmla="*/ 116705 h 116789"/>
                  <a:gd name="connsiteX4" fmla="*/ 95 w 73914"/>
                  <a:gd name="connsiteY4" fmla="*/ 116705 h 116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914" h="116789">
                    <a:moveTo>
                      <a:pt x="0" y="116705"/>
                    </a:moveTo>
                    <a:cubicBezTo>
                      <a:pt x="0" y="103751"/>
                      <a:pt x="0" y="47554"/>
                      <a:pt x="0" y="29647"/>
                    </a:cubicBezTo>
                    <a:cubicBezTo>
                      <a:pt x="0" y="-9882"/>
                      <a:pt x="73914" y="-9882"/>
                      <a:pt x="73914" y="29647"/>
                    </a:cubicBezTo>
                    <a:cubicBezTo>
                      <a:pt x="73914" y="36124"/>
                      <a:pt x="73914" y="109752"/>
                      <a:pt x="73819" y="116705"/>
                    </a:cubicBezTo>
                    <a:cubicBezTo>
                      <a:pt x="44291" y="116896"/>
                      <a:pt x="23051" y="116705"/>
                      <a:pt x="95" y="116705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2" name="Kombinationstegning: figur 231">
                <a:extLst>
                  <a:ext uri="{FF2B5EF4-FFF2-40B4-BE49-F238E27FC236}">
                    <a16:creationId xmlns:a16="http://schemas.microsoft.com/office/drawing/2014/main" id="{FF3F1445-5D63-647B-3D3F-E58437352CCA}"/>
                  </a:ext>
                </a:extLst>
              </p:cNvPr>
              <p:cNvSpPr/>
              <p:nvPr/>
            </p:nvSpPr>
            <p:spPr>
              <a:xfrm>
                <a:off x="9109194" y="5573100"/>
                <a:ext cx="110670" cy="169050"/>
              </a:xfrm>
              <a:custGeom>
                <a:avLst/>
                <a:gdLst>
                  <a:gd name="connsiteX0" fmla="*/ 110204 w 110670"/>
                  <a:gd name="connsiteY0" fmla="*/ 168688 h 169050"/>
                  <a:gd name="connsiteX1" fmla="*/ 0 w 110670"/>
                  <a:gd name="connsiteY1" fmla="*/ 168974 h 169050"/>
                  <a:gd name="connsiteX2" fmla="*/ 0 w 110670"/>
                  <a:gd name="connsiteY2" fmla="*/ 72485 h 169050"/>
                  <a:gd name="connsiteX3" fmla="*/ 54959 w 110670"/>
                  <a:gd name="connsiteY3" fmla="*/ 0 h 169050"/>
                  <a:gd name="connsiteX4" fmla="*/ 110585 w 110670"/>
                  <a:gd name="connsiteY4" fmla="*/ 72485 h 169050"/>
                  <a:gd name="connsiteX5" fmla="*/ 110395 w 110670"/>
                  <a:gd name="connsiteY5" fmla="*/ 168592 h 169050"/>
                  <a:gd name="connsiteX6" fmla="*/ 110300 w 110670"/>
                  <a:gd name="connsiteY6" fmla="*/ 168592 h 16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0670" h="169050">
                    <a:moveTo>
                      <a:pt x="110204" y="168688"/>
                    </a:moveTo>
                    <a:cubicBezTo>
                      <a:pt x="86773" y="169354"/>
                      <a:pt x="7620" y="168878"/>
                      <a:pt x="0" y="168974"/>
                    </a:cubicBezTo>
                    <a:lnTo>
                      <a:pt x="0" y="72485"/>
                    </a:lnTo>
                    <a:cubicBezTo>
                      <a:pt x="0" y="31242"/>
                      <a:pt x="22955" y="0"/>
                      <a:pt x="54959" y="0"/>
                    </a:cubicBezTo>
                    <a:cubicBezTo>
                      <a:pt x="100870" y="0"/>
                      <a:pt x="110585" y="43815"/>
                      <a:pt x="110585" y="72485"/>
                    </a:cubicBezTo>
                    <a:cubicBezTo>
                      <a:pt x="110585" y="80296"/>
                      <a:pt x="110871" y="155448"/>
                      <a:pt x="110395" y="168592"/>
                    </a:cubicBezTo>
                    <a:lnTo>
                      <a:pt x="110300" y="1685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3" name="Kombinationstegning: figur 232">
                <a:extLst>
                  <a:ext uri="{FF2B5EF4-FFF2-40B4-BE49-F238E27FC236}">
                    <a16:creationId xmlns:a16="http://schemas.microsoft.com/office/drawing/2014/main" id="{1C10755D-4732-3414-2DBF-0F78F2BCCF12}"/>
                  </a:ext>
                </a:extLst>
              </p:cNvPr>
              <p:cNvSpPr/>
              <p:nvPr/>
            </p:nvSpPr>
            <p:spPr>
              <a:xfrm>
                <a:off x="8883452" y="5674637"/>
                <a:ext cx="93440" cy="143541"/>
              </a:xfrm>
              <a:custGeom>
                <a:avLst/>
                <a:gdLst>
                  <a:gd name="connsiteX0" fmla="*/ 93345 w 93440"/>
                  <a:gd name="connsiteY0" fmla="*/ 143542 h 143541"/>
                  <a:gd name="connsiteX1" fmla="*/ 0 w 93440"/>
                  <a:gd name="connsiteY1" fmla="*/ 143542 h 143541"/>
                  <a:gd name="connsiteX2" fmla="*/ 0 w 93440"/>
                  <a:gd name="connsiteY2" fmla="*/ 56102 h 143541"/>
                  <a:gd name="connsiteX3" fmla="*/ 44387 w 93440"/>
                  <a:gd name="connsiteY3" fmla="*/ 0 h 143541"/>
                  <a:gd name="connsiteX4" fmla="*/ 49149 w 93440"/>
                  <a:gd name="connsiteY4" fmla="*/ 0 h 143541"/>
                  <a:gd name="connsiteX5" fmla="*/ 93440 w 93440"/>
                  <a:gd name="connsiteY5" fmla="*/ 56007 h 143541"/>
                  <a:gd name="connsiteX6" fmla="*/ 93440 w 93440"/>
                  <a:gd name="connsiteY6" fmla="*/ 143542 h 143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440" h="143541">
                    <a:moveTo>
                      <a:pt x="93345" y="143542"/>
                    </a:moveTo>
                    <a:lnTo>
                      <a:pt x="0" y="143542"/>
                    </a:lnTo>
                    <a:lnTo>
                      <a:pt x="0" y="56102"/>
                    </a:lnTo>
                    <a:cubicBezTo>
                      <a:pt x="0" y="31623"/>
                      <a:pt x="19907" y="0"/>
                      <a:pt x="44387" y="0"/>
                    </a:cubicBezTo>
                    <a:lnTo>
                      <a:pt x="49149" y="0"/>
                    </a:lnTo>
                    <a:cubicBezTo>
                      <a:pt x="73628" y="0"/>
                      <a:pt x="93440" y="31528"/>
                      <a:pt x="93440" y="56007"/>
                    </a:cubicBezTo>
                    <a:lnTo>
                      <a:pt x="93440" y="143542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4" name="Kombinationstegning: figur 233">
                <a:extLst>
                  <a:ext uri="{FF2B5EF4-FFF2-40B4-BE49-F238E27FC236}">
                    <a16:creationId xmlns:a16="http://schemas.microsoft.com/office/drawing/2014/main" id="{5726599D-B339-45F3-4D30-A6EFB6683978}"/>
                  </a:ext>
                </a:extLst>
              </p:cNvPr>
              <p:cNvSpPr/>
              <p:nvPr/>
            </p:nvSpPr>
            <p:spPr>
              <a:xfrm>
                <a:off x="9350844" y="5674637"/>
                <a:ext cx="93440" cy="143541"/>
              </a:xfrm>
              <a:custGeom>
                <a:avLst/>
                <a:gdLst>
                  <a:gd name="connsiteX0" fmla="*/ 93345 w 93440"/>
                  <a:gd name="connsiteY0" fmla="*/ 143542 h 143541"/>
                  <a:gd name="connsiteX1" fmla="*/ 0 w 93440"/>
                  <a:gd name="connsiteY1" fmla="*/ 143542 h 143541"/>
                  <a:gd name="connsiteX2" fmla="*/ 0 w 93440"/>
                  <a:gd name="connsiteY2" fmla="*/ 56102 h 143541"/>
                  <a:gd name="connsiteX3" fmla="*/ 44387 w 93440"/>
                  <a:gd name="connsiteY3" fmla="*/ 0 h 143541"/>
                  <a:gd name="connsiteX4" fmla="*/ 49149 w 93440"/>
                  <a:gd name="connsiteY4" fmla="*/ 0 h 143541"/>
                  <a:gd name="connsiteX5" fmla="*/ 93440 w 93440"/>
                  <a:gd name="connsiteY5" fmla="*/ 56007 h 143541"/>
                  <a:gd name="connsiteX6" fmla="*/ 93440 w 93440"/>
                  <a:gd name="connsiteY6" fmla="*/ 143542 h 143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440" h="143541">
                    <a:moveTo>
                      <a:pt x="93345" y="143542"/>
                    </a:moveTo>
                    <a:lnTo>
                      <a:pt x="0" y="143542"/>
                    </a:lnTo>
                    <a:lnTo>
                      <a:pt x="0" y="56102"/>
                    </a:lnTo>
                    <a:cubicBezTo>
                      <a:pt x="0" y="31623"/>
                      <a:pt x="19908" y="0"/>
                      <a:pt x="44387" y="0"/>
                    </a:cubicBezTo>
                    <a:lnTo>
                      <a:pt x="49149" y="0"/>
                    </a:lnTo>
                    <a:cubicBezTo>
                      <a:pt x="73628" y="0"/>
                      <a:pt x="93440" y="31528"/>
                      <a:pt x="93440" y="56007"/>
                    </a:cubicBezTo>
                    <a:lnTo>
                      <a:pt x="93440" y="143542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5" name="Kombinationstegning: figur 234">
                <a:extLst>
                  <a:ext uri="{FF2B5EF4-FFF2-40B4-BE49-F238E27FC236}">
                    <a16:creationId xmlns:a16="http://schemas.microsoft.com/office/drawing/2014/main" id="{4AF2E26B-17A4-086A-A701-C23AF6D6D897}"/>
                  </a:ext>
                </a:extLst>
              </p:cNvPr>
              <p:cNvSpPr/>
              <p:nvPr/>
            </p:nvSpPr>
            <p:spPr>
              <a:xfrm>
                <a:off x="9116910" y="5803553"/>
                <a:ext cx="98488" cy="115684"/>
              </a:xfrm>
              <a:custGeom>
                <a:avLst/>
                <a:gdLst>
                  <a:gd name="connsiteX0" fmla="*/ 98488 w 98488"/>
                  <a:gd name="connsiteY0" fmla="*/ 115685 h 115684"/>
                  <a:gd name="connsiteX1" fmla="*/ 98488 w 98488"/>
                  <a:gd name="connsiteY1" fmla="*/ 40152 h 115684"/>
                  <a:gd name="connsiteX2" fmla="*/ 0 w 98488"/>
                  <a:gd name="connsiteY2" fmla="*/ 40152 h 115684"/>
                  <a:gd name="connsiteX3" fmla="*/ 0 w 98488"/>
                  <a:gd name="connsiteY3" fmla="*/ 111970 h 115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488" h="115684">
                    <a:moveTo>
                      <a:pt x="98488" y="115685"/>
                    </a:moveTo>
                    <a:lnTo>
                      <a:pt x="98488" y="40152"/>
                    </a:lnTo>
                    <a:cubicBezTo>
                      <a:pt x="92583" y="-12331"/>
                      <a:pt x="7239" y="-14427"/>
                      <a:pt x="0" y="40152"/>
                    </a:cubicBezTo>
                    <a:lnTo>
                      <a:pt x="0" y="111970"/>
                    </a:lnTo>
                  </a:path>
                </a:pathLst>
              </a:custGeom>
              <a:noFill/>
              <a:ln w="9525" cap="flat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6" name="Kombinationstegning: figur 235">
                <a:extLst>
                  <a:ext uri="{FF2B5EF4-FFF2-40B4-BE49-F238E27FC236}">
                    <a16:creationId xmlns:a16="http://schemas.microsoft.com/office/drawing/2014/main" id="{064A7C1E-863F-7163-441D-A8996F534B6A}"/>
                  </a:ext>
                </a:extLst>
              </p:cNvPr>
              <p:cNvSpPr/>
              <p:nvPr/>
            </p:nvSpPr>
            <p:spPr>
              <a:xfrm>
                <a:off x="9099924" y="5128688"/>
                <a:ext cx="16423" cy="54762"/>
              </a:xfrm>
              <a:custGeom>
                <a:avLst/>
                <a:gdLst>
                  <a:gd name="connsiteX0" fmla="*/ 15939 w 16423"/>
                  <a:gd name="connsiteY0" fmla="*/ 54649 h 54762"/>
                  <a:gd name="connsiteX1" fmla="*/ 127 w 16423"/>
                  <a:gd name="connsiteY1" fmla="*/ 54458 h 54762"/>
                  <a:gd name="connsiteX2" fmla="*/ 127 w 16423"/>
                  <a:gd name="connsiteY2" fmla="*/ 9596 h 54762"/>
                  <a:gd name="connsiteX3" fmla="*/ 11081 w 16423"/>
                  <a:gd name="connsiteY3" fmla="*/ 642 h 54762"/>
                  <a:gd name="connsiteX4" fmla="*/ 16320 w 16423"/>
                  <a:gd name="connsiteY4" fmla="*/ 21121 h 54762"/>
                  <a:gd name="connsiteX5" fmla="*/ 16320 w 16423"/>
                  <a:gd name="connsiteY5" fmla="*/ 54554 h 54762"/>
                  <a:gd name="connsiteX6" fmla="*/ 16129 w 16423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423" h="54762">
                    <a:moveTo>
                      <a:pt x="15939" y="54649"/>
                    </a:moveTo>
                    <a:cubicBezTo>
                      <a:pt x="14796" y="54458"/>
                      <a:pt x="1651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032" y="-1834"/>
                      <a:pt x="11081" y="642"/>
                    </a:cubicBezTo>
                    <a:cubicBezTo>
                      <a:pt x="18701" y="4452"/>
                      <a:pt x="15748" y="13120"/>
                      <a:pt x="16320" y="21121"/>
                    </a:cubicBezTo>
                    <a:cubicBezTo>
                      <a:pt x="16320" y="29693"/>
                      <a:pt x="16415" y="48172"/>
                      <a:pt x="16320" y="54554"/>
                    </a:cubicBezTo>
                    <a:lnTo>
                      <a:pt x="16129" y="5455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7" name="Kombinationstegning: figur 236">
                <a:extLst>
                  <a:ext uri="{FF2B5EF4-FFF2-40B4-BE49-F238E27FC236}">
                    <a16:creationId xmlns:a16="http://schemas.microsoft.com/office/drawing/2014/main" id="{CD123DBB-5882-C1F9-E351-163EF18BA2C7}"/>
                  </a:ext>
                </a:extLst>
              </p:cNvPr>
              <p:cNvSpPr/>
              <p:nvPr/>
            </p:nvSpPr>
            <p:spPr>
              <a:xfrm>
                <a:off x="9131261" y="5128688"/>
                <a:ext cx="17719" cy="54762"/>
              </a:xfrm>
              <a:custGeom>
                <a:avLst/>
                <a:gdLst>
                  <a:gd name="connsiteX0" fmla="*/ 17177 w 17719"/>
                  <a:gd name="connsiteY0" fmla="*/ 54649 h 54762"/>
                  <a:gd name="connsiteX1" fmla="*/ 127 w 17719"/>
                  <a:gd name="connsiteY1" fmla="*/ 54458 h 54762"/>
                  <a:gd name="connsiteX2" fmla="*/ 127 w 17719"/>
                  <a:gd name="connsiteY2" fmla="*/ 9596 h 54762"/>
                  <a:gd name="connsiteX3" fmla="*/ 11938 w 17719"/>
                  <a:gd name="connsiteY3" fmla="*/ 642 h 54762"/>
                  <a:gd name="connsiteX4" fmla="*/ 17558 w 17719"/>
                  <a:gd name="connsiteY4" fmla="*/ 21121 h 54762"/>
                  <a:gd name="connsiteX5" fmla="*/ 17558 w 17719"/>
                  <a:gd name="connsiteY5" fmla="*/ 54554 h 54762"/>
                  <a:gd name="connsiteX6" fmla="*/ 17367 w 17719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9" h="54762">
                    <a:moveTo>
                      <a:pt x="17177" y="54649"/>
                    </a:moveTo>
                    <a:cubicBezTo>
                      <a:pt x="15939" y="54458"/>
                      <a:pt x="1746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509" y="-1834"/>
                      <a:pt x="11938" y="642"/>
                    </a:cubicBezTo>
                    <a:cubicBezTo>
                      <a:pt x="20225" y="4452"/>
                      <a:pt x="16986" y="13120"/>
                      <a:pt x="17558" y="21121"/>
                    </a:cubicBezTo>
                    <a:cubicBezTo>
                      <a:pt x="17558" y="29693"/>
                      <a:pt x="17748" y="48172"/>
                      <a:pt x="17558" y="54554"/>
                    </a:cubicBezTo>
                    <a:lnTo>
                      <a:pt x="17367" y="5455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8" name="Kombinationstegning: figur 237">
                <a:extLst>
                  <a:ext uri="{FF2B5EF4-FFF2-40B4-BE49-F238E27FC236}">
                    <a16:creationId xmlns:a16="http://schemas.microsoft.com/office/drawing/2014/main" id="{B644E5C4-26B8-8343-E259-61C269C3E359}"/>
                  </a:ext>
                </a:extLst>
              </p:cNvPr>
              <p:cNvSpPr/>
              <p:nvPr/>
            </p:nvSpPr>
            <p:spPr>
              <a:xfrm>
                <a:off x="9187077" y="5128688"/>
                <a:ext cx="17719" cy="54762"/>
              </a:xfrm>
              <a:custGeom>
                <a:avLst/>
                <a:gdLst>
                  <a:gd name="connsiteX0" fmla="*/ 17177 w 17719"/>
                  <a:gd name="connsiteY0" fmla="*/ 54649 h 54762"/>
                  <a:gd name="connsiteX1" fmla="*/ 127 w 17719"/>
                  <a:gd name="connsiteY1" fmla="*/ 54458 h 54762"/>
                  <a:gd name="connsiteX2" fmla="*/ 127 w 17719"/>
                  <a:gd name="connsiteY2" fmla="*/ 9596 h 54762"/>
                  <a:gd name="connsiteX3" fmla="*/ 11938 w 17719"/>
                  <a:gd name="connsiteY3" fmla="*/ 642 h 54762"/>
                  <a:gd name="connsiteX4" fmla="*/ 17558 w 17719"/>
                  <a:gd name="connsiteY4" fmla="*/ 21121 h 54762"/>
                  <a:gd name="connsiteX5" fmla="*/ 17558 w 17719"/>
                  <a:gd name="connsiteY5" fmla="*/ 54554 h 54762"/>
                  <a:gd name="connsiteX6" fmla="*/ 17367 w 17719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9" h="54762">
                    <a:moveTo>
                      <a:pt x="17177" y="54649"/>
                    </a:moveTo>
                    <a:cubicBezTo>
                      <a:pt x="15939" y="54458"/>
                      <a:pt x="1746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509" y="-1834"/>
                      <a:pt x="11938" y="642"/>
                    </a:cubicBezTo>
                    <a:cubicBezTo>
                      <a:pt x="20225" y="4452"/>
                      <a:pt x="16986" y="13120"/>
                      <a:pt x="17558" y="21121"/>
                    </a:cubicBezTo>
                    <a:cubicBezTo>
                      <a:pt x="17558" y="29693"/>
                      <a:pt x="17748" y="48172"/>
                      <a:pt x="17558" y="54554"/>
                    </a:cubicBezTo>
                    <a:lnTo>
                      <a:pt x="17367" y="5455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9" name="Kombinationstegning: figur 238">
                <a:extLst>
                  <a:ext uri="{FF2B5EF4-FFF2-40B4-BE49-F238E27FC236}">
                    <a16:creationId xmlns:a16="http://schemas.microsoft.com/office/drawing/2014/main" id="{EA3CDAB4-B321-2D33-48EC-78F2A9DD39FC}"/>
                  </a:ext>
                </a:extLst>
              </p:cNvPr>
              <p:cNvSpPr/>
              <p:nvPr/>
            </p:nvSpPr>
            <p:spPr>
              <a:xfrm>
                <a:off x="9219748" y="5128688"/>
                <a:ext cx="17719" cy="54762"/>
              </a:xfrm>
              <a:custGeom>
                <a:avLst/>
                <a:gdLst>
                  <a:gd name="connsiteX0" fmla="*/ 17177 w 17719"/>
                  <a:gd name="connsiteY0" fmla="*/ 54649 h 54762"/>
                  <a:gd name="connsiteX1" fmla="*/ 127 w 17719"/>
                  <a:gd name="connsiteY1" fmla="*/ 54458 h 54762"/>
                  <a:gd name="connsiteX2" fmla="*/ 127 w 17719"/>
                  <a:gd name="connsiteY2" fmla="*/ 9596 h 54762"/>
                  <a:gd name="connsiteX3" fmla="*/ 11938 w 17719"/>
                  <a:gd name="connsiteY3" fmla="*/ 642 h 54762"/>
                  <a:gd name="connsiteX4" fmla="*/ 17558 w 17719"/>
                  <a:gd name="connsiteY4" fmla="*/ 21121 h 54762"/>
                  <a:gd name="connsiteX5" fmla="*/ 17558 w 17719"/>
                  <a:gd name="connsiteY5" fmla="*/ 54554 h 54762"/>
                  <a:gd name="connsiteX6" fmla="*/ 17367 w 17719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9" h="54762">
                    <a:moveTo>
                      <a:pt x="17177" y="54649"/>
                    </a:moveTo>
                    <a:cubicBezTo>
                      <a:pt x="15939" y="54458"/>
                      <a:pt x="1746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509" y="-1834"/>
                      <a:pt x="11938" y="642"/>
                    </a:cubicBezTo>
                    <a:cubicBezTo>
                      <a:pt x="20225" y="4452"/>
                      <a:pt x="16986" y="13120"/>
                      <a:pt x="17558" y="21121"/>
                    </a:cubicBezTo>
                    <a:cubicBezTo>
                      <a:pt x="17558" y="29693"/>
                      <a:pt x="17748" y="48172"/>
                      <a:pt x="17558" y="54554"/>
                    </a:cubicBezTo>
                    <a:lnTo>
                      <a:pt x="17367" y="5455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0" name="Kombinationstegning: figur 239">
                <a:extLst>
                  <a:ext uri="{FF2B5EF4-FFF2-40B4-BE49-F238E27FC236}">
                    <a16:creationId xmlns:a16="http://schemas.microsoft.com/office/drawing/2014/main" id="{C52CD8BF-6ACB-2C82-CE1D-28839D5726A7}"/>
                  </a:ext>
                </a:extLst>
              </p:cNvPr>
              <p:cNvSpPr/>
              <p:nvPr/>
            </p:nvSpPr>
            <p:spPr>
              <a:xfrm>
                <a:off x="9139960" y="5826060"/>
                <a:ext cx="52482" cy="93845"/>
              </a:xfrm>
              <a:custGeom>
                <a:avLst/>
                <a:gdLst>
                  <a:gd name="connsiteX0" fmla="*/ 52483 w 52482"/>
                  <a:gd name="connsiteY0" fmla="*/ 93178 h 93845"/>
                  <a:gd name="connsiteX1" fmla="*/ 52483 w 52482"/>
                  <a:gd name="connsiteY1" fmla="*/ 31361 h 93845"/>
                  <a:gd name="connsiteX2" fmla="*/ 0 w 52482"/>
                  <a:gd name="connsiteY2" fmla="*/ 31361 h 93845"/>
                  <a:gd name="connsiteX3" fmla="*/ 0 w 52482"/>
                  <a:gd name="connsiteY3" fmla="*/ 93845 h 93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482" h="93845">
                    <a:moveTo>
                      <a:pt x="52483" y="93178"/>
                    </a:moveTo>
                    <a:lnTo>
                      <a:pt x="52483" y="31361"/>
                    </a:lnTo>
                    <a:cubicBezTo>
                      <a:pt x="49054" y="-10454"/>
                      <a:pt x="3429" y="-10454"/>
                      <a:pt x="0" y="31361"/>
                    </a:cubicBezTo>
                    <a:lnTo>
                      <a:pt x="0" y="93845"/>
                    </a:lnTo>
                  </a:path>
                </a:pathLst>
              </a:custGeom>
              <a:noFill/>
              <a:ln w="9525" cap="flat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1" name="Kombinationstegning: figur 240">
                <a:extLst>
                  <a:ext uri="{FF2B5EF4-FFF2-40B4-BE49-F238E27FC236}">
                    <a16:creationId xmlns:a16="http://schemas.microsoft.com/office/drawing/2014/main" id="{E30282B3-4DB8-FF03-19EA-156165F76FEF}"/>
                  </a:ext>
                </a:extLst>
              </p:cNvPr>
              <p:cNvSpPr/>
              <p:nvPr/>
            </p:nvSpPr>
            <p:spPr>
              <a:xfrm>
                <a:off x="9209507" y="5295173"/>
                <a:ext cx="42467" cy="42053"/>
              </a:xfrm>
              <a:custGeom>
                <a:avLst/>
                <a:gdLst>
                  <a:gd name="connsiteX0" fmla="*/ 42467 w 42467"/>
                  <a:gd name="connsiteY0" fmla="*/ 21514 h 42053"/>
                  <a:gd name="connsiteX1" fmla="*/ 81 w 42467"/>
                  <a:gd name="connsiteY1" fmla="*/ 23324 h 42053"/>
                  <a:gd name="connsiteX2" fmla="*/ 42467 w 42467"/>
                  <a:gd name="connsiteY2" fmla="*/ 20562 h 42053"/>
                  <a:gd name="connsiteX3" fmla="*/ 42467 w 42467"/>
                  <a:gd name="connsiteY3" fmla="*/ 21514 h 4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467" h="42053">
                    <a:moveTo>
                      <a:pt x="42467" y="21514"/>
                    </a:moveTo>
                    <a:cubicBezTo>
                      <a:pt x="41610" y="47613"/>
                      <a:pt x="3129" y="49518"/>
                      <a:pt x="81" y="23324"/>
                    </a:cubicBezTo>
                    <a:cubicBezTo>
                      <a:pt x="-2110" y="-5918"/>
                      <a:pt x="40943" y="-8585"/>
                      <a:pt x="42467" y="20562"/>
                    </a:cubicBezTo>
                    <a:lnTo>
                      <a:pt x="42467" y="2151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2" name="Kombinationstegning: figur 241">
                <a:extLst>
                  <a:ext uri="{FF2B5EF4-FFF2-40B4-BE49-F238E27FC236}">
                    <a16:creationId xmlns:a16="http://schemas.microsoft.com/office/drawing/2014/main" id="{8925B84F-87EE-119B-A098-4783FAD6E2FA}"/>
                  </a:ext>
                </a:extLst>
              </p:cNvPr>
              <p:cNvSpPr/>
              <p:nvPr/>
            </p:nvSpPr>
            <p:spPr>
              <a:xfrm>
                <a:off x="9081667" y="5294970"/>
                <a:ext cx="42278" cy="42576"/>
              </a:xfrm>
              <a:custGeom>
                <a:avLst/>
                <a:gdLst>
                  <a:gd name="connsiteX0" fmla="*/ 0 w 42278"/>
                  <a:gd name="connsiteY0" fmla="*/ 21241 h 42576"/>
                  <a:gd name="connsiteX1" fmla="*/ 21241 w 42278"/>
                  <a:gd name="connsiteY1" fmla="*/ 0 h 42576"/>
                  <a:gd name="connsiteX2" fmla="*/ 21241 w 42278"/>
                  <a:gd name="connsiteY2" fmla="*/ 42577 h 42576"/>
                  <a:gd name="connsiteX3" fmla="*/ 0 w 42278"/>
                  <a:gd name="connsiteY3" fmla="*/ 21336 h 4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78" h="42576">
                    <a:moveTo>
                      <a:pt x="0" y="21241"/>
                    </a:moveTo>
                    <a:cubicBezTo>
                      <a:pt x="0" y="9525"/>
                      <a:pt x="9525" y="0"/>
                      <a:pt x="21241" y="0"/>
                    </a:cubicBezTo>
                    <a:cubicBezTo>
                      <a:pt x="49244" y="762"/>
                      <a:pt x="49339" y="41815"/>
                      <a:pt x="21241" y="42577"/>
                    </a:cubicBezTo>
                    <a:cubicBezTo>
                      <a:pt x="9525" y="42577"/>
                      <a:pt x="0" y="33052"/>
                      <a:pt x="0" y="21336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3" name="Kombinationstegning: figur 242">
                <a:extLst>
                  <a:ext uri="{FF2B5EF4-FFF2-40B4-BE49-F238E27FC236}">
                    <a16:creationId xmlns:a16="http://schemas.microsoft.com/office/drawing/2014/main" id="{0E2670D5-88F7-6A77-4CD9-3C4D52A2C311}"/>
                  </a:ext>
                </a:extLst>
              </p:cNvPr>
              <p:cNvSpPr/>
              <p:nvPr/>
            </p:nvSpPr>
            <p:spPr>
              <a:xfrm>
                <a:off x="9155111" y="5303450"/>
                <a:ext cx="25616" cy="25298"/>
              </a:xfrm>
              <a:custGeom>
                <a:avLst/>
                <a:gdLst>
                  <a:gd name="connsiteX0" fmla="*/ 25617 w 25616"/>
                  <a:gd name="connsiteY0" fmla="*/ 13142 h 25298"/>
                  <a:gd name="connsiteX1" fmla="*/ 185 w 25616"/>
                  <a:gd name="connsiteY1" fmla="*/ 10380 h 25298"/>
                  <a:gd name="connsiteX2" fmla="*/ 25617 w 25616"/>
                  <a:gd name="connsiteY2" fmla="*/ 12285 h 25298"/>
                  <a:gd name="connsiteX3" fmla="*/ 25617 w 25616"/>
                  <a:gd name="connsiteY3" fmla="*/ 13142 h 25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16" h="25298">
                    <a:moveTo>
                      <a:pt x="25617" y="13142"/>
                    </a:moveTo>
                    <a:cubicBezTo>
                      <a:pt x="24569" y="30954"/>
                      <a:pt x="-2482" y="28477"/>
                      <a:pt x="185" y="10380"/>
                    </a:cubicBezTo>
                    <a:cubicBezTo>
                      <a:pt x="3043" y="-4670"/>
                      <a:pt x="25045" y="-2765"/>
                      <a:pt x="25617" y="12285"/>
                    </a:cubicBezTo>
                    <a:lnTo>
                      <a:pt x="25617" y="1314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4" name="Kombinationstegning: figur 243">
                <a:extLst>
                  <a:ext uri="{FF2B5EF4-FFF2-40B4-BE49-F238E27FC236}">
                    <a16:creationId xmlns:a16="http://schemas.microsoft.com/office/drawing/2014/main" id="{0893E79A-67C1-380D-EF13-95FE23A4C008}"/>
                  </a:ext>
                </a:extLst>
              </p:cNvPr>
              <p:cNvSpPr/>
              <p:nvPr/>
            </p:nvSpPr>
            <p:spPr>
              <a:xfrm>
                <a:off x="8809157" y="5619296"/>
                <a:ext cx="241934" cy="9525"/>
              </a:xfrm>
              <a:custGeom>
                <a:avLst/>
                <a:gdLst>
                  <a:gd name="connsiteX0" fmla="*/ 0 w 241934"/>
                  <a:gd name="connsiteY0" fmla="*/ 0 h 9525"/>
                  <a:gd name="connsiteX1" fmla="*/ 241935 w 241934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1934" h="9525">
                    <a:moveTo>
                      <a:pt x="0" y="0"/>
                    </a:moveTo>
                    <a:lnTo>
                      <a:pt x="241935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5" name="Kombinationstegning: figur 244">
                <a:extLst>
                  <a:ext uri="{FF2B5EF4-FFF2-40B4-BE49-F238E27FC236}">
                    <a16:creationId xmlns:a16="http://schemas.microsoft.com/office/drawing/2014/main" id="{9AF8A0F1-0524-63AD-4FA2-226732FD28D9}"/>
                  </a:ext>
                </a:extLst>
              </p:cNvPr>
              <p:cNvSpPr/>
              <p:nvPr/>
            </p:nvSpPr>
            <p:spPr>
              <a:xfrm>
                <a:off x="9281026" y="5619296"/>
                <a:ext cx="232981" cy="9525"/>
              </a:xfrm>
              <a:custGeom>
                <a:avLst/>
                <a:gdLst>
                  <a:gd name="connsiteX0" fmla="*/ 232981 w 232981"/>
                  <a:gd name="connsiteY0" fmla="*/ 0 h 9525"/>
                  <a:gd name="connsiteX1" fmla="*/ 0 w 232981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2981" h="9525">
                    <a:moveTo>
                      <a:pt x="232981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6" name="Kombinationstegning: figur 245">
                <a:extLst>
                  <a:ext uri="{FF2B5EF4-FFF2-40B4-BE49-F238E27FC236}">
                    <a16:creationId xmlns:a16="http://schemas.microsoft.com/office/drawing/2014/main" id="{9AC01616-2F69-1F27-C2E9-1C688D86E6F6}"/>
                  </a:ext>
                </a:extLst>
              </p:cNvPr>
              <p:cNvSpPr/>
              <p:nvPr/>
            </p:nvSpPr>
            <p:spPr>
              <a:xfrm>
                <a:off x="9281026" y="5268997"/>
                <a:ext cx="270986" cy="177039"/>
              </a:xfrm>
              <a:custGeom>
                <a:avLst/>
                <a:gdLst>
                  <a:gd name="connsiteX0" fmla="*/ 270986 w 270986"/>
                  <a:gd name="connsiteY0" fmla="*/ 177039 h 177039"/>
                  <a:gd name="connsiteX1" fmla="*/ 235839 w 270986"/>
                  <a:gd name="connsiteY1" fmla="*/ 13780 h 177039"/>
                  <a:gd name="connsiteX2" fmla="*/ 217646 w 270986"/>
                  <a:gd name="connsiteY2" fmla="*/ 65 h 177039"/>
                  <a:gd name="connsiteX3" fmla="*/ 0 w 270986"/>
                  <a:gd name="connsiteY3" fmla="*/ 65 h 177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986" h="177039">
                    <a:moveTo>
                      <a:pt x="270986" y="177039"/>
                    </a:moveTo>
                    <a:cubicBezTo>
                      <a:pt x="260509" y="127509"/>
                      <a:pt x="246888" y="65215"/>
                      <a:pt x="235839" y="13780"/>
                    </a:cubicBezTo>
                    <a:cubicBezTo>
                      <a:pt x="233267" y="-2126"/>
                      <a:pt x="230219" y="160"/>
                      <a:pt x="217646" y="65"/>
                    </a:cubicBezTo>
                    <a:cubicBezTo>
                      <a:pt x="149543" y="65"/>
                      <a:pt x="65437" y="65"/>
                      <a:pt x="0" y="65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7" name="Kombinationstegning: figur 246">
                <a:extLst>
                  <a:ext uri="{FF2B5EF4-FFF2-40B4-BE49-F238E27FC236}">
                    <a16:creationId xmlns:a16="http://schemas.microsoft.com/office/drawing/2014/main" id="{01B2CE74-BF72-E15A-5BE2-10ADC28F56CB}"/>
                  </a:ext>
                </a:extLst>
              </p:cNvPr>
              <p:cNvSpPr/>
              <p:nvPr/>
            </p:nvSpPr>
            <p:spPr>
              <a:xfrm>
                <a:off x="9281026" y="5448227"/>
                <a:ext cx="271557" cy="483393"/>
              </a:xfrm>
              <a:custGeom>
                <a:avLst/>
                <a:gdLst>
                  <a:gd name="connsiteX0" fmla="*/ 0 w 271557"/>
                  <a:gd name="connsiteY0" fmla="*/ 0 h 483393"/>
                  <a:gd name="connsiteX1" fmla="*/ 271558 w 271557"/>
                  <a:gd name="connsiteY1" fmla="*/ 0 h 483393"/>
                  <a:gd name="connsiteX2" fmla="*/ 271558 w 271557"/>
                  <a:gd name="connsiteY2" fmla="*/ 483394 h 483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1557" h="483393">
                    <a:moveTo>
                      <a:pt x="0" y="0"/>
                    </a:moveTo>
                    <a:lnTo>
                      <a:pt x="271558" y="0"/>
                    </a:lnTo>
                    <a:lnTo>
                      <a:pt x="271558" y="483394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8" name="Kombinationstegning: figur 247">
                <a:extLst>
                  <a:ext uri="{FF2B5EF4-FFF2-40B4-BE49-F238E27FC236}">
                    <a16:creationId xmlns:a16="http://schemas.microsoft.com/office/drawing/2014/main" id="{1B6AC543-7DA3-A5DE-AC46-24D6EBDBEEEC}"/>
                  </a:ext>
                </a:extLst>
              </p:cNvPr>
              <p:cNvSpPr/>
              <p:nvPr/>
            </p:nvSpPr>
            <p:spPr>
              <a:xfrm>
                <a:off x="8769914" y="5268966"/>
                <a:ext cx="282225" cy="177356"/>
              </a:xfrm>
              <a:custGeom>
                <a:avLst/>
                <a:gdLst>
                  <a:gd name="connsiteX0" fmla="*/ 0 w 282225"/>
                  <a:gd name="connsiteY0" fmla="*/ 177357 h 177356"/>
                  <a:gd name="connsiteX1" fmla="*/ 35147 w 282225"/>
                  <a:gd name="connsiteY1" fmla="*/ 13717 h 177356"/>
                  <a:gd name="connsiteX2" fmla="*/ 49816 w 282225"/>
                  <a:gd name="connsiteY2" fmla="*/ 1 h 177356"/>
                  <a:gd name="connsiteX3" fmla="*/ 282226 w 282225"/>
                  <a:gd name="connsiteY3" fmla="*/ 1 h 177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2225" h="177356">
                    <a:moveTo>
                      <a:pt x="0" y="177357"/>
                    </a:moveTo>
                    <a:cubicBezTo>
                      <a:pt x="10382" y="128017"/>
                      <a:pt x="24194" y="65152"/>
                      <a:pt x="35147" y="13717"/>
                    </a:cubicBezTo>
                    <a:cubicBezTo>
                      <a:pt x="38195" y="-380"/>
                      <a:pt x="37910" y="1"/>
                      <a:pt x="49816" y="1"/>
                    </a:cubicBezTo>
                    <a:cubicBezTo>
                      <a:pt x="122396" y="1"/>
                      <a:pt x="212407" y="1"/>
                      <a:pt x="282226" y="1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9" name="Kombinationstegning: figur 248">
                <a:extLst>
                  <a:ext uri="{FF2B5EF4-FFF2-40B4-BE49-F238E27FC236}">
                    <a16:creationId xmlns:a16="http://schemas.microsoft.com/office/drawing/2014/main" id="{EE0E97E3-301D-0C5F-A1B5-22ECF61DAA1F}"/>
                  </a:ext>
                </a:extLst>
              </p:cNvPr>
              <p:cNvSpPr/>
              <p:nvPr/>
            </p:nvSpPr>
            <p:spPr>
              <a:xfrm>
                <a:off x="8769438" y="5448227"/>
                <a:ext cx="282701" cy="480917"/>
              </a:xfrm>
              <a:custGeom>
                <a:avLst/>
                <a:gdLst>
                  <a:gd name="connsiteX0" fmla="*/ 282702 w 282701"/>
                  <a:gd name="connsiteY0" fmla="*/ 0 h 480917"/>
                  <a:gd name="connsiteX1" fmla="*/ 0 w 282701"/>
                  <a:gd name="connsiteY1" fmla="*/ 0 h 480917"/>
                  <a:gd name="connsiteX2" fmla="*/ 0 w 282701"/>
                  <a:gd name="connsiteY2" fmla="*/ 480917 h 480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2701" h="480917">
                    <a:moveTo>
                      <a:pt x="282702" y="0"/>
                    </a:moveTo>
                    <a:lnTo>
                      <a:pt x="0" y="0"/>
                    </a:lnTo>
                    <a:lnTo>
                      <a:pt x="0" y="480917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50" name="Kombinationstegning: figur 249">
                <a:extLst>
                  <a:ext uri="{FF2B5EF4-FFF2-40B4-BE49-F238E27FC236}">
                    <a16:creationId xmlns:a16="http://schemas.microsoft.com/office/drawing/2014/main" id="{94A13BB4-0652-87B4-087A-42DD20FAF7B5}"/>
                  </a:ext>
                </a:extLst>
              </p:cNvPr>
              <p:cNvSpPr/>
              <p:nvPr/>
            </p:nvSpPr>
            <p:spPr>
              <a:xfrm>
                <a:off x="9281026" y="4856344"/>
                <a:ext cx="9525" cy="1062894"/>
              </a:xfrm>
              <a:custGeom>
                <a:avLst/>
                <a:gdLst>
                  <a:gd name="connsiteX0" fmla="*/ 0 w 9525"/>
                  <a:gd name="connsiteY0" fmla="*/ 0 h 1062894"/>
                  <a:gd name="connsiteX1" fmla="*/ 0 w 9525"/>
                  <a:gd name="connsiteY1" fmla="*/ 1062895 h 1062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062894">
                    <a:moveTo>
                      <a:pt x="0" y="0"/>
                    </a:moveTo>
                    <a:lnTo>
                      <a:pt x="0" y="1062895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51" name="Kombinationstegning: figur 250">
                <a:extLst>
                  <a:ext uri="{FF2B5EF4-FFF2-40B4-BE49-F238E27FC236}">
                    <a16:creationId xmlns:a16="http://schemas.microsoft.com/office/drawing/2014/main" id="{A737EEEA-2470-C03A-4126-9D29AC8669E8}"/>
                  </a:ext>
                </a:extLst>
              </p:cNvPr>
              <p:cNvSpPr/>
              <p:nvPr/>
            </p:nvSpPr>
            <p:spPr>
              <a:xfrm>
                <a:off x="9051092" y="4856344"/>
                <a:ext cx="9525" cy="1062894"/>
              </a:xfrm>
              <a:custGeom>
                <a:avLst/>
                <a:gdLst>
                  <a:gd name="connsiteX0" fmla="*/ 0 w 9525"/>
                  <a:gd name="connsiteY0" fmla="*/ 0 h 1062894"/>
                  <a:gd name="connsiteX1" fmla="*/ 0 w 9525"/>
                  <a:gd name="connsiteY1" fmla="*/ 1062895 h 1062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062894">
                    <a:moveTo>
                      <a:pt x="0" y="0"/>
                    </a:moveTo>
                    <a:lnTo>
                      <a:pt x="0" y="1062895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</p:grpSp>
        <p:sp>
          <p:nvSpPr>
            <p:cNvPr id="27" name="Kombinationstegning: figur 26">
              <a:extLst>
                <a:ext uri="{FF2B5EF4-FFF2-40B4-BE49-F238E27FC236}">
                  <a16:creationId xmlns:a16="http://schemas.microsoft.com/office/drawing/2014/main" id="{765FFFFC-1329-9FEF-3131-8B406899E5D9}"/>
                </a:ext>
              </a:extLst>
            </p:cNvPr>
            <p:cNvSpPr/>
            <p:nvPr/>
          </p:nvSpPr>
          <p:spPr>
            <a:xfrm>
              <a:off x="7372692" y="5892158"/>
              <a:ext cx="2780442" cy="395191"/>
            </a:xfrm>
            <a:custGeom>
              <a:avLst/>
              <a:gdLst>
                <a:gd name="connsiteX0" fmla="*/ 0 w 2780442"/>
                <a:gd name="connsiteY0" fmla="*/ 395126 h 395191"/>
                <a:gd name="connsiteX1" fmla="*/ 1701260 w 2780442"/>
                <a:gd name="connsiteY1" fmla="*/ 26985 h 395191"/>
                <a:gd name="connsiteX2" fmla="*/ 2341340 w 2780442"/>
                <a:gd name="connsiteY2" fmla="*/ 17079 h 395191"/>
                <a:gd name="connsiteX3" fmla="*/ 2780443 w 2780442"/>
                <a:gd name="connsiteY3" fmla="*/ 48035 h 39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0442" h="395191">
                  <a:moveTo>
                    <a:pt x="0" y="395126"/>
                  </a:moveTo>
                  <a:cubicBezTo>
                    <a:pt x="243935" y="400842"/>
                    <a:pt x="750380" y="26985"/>
                    <a:pt x="1701260" y="26985"/>
                  </a:cubicBezTo>
                  <a:cubicBezTo>
                    <a:pt x="2071592" y="26985"/>
                    <a:pt x="1963388" y="95946"/>
                    <a:pt x="2341340" y="17079"/>
                  </a:cubicBezTo>
                  <a:cubicBezTo>
                    <a:pt x="2646140" y="-27403"/>
                    <a:pt x="2741486" y="26604"/>
                    <a:pt x="2780443" y="48035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8" name="Kombinationstegning: figur 27">
              <a:extLst>
                <a:ext uri="{FF2B5EF4-FFF2-40B4-BE49-F238E27FC236}">
                  <a16:creationId xmlns:a16="http://schemas.microsoft.com/office/drawing/2014/main" id="{BEC38117-F8C1-D0B1-F030-5F2E07B23F2F}"/>
                </a:ext>
              </a:extLst>
            </p:cNvPr>
            <p:cNvSpPr/>
            <p:nvPr/>
          </p:nvSpPr>
          <p:spPr>
            <a:xfrm>
              <a:off x="5834690" y="5669785"/>
              <a:ext cx="2936843" cy="334035"/>
            </a:xfrm>
            <a:custGeom>
              <a:avLst/>
              <a:gdLst>
                <a:gd name="connsiteX0" fmla="*/ 2936843 w 2936843"/>
                <a:gd name="connsiteY0" fmla="*/ 2470 h 334035"/>
                <a:gd name="connsiteX1" fmla="*/ 0 w 2936843"/>
                <a:gd name="connsiteY1" fmla="*/ 334035 h 334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6843" h="334035">
                  <a:moveTo>
                    <a:pt x="2936843" y="2470"/>
                  </a:moveTo>
                  <a:cubicBezTo>
                    <a:pt x="2936843" y="2470"/>
                    <a:pt x="1468565" y="-50489"/>
                    <a:pt x="0" y="334035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9" name="Kombinationstegning: figur 28">
              <a:extLst>
                <a:ext uri="{FF2B5EF4-FFF2-40B4-BE49-F238E27FC236}">
                  <a16:creationId xmlns:a16="http://schemas.microsoft.com/office/drawing/2014/main" id="{F4B61FB3-43EB-BE61-1207-C7527A6742F5}"/>
                </a:ext>
              </a:extLst>
            </p:cNvPr>
            <p:cNvSpPr/>
            <p:nvPr/>
          </p:nvSpPr>
          <p:spPr>
            <a:xfrm>
              <a:off x="8101735" y="5158858"/>
              <a:ext cx="379475" cy="476631"/>
            </a:xfrm>
            <a:custGeom>
              <a:avLst/>
              <a:gdLst>
                <a:gd name="connsiteX0" fmla="*/ 379476 w 379475"/>
                <a:gd name="connsiteY0" fmla="*/ 251841 h 476631"/>
                <a:gd name="connsiteX1" fmla="*/ 326707 w 379475"/>
                <a:gd name="connsiteY1" fmla="*/ 219932 h 476631"/>
                <a:gd name="connsiteX2" fmla="*/ 357854 w 379475"/>
                <a:gd name="connsiteY2" fmla="*/ 159353 h 476631"/>
                <a:gd name="connsiteX3" fmla="*/ 283178 w 379475"/>
                <a:gd name="connsiteY3" fmla="*/ 84677 h 476631"/>
                <a:gd name="connsiteX4" fmla="*/ 254413 w 379475"/>
                <a:gd name="connsiteY4" fmla="*/ 90488 h 476631"/>
                <a:gd name="connsiteX5" fmla="*/ 258699 w 379475"/>
                <a:gd name="connsiteY5" fmla="*/ 67056 h 476631"/>
                <a:gd name="connsiteX6" fmla="*/ 191643 w 379475"/>
                <a:gd name="connsiteY6" fmla="*/ 0 h 476631"/>
                <a:gd name="connsiteX7" fmla="*/ 124587 w 379475"/>
                <a:gd name="connsiteY7" fmla="*/ 67056 h 476631"/>
                <a:gd name="connsiteX8" fmla="*/ 139065 w 379475"/>
                <a:gd name="connsiteY8" fmla="*/ 108585 h 476631"/>
                <a:gd name="connsiteX9" fmla="*/ 132874 w 379475"/>
                <a:gd name="connsiteY9" fmla="*/ 108299 h 476631"/>
                <a:gd name="connsiteX10" fmla="*/ 45529 w 379475"/>
                <a:gd name="connsiteY10" fmla="*/ 195644 h 476631"/>
                <a:gd name="connsiteX11" fmla="*/ 72295 w 379475"/>
                <a:gd name="connsiteY11" fmla="*/ 258509 h 476631"/>
                <a:gd name="connsiteX12" fmla="*/ 0 w 379475"/>
                <a:gd name="connsiteY12" fmla="*/ 363760 h 476631"/>
                <a:gd name="connsiteX13" fmla="*/ 112871 w 379475"/>
                <a:gd name="connsiteY13" fmla="*/ 476631 h 476631"/>
                <a:gd name="connsiteX14" fmla="*/ 205930 w 379475"/>
                <a:gd name="connsiteY14" fmla="*/ 416433 h 476631"/>
                <a:gd name="connsiteX15" fmla="*/ 294608 w 379475"/>
                <a:gd name="connsiteY15" fmla="*/ 449866 h 476631"/>
                <a:gd name="connsiteX16" fmla="*/ 317278 w 379475"/>
                <a:gd name="connsiteY16" fmla="*/ 447675 h 476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79475" h="476631">
                  <a:moveTo>
                    <a:pt x="379476" y="251841"/>
                  </a:moveTo>
                  <a:cubicBezTo>
                    <a:pt x="365284" y="236887"/>
                    <a:pt x="347091" y="225742"/>
                    <a:pt x="326707" y="219932"/>
                  </a:cubicBezTo>
                  <a:cubicBezTo>
                    <a:pt x="345567" y="206407"/>
                    <a:pt x="357854" y="184309"/>
                    <a:pt x="357854" y="159353"/>
                  </a:cubicBezTo>
                  <a:cubicBezTo>
                    <a:pt x="357854" y="118110"/>
                    <a:pt x="324421" y="84677"/>
                    <a:pt x="283178" y="84677"/>
                  </a:cubicBezTo>
                  <a:cubicBezTo>
                    <a:pt x="272987" y="84677"/>
                    <a:pt x="263271" y="86773"/>
                    <a:pt x="254413" y="90488"/>
                  </a:cubicBezTo>
                  <a:cubicBezTo>
                    <a:pt x="257175" y="83153"/>
                    <a:pt x="258699" y="75343"/>
                    <a:pt x="258699" y="67056"/>
                  </a:cubicBezTo>
                  <a:cubicBezTo>
                    <a:pt x="258699" y="30004"/>
                    <a:pt x="228695" y="0"/>
                    <a:pt x="191643" y="0"/>
                  </a:cubicBezTo>
                  <a:cubicBezTo>
                    <a:pt x="154591" y="0"/>
                    <a:pt x="124587" y="30004"/>
                    <a:pt x="124587" y="67056"/>
                  </a:cubicBezTo>
                  <a:cubicBezTo>
                    <a:pt x="124587" y="82772"/>
                    <a:pt x="130016" y="97155"/>
                    <a:pt x="139065" y="108585"/>
                  </a:cubicBezTo>
                  <a:cubicBezTo>
                    <a:pt x="136970" y="108394"/>
                    <a:pt x="134969" y="108299"/>
                    <a:pt x="132874" y="108299"/>
                  </a:cubicBezTo>
                  <a:cubicBezTo>
                    <a:pt x="84677" y="108299"/>
                    <a:pt x="45529" y="147447"/>
                    <a:pt x="45529" y="195644"/>
                  </a:cubicBezTo>
                  <a:cubicBezTo>
                    <a:pt x="45529" y="220313"/>
                    <a:pt x="55816" y="242602"/>
                    <a:pt x="72295" y="258509"/>
                  </a:cubicBezTo>
                  <a:cubicBezTo>
                    <a:pt x="30004" y="274796"/>
                    <a:pt x="0" y="315754"/>
                    <a:pt x="0" y="363760"/>
                  </a:cubicBezTo>
                  <a:cubicBezTo>
                    <a:pt x="0" y="426053"/>
                    <a:pt x="50578" y="476631"/>
                    <a:pt x="112871" y="476631"/>
                  </a:cubicBezTo>
                  <a:cubicBezTo>
                    <a:pt x="156210" y="476631"/>
                    <a:pt x="186976" y="452247"/>
                    <a:pt x="205930" y="416433"/>
                  </a:cubicBezTo>
                  <a:cubicBezTo>
                    <a:pt x="227076" y="437102"/>
                    <a:pt x="262699" y="449866"/>
                    <a:pt x="294608" y="449866"/>
                  </a:cubicBezTo>
                  <a:cubicBezTo>
                    <a:pt x="302419" y="449866"/>
                    <a:pt x="309944" y="449104"/>
                    <a:pt x="317278" y="447675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0" name="Kombinationstegning: figur 29">
              <a:extLst>
                <a:ext uri="{FF2B5EF4-FFF2-40B4-BE49-F238E27FC236}">
                  <a16:creationId xmlns:a16="http://schemas.microsoft.com/office/drawing/2014/main" id="{EB211F21-02EC-BAE0-A9A2-79FB3940464B}"/>
                </a:ext>
              </a:extLst>
            </p:cNvPr>
            <p:cNvSpPr/>
            <p:nvPr/>
          </p:nvSpPr>
          <p:spPr>
            <a:xfrm>
              <a:off x="8209082" y="5452037"/>
              <a:ext cx="98583" cy="50006"/>
            </a:xfrm>
            <a:custGeom>
              <a:avLst/>
              <a:gdLst>
                <a:gd name="connsiteX0" fmla="*/ 98584 w 98583"/>
                <a:gd name="connsiteY0" fmla="*/ 50006 h 50006"/>
                <a:gd name="connsiteX1" fmla="*/ 32385 w 98583"/>
                <a:gd name="connsiteY1" fmla="*/ 24956 h 50006"/>
                <a:gd name="connsiteX2" fmla="*/ 0 w 98583"/>
                <a:gd name="connsiteY2" fmla="*/ 0 h 5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83" h="50006">
                  <a:moveTo>
                    <a:pt x="98584" y="50006"/>
                  </a:moveTo>
                  <a:lnTo>
                    <a:pt x="32385" y="24956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1" name="Kombinationstegning: figur 30">
              <a:extLst>
                <a:ext uri="{FF2B5EF4-FFF2-40B4-BE49-F238E27FC236}">
                  <a16:creationId xmlns:a16="http://schemas.microsoft.com/office/drawing/2014/main" id="{E9E1431E-2606-4FA4-F754-35C51608273F}"/>
                </a:ext>
              </a:extLst>
            </p:cNvPr>
            <p:cNvSpPr/>
            <p:nvPr/>
          </p:nvSpPr>
          <p:spPr>
            <a:xfrm>
              <a:off x="8307666" y="5294113"/>
              <a:ext cx="9525" cy="376618"/>
            </a:xfrm>
            <a:custGeom>
              <a:avLst/>
              <a:gdLst>
                <a:gd name="connsiteX0" fmla="*/ 0 w 9525"/>
                <a:gd name="connsiteY0" fmla="*/ 376619 h 376618"/>
                <a:gd name="connsiteX1" fmla="*/ 0 w 9525"/>
                <a:gd name="connsiteY1" fmla="*/ 0 h 376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376618">
                  <a:moveTo>
                    <a:pt x="0" y="376619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28" name="Kombinationstegning: figur 127">
              <a:extLst>
                <a:ext uri="{FF2B5EF4-FFF2-40B4-BE49-F238E27FC236}">
                  <a16:creationId xmlns:a16="http://schemas.microsoft.com/office/drawing/2014/main" id="{5106A948-2418-8DBC-7B85-B64839E4E0BB}"/>
                </a:ext>
              </a:extLst>
            </p:cNvPr>
            <p:cNvSpPr/>
            <p:nvPr/>
          </p:nvSpPr>
          <p:spPr>
            <a:xfrm>
              <a:off x="8240134" y="5336404"/>
              <a:ext cx="128587" cy="38004"/>
            </a:xfrm>
            <a:custGeom>
              <a:avLst/>
              <a:gdLst>
                <a:gd name="connsiteX0" fmla="*/ 128588 w 128587"/>
                <a:gd name="connsiteY0" fmla="*/ 0 h 38004"/>
                <a:gd name="connsiteX1" fmla="*/ 67532 w 128587"/>
                <a:gd name="connsiteY1" fmla="*/ 38005 h 38004"/>
                <a:gd name="connsiteX2" fmla="*/ 0 w 128587"/>
                <a:gd name="connsiteY2" fmla="*/ 0 h 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587" h="38004">
                  <a:moveTo>
                    <a:pt x="128588" y="0"/>
                  </a:moveTo>
                  <a:lnTo>
                    <a:pt x="67532" y="38005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29" name="Kombinationstegning: figur 128">
              <a:extLst>
                <a:ext uri="{FF2B5EF4-FFF2-40B4-BE49-F238E27FC236}">
                  <a16:creationId xmlns:a16="http://schemas.microsoft.com/office/drawing/2014/main" id="{8A4203CB-1CA0-1C20-576B-96C132A74D9B}"/>
                </a:ext>
              </a:extLst>
            </p:cNvPr>
            <p:cNvSpPr/>
            <p:nvPr/>
          </p:nvSpPr>
          <p:spPr>
            <a:xfrm>
              <a:off x="8307666" y="5452037"/>
              <a:ext cx="115538" cy="50006"/>
            </a:xfrm>
            <a:custGeom>
              <a:avLst/>
              <a:gdLst>
                <a:gd name="connsiteX0" fmla="*/ 0 w 115538"/>
                <a:gd name="connsiteY0" fmla="*/ 50006 h 50006"/>
                <a:gd name="connsiteX1" fmla="*/ 77629 w 115538"/>
                <a:gd name="connsiteY1" fmla="*/ 29242 h 50006"/>
                <a:gd name="connsiteX2" fmla="*/ 115538 w 115538"/>
                <a:gd name="connsiteY2" fmla="*/ 0 h 5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538" h="50006">
                  <a:moveTo>
                    <a:pt x="0" y="50006"/>
                  </a:moveTo>
                  <a:lnTo>
                    <a:pt x="77629" y="29242"/>
                  </a:lnTo>
                  <a:lnTo>
                    <a:pt x="115538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0" name="Kombinationstegning: figur 129">
              <a:extLst>
                <a:ext uri="{FF2B5EF4-FFF2-40B4-BE49-F238E27FC236}">
                  <a16:creationId xmlns:a16="http://schemas.microsoft.com/office/drawing/2014/main" id="{C2C1691E-34A2-851A-B8AA-06D99C2A3938}"/>
                </a:ext>
              </a:extLst>
            </p:cNvPr>
            <p:cNvSpPr/>
            <p:nvPr/>
          </p:nvSpPr>
          <p:spPr>
            <a:xfrm>
              <a:off x="8192223" y="5476993"/>
              <a:ext cx="49244" cy="35528"/>
            </a:xfrm>
            <a:custGeom>
              <a:avLst/>
              <a:gdLst>
                <a:gd name="connsiteX0" fmla="*/ 0 w 49244"/>
                <a:gd name="connsiteY0" fmla="*/ 35528 h 35528"/>
                <a:gd name="connsiteX1" fmla="*/ 49244 w 49244"/>
                <a:gd name="connsiteY1" fmla="*/ 0 h 3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244" h="35528">
                  <a:moveTo>
                    <a:pt x="0" y="35528"/>
                  </a:moveTo>
                  <a:lnTo>
                    <a:pt x="49244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1" name="Kombinationstegning: figur 130">
              <a:extLst>
                <a:ext uri="{FF2B5EF4-FFF2-40B4-BE49-F238E27FC236}">
                  <a16:creationId xmlns:a16="http://schemas.microsoft.com/office/drawing/2014/main" id="{0F92E8D4-887C-8586-9878-26C07D0B67C8}"/>
                </a:ext>
              </a:extLst>
            </p:cNvPr>
            <p:cNvSpPr/>
            <p:nvPr/>
          </p:nvSpPr>
          <p:spPr>
            <a:xfrm>
              <a:off x="8385676" y="5459372"/>
              <a:ext cx="20764" cy="30765"/>
            </a:xfrm>
            <a:custGeom>
              <a:avLst/>
              <a:gdLst>
                <a:gd name="connsiteX0" fmla="*/ 0 w 20764"/>
                <a:gd name="connsiteY0" fmla="*/ 0 h 30765"/>
                <a:gd name="connsiteX1" fmla="*/ 20764 w 20764"/>
                <a:gd name="connsiteY1" fmla="*/ 30766 h 30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764" h="30765">
                  <a:moveTo>
                    <a:pt x="0" y="0"/>
                  </a:moveTo>
                  <a:lnTo>
                    <a:pt x="20764" y="30766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2" name="Kombinationstegning: figur 131">
              <a:extLst>
                <a:ext uri="{FF2B5EF4-FFF2-40B4-BE49-F238E27FC236}">
                  <a16:creationId xmlns:a16="http://schemas.microsoft.com/office/drawing/2014/main" id="{D78BCB7F-A914-ACBB-7014-5D7F381A9162}"/>
                </a:ext>
              </a:extLst>
            </p:cNvPr>
            <p:cNvSpPr/>
            <p:nvPr/>
          </p:nvSpPr>
          <p:spPr>
            <a:xfrm>
              <a:off x="8447874" y="5346119"/>
              <a:ext cx="255079" cy="295275"/>
            </a:xfrm>
            <a:custGeom>
              <a:avLst/>
              <a:gdLst>
                <a:gd name="connsiteX0" fmla="*/ 0 w 255079"/>
                <a:gd name="connsiteY0" fmla="*/ 206121 h 295275"/>
                <a:gd name="connsiteX1" fmla="*/ 72580 w 255079"/>
                <a:gd name="connsiteY1" fmla="*/ 278701 h 295275"/>
                <a:gd name="connsiteX2" fmla="*/ 127540 w 255079"/>
                <a:gd name="connsiteY2" fmla="*/ 257937 h 295275"/>
                <a:gd name="connsiteX3" fmla="*/ 185166 w 255079"/>
                <a:gd name="connsiteY3" fmla="*/ 295275 h 295275"/>
                <a:gd name="connsiteX4" fmla="*/ 255079 w 255079"/>
                <a:gd name="connsiteY4" fmla="*/ 225362 h 295275"/>
                <a:gd name="connsiteX5" fmla="*/ 210217 w 255079"/>
                <a:gd name="connsiteY5" fmla="*/ 160115 h 295275"/>
                <a:gd name="connsiteX6" fmla="*/ 226790 w 255079"/>
                <a:gd name="connsiteY6" fmla="*/ 121158 h 295275"/>
                <a:gd name="connsiteX7" fmla="*/ 172688 w 255079"/>
                <a:gd name="connsiteY7" fmla="*/ 67056 h 295275"/>
                <a:gd name="connsiteX8" fmla="*/ 168878 w 255079"/>
                <a:gd name="connsiteY8" fmla="*/ 67247 h 295275"/>
                <a:gd name="connsiteX9" fmla="*/ 177832 w 255079"/>
                <a:gd name="connsiteY9" fmla="*/ 41529 h 295275"/>
                <a:gd name="connsiteX10" fmla="*/ 136303 w 255079"/>
                <a:gd name="connsiteY10" fmla="*/ 0 h 295275"/>
                <a:gd name="connsiteX11" fmla="*/ 94774 w 255079"/>
                <a:gd name="connsiteY11" fmla="*/ 41529 h 295275"/>
                <a:gd name="connsiteX12" fmla="*/ 97441 w 255079"/>
                <a:gd name="connsiteY12" fmla="*/ 56102 h 295275"/>
                <a:gd name="connsiteX13" fmla="*/ 79629 w 255079"/>
                <a:gd name="connsiteY13" fmla="*/ 52483 h 295275"/>
                <a:gd name="connsiteX14" fmla="*/ 33338 w 255079"/>
                <a:gd name="connsiteY14" fmla="*/ 98774 h 295275"/>
                <a:gd name="connsiteX15" fmla="*/ 52673 w 255079"/>
                <a:gd name="connsiteY15" fmla="*/ 136303 h 295275"/>
                <a:gd name="connsiteX16" fmla="*/ 0 w 255079"/>
                <a:gd name="connsiteY16" fmla="*/ 206121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079" h="295275">
                  <a:moveTo>
                    <a:pt x="0" y="206121"/>
                  </a:moveTo>
                  <a:cubicBezTo>
                    <a:pt x="0" y="246221"/>
                    <a:pt x="32480" y="278701"/>
                    <a:pt x="72580" y="278701"/>
                  </a:cubicBezTo>
                  <a:cubicBezTo>
                    <a:pt x="92393" y="278701"/>
                    <a:pt x="114490" y="270796"/>
                    <a:pt x="127540" y="257937"/>
                  </a:cubicBezTo>
                  <a:cubicBezTo>
                    <a:pt x="139255" y="280130"/>
                    <a:pt x="158305" y="295275"/>
                    <a:pt x="185166" y="295275"/>
                  </a:cubicBezTo>
                  <a:cubicBezTo>
                    <a:pt x="223838" y="295275"/>
                    <a:pt x="255079" y="263938"/>
                    <a:pt x="255079" y="225362"/>
                  </a:cubicBezTo>
                  <a:cubicBezTo>
                    <a:pt x="255079" y="195644"/>
                    <a:pt x="236506" y="170212"/>
                    <a:pt x="210217" y="160115"/>
                  </a:cubicBezTo>
                  <a:cubicBezTo>
                    <a:pt x="220409" y="150304"/>
                    <a:pt x="226790" y="136493"/>
                    <a:pt x="226790" y="121158"/>
                  </a:cubicBezTo>
                  <a:cubicBezTo>
                    <a:pt x="226790" y="91250"/>
                    <a:pt x="202597" y="67056"/>
                    <a:pt x="172688" y="67056"/>
                  </a:cubicBezTo>
                  <a:cubicBezTo>
                    <a:pt x="171355" y="67056"/>
                    <a:pt x="170116" y="67151"/>
                    <a:pt x="168878" y="67247"/>
                  </a:cubicBezTo>
                  <a:cubicBezTo>
                    <a:pt x="174498" y="60198"/>
                    <a:pt x="177832" y="51245"/>
                    <a:pt x="177832" y="41529"/>
                  </a:cubicBezTo>
                  <a:cubicBezTo>
                    <a:pt x="177832" y="18574"/>
                    <a:pt x="159258" y="0"/>
                    <a:pt x="136303" y="0"/>
                  </a:cubicBezTo>
                  <a:cubicBezTo>
                    <a:pt x="113347" y="0"/>
                    <a:pt x="94774" y="18574"/>
                    <a:pt x="94774" y="41529"/>
                  </a:cubicBezTo>
                  <a:cubicBezTo>
                    <a:pt x="94774" y="46673"/>
                    <a:pt x="95726" y="51530"/>
                    <a:pt x="97441" y="56102"/>
                  </a:cubicBezTo>
                  <a:cubicBezTo>
                    <a:pt x="91916" y="53816"/>
                    <a:pt x="85915" y="52483"/>
                    <a:pt x="79629" y="52483"/>
                  </a:cubicBezTo>
                  <a:cubicBezTo>
                    <a:pt x="54102" y="52483"/>
                    <a:pt x="33338" y="73247"/>
                    <a:pt x="33338" y="98774"/>
                  </a:cubicBezTo>
                  <a:cubicBezTo>
                    <a:pt x="33338" y="114300"/>
                    <a:pt x="40957" y="127921"/>
                    <a:pt x="52673" y="136303"/>
                  </a:cubicBezTo>
                  <a:cubicBezTo>
                    <a:pt x="22288" y="144971"/>
                    <a:pt x="0" y="172879"/>
                    <a:pt x="0" y="206121"/>
                  </a:cubicBezTo>
                  <a:close/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3" name="Kombinationstegning: figur 132">
              <a:extLst>
                <a:ext uri="{FF2B5EF4-FFF2-40B4-BE49-F238E27FC236}">
                  <a16:creationId xmlns:a16="http://schemas.microsoft.com/office/drawing/2014/main" id="{C2E1F644-7514-E478-2B43-CD3E72C0A7FC}"/>
                </a:ext>
              </a:extLst>
            </p:cNvPr>
            <p:cNvSpPr/>
            <p:nvPr/>
          </p:nvSpPr>
          <p:spPr>
            <a:xfrm>
              <a:off x="8575509" y="5535571"/>
              <a:ext cx="61055" cy="30956"/>
            </a:xfrm>
            <a:custGeom>
              <a:avLst/>
              <a:gdLst>
                <a:gd name="connsiteX0" fmla="*/ 0 w 61055"/>
                <a:gd name="connsiteY0" fmla="*/ 30956 h 30956"/>
                <a:gd name="connsiteX1" fmla="*/ 40958 w 61055"/>
                <a:gd name="connsiteY1" fmla="*/ 15526 h 30956"/>
                <a:gd name="connsiteX2" fmla="*/ 61055 w 61055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055" h="30956">
                  <a:moveTo>
                    <a:pt x="0" y="30956"/>
                  </a:moveTo>
                  <a:lnTo>
                    <a:pt x="40958" y="15526"/>
                  </a:lnTo>
                  <a:lnTo>
                    <a:pt x="61055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4" name="Kombinationstegning: figur 133">
              <a:extLst>
                <a:ext uri="{FF2B5EF4-FFF2-40B4-BE49-F238E27FC236}">
                  <a16:creationId xmlns:a16="http://schemas.microsoft.com/office/drawing/2014/main" id="{91E750A0-5A41-06E3-A6A9-7FC65D690A2F}"/>
                </a:ext>
              </a:extLst>
            </p:cNvPr>
            <p:cNvSpPr/>
            <p:nvPr/>
          </p:nvSpPr>
          <p:spPr>
            <a:xfrm>
              <a:off x="8575509" y="5437655"/>
              <a:ext cx="9525" cy="233076"/>
            </a:xfrm>
            <a:custGeom>
              <a:avLst/>
              <a:gdLst>
                <a:gd name="connsiteX0" fmla="*/ 0 w 9525"/>
                <a:gd name="connsiteY0" fmla="*/ 233077 h 233076"/>
                <a:gd name="connsiteX1" fmla="*/ 0 w 9525"/>
                <a:gd name="connsiteY1" fmla="*/ 0 h 233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33076">
                  <a:moveTo>
                    <a:pt x="0" y="233077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5" name="Kombinationstegning: figur 134">
              <a:extLst>
                <a:ext uri="{FF2B5EF4-FFF2-40B4-BE49-F238E27FC236}">
                  <a16:creationId xmlns:a16="http://schemas.microsoft.com/office/drawing/2014/main" id="{BBF0B70B-26CA-E0ED-DE80-AEED1D2E3607}"/>
                </a:ext>
              </a:extLst>
            </p:cNvPr>
            <p:cNvSpPr/>
            <p:nvPr/>
          </p:nvSpPr>
          <p:spPr>
            <a:xfrm>
              <a:off x="8537599" y="5463848"/>
              <a:ext cx="79724" cy="23621"/>
            </a:xfrm>
            <a:custGeom>
              <a:avLst/>
              <a:gdLst>
                <a:gd name="connsiteX0" fmla="*/ 0 w 79724"/>
                <a:gd name="connsiteY0" fmla="*/ 0 h 23621"/>
                <a:gd name="connsiteX1" fmla="*/ 37909 w 79724"/>
                <a:gd name="connsiteY1" fmla="*/ 23622 h 23621"/>
                <a:gd name="connsiteX2" fmla="*/ 79724 w 79724"/>
                <a:gd name="connsiteY2" fmla="*/ 0 h 23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724" h="23621">
                  <a:moveTo>
                    <a:pt x="0" y="0"/>
                  </a:moveTo>
                  <a:lnTo>
                    <a:pt x="37909" y="23622"/>
                  </a:lnTo>
                  <a:lnTo>
                    <a:pt x="79724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6" name="Kombinationstegning: figur 135">
              <a:extLst>
                <a:ext uri="{FF2B5EF4-FFF2-40B4-BE49-F238E27FC236}">
                  <a16:creationId xmlns:a16="http://schemas.microsoft.com/office/drawing/2014/main" id="{2ED607E9-320F-B444-A30B-8839AC6FD75E}"/>
                </a:ext>
              </a:extLst>
            </p:cNvPr>
            <p:cNvSpPr/>
            <p:nvPr/>
          </p:nvSpPr>
          <p:spPr>
            <a:xfrm>
              <a:off x="8503881" y="5535571"/>
              <a:ext cx="71627" cy="30956"/>
            </a:xfrm>
            <a:custGeom>
              <a:avLst/>
              <a:gdLst>
                <a:gd name="connsiteX0" fmla="*/ 71628 w 71627"/>
                <a:gd name="connsiteY0" fmla="*/ 30956 h 30956"/>
                <a:gd name="connsiteX1" fmla="*/ 23431 w 71627"/>
                <a:gd name="connsiteY1" fmla="*/ 18098 h 30956"/>
                <a:gd name="connsiteX2" fmla="*/ 0 w 71627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627" h="30956">
                  <a:moveTo>
                    <a:pt x="71628" y="30956"/>
                  </a:moveTo>
                  <a:lnTo>
                    <a:pt x="23431" y="18098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7" name="Kombinationstegning: figur 136">
              <a:extLst>
                <a:ext uri="{FF2B5EF4-FFF2-40B4-BE49-F238E27FC236}">
                  <a16:creationId xmlns:a16="http://schemas.microsoft.com/office/drawing/2014/main" id="{0CFE1D7A-8762-3209-D699-8F6C2D1E008C}"/>
                </a:ext>
              </a:extLst>
            </p:cNvPr>
            <p:cNvSpPr/>
            <p:nvPr/>
          </p:nvSpPr>
          <p:spPr>
            <a:xfrm>
              <a:off x="8616466" y="5551097"/>
              <a:ext cx="30575" cy="22002"/>
            </a:xfrm>
            <a:custGeom>
              <a:avLst/>
              <a:gdLst>
                <a:gd name="connsiteX0" fmla="*/ 30575 w 30575"/>
                <a:gd name="connsiteY0" fmla="*/ 22003 h 22002"/>
                <a:gd name="connsiteX1" fmla="*/ 0 w 30575"/>
                <a:gd name="connsiteY1" fmla="*/ 0 h 22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575" h="22002">
                  <a:moveTo>
                    <a:pt x="30575" y="22003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8" name="Kombinationstegning: figur 137">
              <a:extLst>
                <a:ext uri="{FF2B5EF4-FFF2-40B4-BE49-F238E27FC236}">
                  <a16:creationId xmlns:a16="http://schemas.microsoft.com/office/drawing/2014/main" id="{CE26E377-66E0-8E23-905C-E45C94A688C6}"/>
                </a:ext>
              </a:extLst>
            </p:cNvPr>
            <p:cNvSpPr/>
            <p:nvPr/>
          </p:nvSpPr>
          <p:spPr>
            <a:xfrm>
              <a:off x="8514263" y="5554526"/>
              <a:ext cx="12858" cy="19145"/>
            </a:xfrm>
            <a:custGeom>
              <a:avLst/>
              <a:gdLst>
                <a:gd name="connsiteX0" fmla="*/ 12859 w 12858"/>
                <a:gd name="connsiteY0" fmla="*/ 0 h 19145"/>
                <a:gd name="connsiteX1" fmla="*/ 0 w 12858"/>
                <a:gd name="connsiteY1" fmla="*/ 19145 h 19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58" h="19145">
                  <a:moveTo>
                    <a:pt x="12859" y="0"/>
                  </a:moveTo>
                  <a:lnTo>
                    <a:pt x="0" y="19145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9" name="Kombinationstegning: figur 138">
              <a:extLst>
                <a:ext uri="{FF2B5EF4-FFF2-40B4-BE49-F238E27FC236}">
                  <a16:creationId xmlns:a16="http://schemas.microsoft.com/office/drawing/2014/main" id="{648ADCB8-3E39-ACE0-245B-D62E26EC736D}"/>
                </a:ext>
              </a:extLst>
            </p:cNvPr>
            <p:cNvSpPr/>
            <p:nvPr/>
          </p:nvSpPr>
          <p:spPr>
            <a:xfrm>
              <a:off x="9552583" y="5185242"/>
              <a:ext cx="238791" cy="144875"/>
            </a:xfrm>
            <a:custGeom>
              <a:avLst/>
              <a:gdLst>
                <a:gd name="connsiteX0" fmla="*/ 0 w 238791"/>
                <a:gd name="connsiteY0" fmla="*/ 65818 h 144875"/>
                <a:gd name="connsiteX1" fmla="*/ 6953 w 238791"/>
                <a:gd name="connsiteY1" fmla="*/ 65246 h 144875"/>
                <a:gd name="connsiteX2" fmla="*/ 24765 w 238791"/>
                <a:gd name="connsiteY2" fmla="*/ 69628 h 144875"/>
                <a:gd name="connsiteX3" fmla="*/ 96964 w 238791"/>
                <a:gd name="connsiteY3" fmla="*/ 0 h 144875"/>
                <a:gd name="connsiteX4" fmla="*/ 168021 w 238791"/>
                <a:gd name="connsiteY4" fmla="*/ 58388 h 144875"/>
                <a:gd name="connsiteX5" fmla="*/ 192119 w 238791"/>
                <a:gd name="connsiteY5" fmla="*/ 51530 h 144875"/>
                <a:gd name="connsiteX6" fmla="*/ 238792 w 238791"/>
                <a:gd name="connsiteY6" fmla="*/ 98203 h 144875"/>
                <a:gd name="connsiteX7" fmla="*/ 192119 w 238791"/>
                <a:gd name="connsiteY7" fmla="*/ 144875 h 144875"/>
                <a:gd name="connsiteX8" fmla="*/ 27527 w 238791"/>
                <a:gd name="connsiteY8" fmla="*/ 144875 h 14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791" h="144875">
                  <a:moveTo>
                    <a:pt x="0" y="65818"/>
                  </a:moveTo>
                  <a:cubicBezTo>
                    <a:pt x="2286" y="65437"/>
                    <a:pt x="4572" y="65246"/>
                    <a:pt x="6953" y="65246"/>
                  </a:cubicBezTo>
                  <a:cubicBezTo>
                    <a:pt x="13430" y="65246"/>
                    <a:pt x="19431" y="66961"/>
                    <a:pt x="24765" y="69628"/>
                  </a:cubicBezTo>
                  <a:cubicBezTo>
                    <a:pt x="26289" y="30956"/>
                    <a:pt x="57912" y="0"/>
                    <a:pt x="96964" y="0"/>
                  </a:cubicBezTo>
                  <a:cubicBezTo>
                    <a:pt x="132207" y="0"/>
                    <a:pt x="161449" y="25146"/>
                    <a:pt x="168021" y="58388"/>
                  </a:cubicBezTo>
                  <a:cubicBezTo>
                    <a:pt x="175069" y="54102"/>
                    <a:pt x="183261" y="51530"/>
                    <a:pt x="192119" y="51530"/>
                  </a:cubicBezTo>
                  <a:cubicBezTo>
                    <a:pt x="217932" y="51530"/>
                    <a:pt x="238792" y="72390"/>
                    <a:pt x="238792" y="98203"/>
                  </a:cubicBezTo>
                  <a:cubicBezTo>
                    <a:pt x="238792" y="124016"/>
                    <a:pt x="217932" y="144875"/>
                    <a:pt x="192119" y="144875"/>
                  </a:cubicBezTo>
                  <a:lnTo>
                    <a:pt x="27527" y="144875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0" name="Kombinationstegning: figur 139">
              <a:extLst>
                <a:ext uri="{FF2B5EF4-FFF2-40B4-BE49-F238E27FC236}">
                  <a16:creationId xmlns:a16="http://schemas.microsoft.com/office/drawing/2014/main" id="{424E5B89-C363-68FC-8E00-F5F2C376C007}"/>
                </a:ext>
              </a:extLst>
            </p:cNvPr>
            <p:cNvSpPr/>
            <p:nvPr/>
          </p:nvSpPr>
          <p:spPr>
            <a:xfrm>
              <a:off x="9649548" y="5219627"/>
              <a:ext cx="35528" cy="29241"/>
            </a:xfrm>
            <a:custGeom>
              <a:avLst/>
              <a:gdLst>
                <a:gd name="connsiteX0" fmla="*/ 0 w 35528"/>
                <a:gd name="connsiteY0" fmla="*/ 0 h 29241"/>
                <a:gd name="connsiteX1" fmla="*/ 35528 w 35528"/>
                <a:gd name="connsiteY1" fmla="*/ 29242 h 2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528" h="29241">
                  <a:moveTo>
                    <a:pt x="0" y="0"/>
                  </a:moveTo>
                  <a:cubicBezTo>
                    <a:pt x="17240" y="0"/>
                    <a:pt x="32195" y="12287"/>
                    <a:pt x="35528" y="29242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1" name="Kombinationstegning: figur 140">
              <a:extLst>
                <a:ext uri="{FF2B5EF4-FFF2-40B4-BE49-F238E27FC236}">
                  <a16:creationId xmlns:a16="http://schemas.microsoft.com/office/drawing/2014/main" id="{73870720-5AFD-E1B2-B1EF-3DED5152AE05}"/>
                </a:ext>
              </a:extLst>
            </p:cNvPr>
            <p:cNvSpPr/>
            <p:nvPr/>
          </p:nvSpPr>
          <p:spPr>
            <a:xfrm>
              <a:off x="9742131" y="5270015"/>
              <a:ext cx="16097" cy="16097"/>
            </a:xfrm>
            <a:custGeom>
              <a:avLst/>
              <a:gdLst>
                <a:gd name="connsiteX0" fmla="*/ 0 w 16097"/>
                <a:gd name="connsiteY0" fmla="*/ 0 h 16097"/>
                <a:gd name="connsiteX1" fmla="*/ 16097 w 16097"/>
                <a:gd name="connsiteY1" fmla="*/ 16097 h 1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097" h="16097">
                  <a:moveTo>
                    <a:pt x="0" y="0"/>
                  </a:moveTo>
                  <a:cubicBezTo>
                    <a:pt x="8858" y="0"/>
                    <a:pt x="16097" y="7239"/>
                    <a:pt x="16097" y="16097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2" name="Kombinationstegning: figur 141">
              <a:extLst>
                <a:ext uri="{FF2B5EF4-FFF2-40B4-BE49-F238E27FC236}">
                  <a16:creationId xmlns:a16="http://schemas.microsoft.com/office/drawing/2014/main" id="{1E41BD74-B833-33CF-06C7-6573F0C18846}"/>
                </a:ext>
              </a:extLst>
            </p:cNvPr>
            <p:cNvSpPr/>
            <p:nvPr/>
          </p:nvSpPr>
          <p:spPr>
            <a:xfrm>
              <a:off x="7791601" y="5783983"/>
              <a:ext cx="255079" cy="295275"/>
            </a:xfrm>
            <a:custGeom>
              <a:avLst/>
              <a:gdLst>
                <a:gd name="connsiteX0" fmla="*/ 0 w 255079"/>
                <a:gd name="connsiteY0" fmla="*/ 206121 h 295275"/>
                <a:gd name="connsiteX1" fmla="*/ 72580 w 255079"/>
                <a:gd name="connsiteY1" fmla="*/ 278701 h 295275"/>
                <a:gd name="connsiteX2" fmla="*/ 127540 w 255079"/>
                <a:gd name="connsiteY2" fmla="*/ 257937 h 295275"/>
                <a:gd name="connsiteX3" fmla="*/ 185166 w 255079"/>
                <a:gd name="connsiteY3" fmla="*/ 295275 h 295275"/>
                <a:gd name="connsiteX4" fmla="*/ 255079 w 255079"/>
                <a:gd name="connsiteY4" fmla="*/ 225362 h 295275"/>
                <a:gd name="connsiteX5" fmla="*/ 210217 w 255079"/>
                <a:gd name="connsiteY5" fmla="*/ 160115 h 295275"/>
                <a:gd name="connsiteX6" fmla="*/ 226790 w 255079"/>
                <a:gd name="connsiteY6" fmla="*/ 121158 h 295275"/>
                <a:gd name="connsiteX7" fmla="*/ 172688 w 255079"/>
                <a:gd name="connsiteY7" fmla="*/ 67056 h 295275"/>
                <a:gd name="connsiteX8" fmla="*/ 168878 w 255079"/>
                <a:gd name="connsiteY8" fmla="*/ 67246 h 295275"/>
                <a:gd name="connsiteX9" fmla="*/ 177832 w 255079"/>
                <a:gd name="connsiteY9" fmla="*/ 41529 h 295275"/>
                <a:gd name="connsiteX10" fmla="*/ 136303 w 255079"/>
                <a:gd name="connsiteY10" fmla="*/ 0 h 295275"/>
                <a:gd name="connsiteX11" fmla="*/ 94774 w 255079"/>
                <a:gd name="connsiteY11" fmla="*/ 41529 h 295275"/>
                <a:gd name="connsiteX12" fmla="*/ 97441 w 255079"/>
                <a:gd name="connsiteY12" fmla="*/ 56102 h 295275"/>
                <a:gd name="connsiteX13" fmla="*/ 79629 w 255079"/>
                <a:gd name="connsiteY13" fmla="*/ 52483 h 295275"/>
                <a:gd name="connsiteX14" fmla="*/ 33338 w 255079"/>
                <a:gd name="connsiteY14" fmla="*/ 98774 h 295275"/>
                <a:gd name="connsiteX15" fmla="*/ 52673 w 255079"/>
                <a:gd name="connsiteY15" fmla="*/ 136303 h 295275"/>
                <a:gd name="connsiteX16" fmla="*/ 0 w 255079"/>
                <a:gd name="connsiteY16" fmla="*/ 206121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079" h="295275">
                  <a:moveTo>
                    <a:pt x="0" y="206121"/>
                  </a:moveTo>
                  <a:cubicBezTo>
                    <a:pt x="0" y="246221"/>
                    <a:pt x="32480" y="278701"/>
                    <a:pt x="72580" y="278701"/>
                  </a:cubicBezTo>
                  <a:cubicBezTo>
                    <a:pt x="92392" y="278701"/>
                    <a:pt x="114490" y="270796"/>
                    <a:pt x="127540" y="257937"/>
                  </a:cubicBezTo>
                  <a:cubicBezTo>
                    <a:pt x="139255" y="280130"/>
                    <a:pt x="158305" y="295275"/>
                    <a:pt x="185166" y="295275"/>
                  </a:cubicBezTo>
                  <a:cubicBezTo>
                    <a:pt x="223838" y="295275"/>
                    <a:pt x="255079" y="263938"/>
                    <a:pt x="255079" y="225362"/>
                  </a:cubicBezTo>
                  <a:cubicBezTo>
                    <a:pt x="255079" y="195643"/>
                    <a:pt x="236506" y="170212"/>
                    <a:pt x="210217" y="160115"/>
                  </a:cubicBezTo>
                  <a:cubicBezTo>
                    <a:pt x="220409" y="150304"/>
                    <a:pt x="226790" y="136493"/>
                    <a:pt x="226790" y="121158"/>
                  </a:cubicBezTo>
                  <a:cubicBezTo>
                    <a:pt x="226790" y="91250"/>
                    <a:pt x="202597" y="67056"/>
                    <a:pt x="172688" y="67056"/>
                  </a:cubicBezTo>
                  <a:cubicBezTo>
                    <a:pt x="171355" y="67056"/>
                    <a:pt x="170117" y="67151"/>
                    <a:pt x="168878" y="67246"/>
                  </a:cubicBezTo>
                  <a:cubicBezTo>
                    <a:pt x="174498" y="60198"/>
                    <a:pt x="177832" y="51245"/>
                    <a:pt x="177832" y="41529"/>
                  </a:cubicBezTo>
                  <a:cubicBezTo>
                    <a:pt x="177832" y="18574"/>
                    <a:pt x="159258" y="0"/>
                    <a:pt x="136303" y="0"/>
                  </a:cubicBezTo>
                  <a:cubicBezTo>
                    <a:pt x="113347" y="0"/>
                    <a:pt x="94774" y="18574"/>
                    <a:pt x="94774" y="41529"/>
                  </a:cubicBezTo>
                  <a:cubicBezTo>
                    <a:pt x="94774" y="46672"/>
                    <a:pt x="95726" y="51530"/>
                    <a:pt x="97441" y="56102"/>
                  </a:cubicBezTo>
                  <a:cubicBezTo>
                    <a:pt x="91916" y="53816"/>
                    <a:pt x="85915" y="52483"/>
                    <a:pt x="79629" y="52483"/>
                  </a:cubicBezTo>
                  <a:cubicBezTo>
                    <a:pt x="54102" y="52483"/>
                    <a:pt x="33338" y="73247"/>
                    <a:pt x="33338" y="98774"/>
                  </a:cubicBezTo>
                  <a:cubicBezTo>
                    <a:pt x="33338" y="114300"/>
                    <a:pt x="40957" y="127921"/>
                    <a:pt x="52673" y="136303"/>
                  </a:cubicBezTo>
                  <a:cubicBezTo>
                    <a:pt x="22288" y="144971"/>
                    <a:pt x="0" y="172879"/>
                    <a:pt x="0" y="206121"/>
                  </a:cubicBezTo>
                  <a:close/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3" name="Kombinationstegning: figur 142">
              <a:extLst>
                <a:ext uri="{FF2B5EF4-FFF2-40B4-BE49-F238E27FC236}">
                  <a16:creationId xmlns:a16="http://schemas.microsoft.com/office/drawing/2014/main" id="{AB2DDEE4-79A8-0333-07FB-91108F8084DF}"/>
                </a:ext>
              </a:extLst>
            </p:cNvPr>
            <p:cNvSpPr/>
            <p:nvPr/>
          </p:nvSpPr>
          <p:spPr>
            <a:xfrm>
              <a:off x="7919141" y="5965721"/>
              <a:ext cx="61055" cy="30956"/>
            </a:xfrm>
            <a:custGeom>
              <a:avLst/>
              <a:gdLst>
                <a:gd name="connsiteX0" fmla="*/ 0 w 61055"/>
                <a:gd name="connsiteY0" fmla="*/ 30956 h 30956"/>
                <a:gd name="connsiteX1" fmla="*/ 41053 w 61055"/>
                <a:gd name="connsiteY1" fmla="*/ 15526 h 30956"/>
                <a:gd name="connsiteX2" fmla="*/ 61055 w 61055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055" h="30956">
                  <a:moveTo>
                    <a:pt x="0" y="30956"/>
                  </a:moveTo>
                  <a:lnTo>
                    <a:pt x="41053" y="15526"/>
                  </a:lnTo>
                  <a:lnTo>
                    <a:pt x="61055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4" name="Kombinationstegning: figur 143">
              <a:extLst>
                <a:ext uri="{FF2B5EF4-FFF2-40B4-BE49-F238E27FC236}">
                  <a16:creationId xmlns:a16="http://schemas.microsoft.com/office/drawing/2014/main" id="{A37A0B19-D857-8537-ADDF-438B387D6071}"/>
                </a:ext>
              </a:extLst>
            </p:cNvPr>
            <p:cNvSpPr/>
            <p:nvPr/>
          </p:nvSpPr>
          <p:spPr>
            <a:xfrm>
              <a:off x="7919141" y="5867804"/>
              <a:ext cx="9525" cy="256413"/>
            </a:xfrm>
            <a:custGeom>
              <a:avLst/>
              <a:gdLst>
                <a:gd name="connsiteX0" fmla="*/ 0 w 9525"/>
                <a:gd name="connsiteY0" fmla="*/ 256413 h 256413"/>
                <a:gd name="connsiteX1" fmla="*/ 0 w 9525"/>
                <a:gd name="connsiteY1" fmla="*/ 0 h 256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56413">
                  <a:moveTo>
                    <a:pt x="0" y="256413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5" name="Kombinationstegning: figur 144">
              <a:extLst>
                <a:ext uri="{FF2B5EF4-FFF2-40B4-BE49-F238E27FC236}">
                  <a16:creationId xmlns:a16="http://schemas.microsoft.com/office/drawing/2014/main" id="{18C5E7F0-EE81-DE53-D7A3-355F9EAD5AA6}"/>
                </a:ext>
              </a:extLst>
            </p:cNvPr>
            <p:cNvSpPr/>
            <p:nvPr/>
          </p:nvSpPr>
          <p:spPr>
            <a:xfrm>
              <a:off x="7881327" y="5893997"/>
              <a:ext cx="79724" cy="23621"/>
            </a:xfrm>
            <a:custGeom>
              <a:avLst/>
              <a:gdLst>
                <a:gd name="connsiteX0" fmla="*/ 0 w 79724"/>
                <a:gd name="connsiteY0" fmla="*/ 0 h 23621"/>
                <a:gd name="connsiteX1" fmla="*/ 37814 w 79724"/>
                <a:gd name="connsiteY1" fmla="*/ 23622 h 23621"/>
                <a:gd name="connsiteX2" fmla="*/ 79724 w 79724"/>
                <a:gd name="connsiteY2" fmla="*/ 0 h 23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724" h="23621">
                  <a:moveTo>
                    <a:pt x="0" y="0"/>
                  </a:moveTo>
                  <a:lnTo>
                    <a:pt x="37814" y="23622"/>
                  </a:lnTo>
                  <a:lnTo>
                    <a:pt x="79724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6" name="Kombinationstegning: figur 145">
              <a:extLst>
                <a:ext uri="{FF2B5EF4-FFF2-40B4-BE49-F238E27FC236}">
                  <a16:creationId xmlns:a16="http://schemas.microsoft.com/office/drawing/2014/main" id="{9949227A-0FA1-2F11-AC2D-AD7A903F826A}"/>
                </a:ext>
              </a:extLst>
            </p:cNvPr>
            <p:cNvSpPr/>
            <p:nvPr/>
          </p:nvSpPr>
          <p:spPr>
            <a:xfrm>
              <a:off x="7847513" y="5965721"/>
              <a:ext cx="71628" cy="30956"/>
            </a:xfrm>
            <a:custGeom>
              <a:avLst/>
              <a:gdLst>
                <a:gd name="connsiteX0" fmla="*/ 71628 w 71628"/>
                <a:gd name="connsiteY0" fmla="*/ 30956 h 30956"/>
                <a:gd name="connsiteX1" fmla="*/ 23527 w 71628"/>
                <a:gd name="connsiteY1" fmla="*/ 18097 h 30956"/>
                <a:gd name="connsiteX2" fmla="*/ 0 w 71628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628" h="30956">
                  <a:moveTo>
                    <a:pt x="71628" y="30956"/>
                  </a:moveTo>
                  <a:lnTo>
                    <a:pt x="23527" y="18097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7" name="Kombinationstegning: figur 146">
              <a:extLst>
                <a:ext uri="{FF2B5EF4-FFF2-40B4-BE49-F238E27FC236}">
                  <a16:creationId xmlns:a16="http://schemas.microsoft.com/office/drawing/2014/main" id="{D21D8733-284A-00FA-B33A-5B5503683198}"/>
                </a:ext>
              </a:extLst>
            </p:cNvPr>
            <p:cNvSpPr/>
            <p:nvPr/>
          </p:nvSpPr>
          <p:spPr>
            <a:xfrm>
              <a:off x="7960194" y="5981246"/>
              <a:ext cx="30575" cy="22002"/>
            </a:xfrm>
            <a:custGeom>
              <a:avLst/>
              <a:gdLst>
                <a:gd name="connsiteX0" fmla="*/ 30575 w 30575"/>
                <a:gd name="connsiteY0" fmla="*/ 22003 h 22002"/>
                <a:gd name="connsiteX1" fmla="*/ 0 w 30575"/>
                <a:gd name="connsiteY1" fmla="*/ 0 h 22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575" h="22002">
                  <a:moveTo>
                    <a:pt x="30575" y="22003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8" name="Kombinationstegning: figur 147">
              <a:extLst>
                <a:ext uri="{FF2B5EF4-FFF2-40B4-BE49-F238E27FC236}">
                  <a16:creationId xmlns:a16="http://schemas.microsoft.com/office/drawing/2014/main" id="{F94ED0E0-E361-6812-7309-23F5C4E9D2BE}"/>
                </a:ext>
              </a:extLst>
            </p:cNvPr>
            <p:cNvSpPr/>
            <p:nvPr/>
          </p:nvSpPr>
          <p:spPr>
            <a:xfrm>
              <a:off x="7857991" y="5984675"/>
              <a:ext cx="12858" cy="19145"/>
            </a:xfrm>
            <a:custGeom>
              <a:avLst/>
              <a:gdLst>
                <a:gd name="connsiteX0" fmla="*/ 12859 w 12858"/>
                <a:gd name="connsiteY0" fmla="*/ 0 h 19145"/>
                <a:gd name="connsiteX1" fmla="*/ 0 w 12858"/>
                <a:gd name="connsiteY1" fmla="*/ 19145 h 19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58" h="19145">
                  <a:moveTo>
                    <a:pt x="12859" y="0"/>
                  </a:moveTo>
                  <a:lnTo>
                    <a:pt x="0" y="19145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9" name="Kombinationstegning: figur 148">
              <a:extLst>
                <a:ext uri="{FF2B5EF4-FFF2-40B4-BE49-F238E27FC236}">
                  <a16:creationId xmlns:a16="http://schemas.microsoft.com/office/drawing/2014/main" id="{4E608833-6E2A-3B54-5EAC-573CB154726B}"/>
                </a:ext>
              </a:extLst>
            </p:cNvPr>
            <p:cNvSpPr/>
            <p:nvPr/>
          </p:nvSpPr>
          <p:spPr>
            <a:xfrm>
              <a:off x="9552583" y="5707300"/>
              <a:ext cx="1273396" cy="110878"/>
            </a:xfrm>
            <a:custGeom>
              <a:avLst/>
              <a:gdLst>
                <a:gd name="connsiteX0" fmla="*/ 0 w 1273396"/>
                <a:gd name="connsiteY0" fmla="*/ 110878 h 110878"/>
                <a:gd name="connsiteX1" fmla="*/ 642366 w 1273396"/>
                <a:gd name="connsiteY1" fmla="*/ 2293 h 110878"/>
                <a:gd name="connsiteX2" fmla="*/ 1273397 w 1273396"/>
                <a:gd name="connsiteY2" fmla="*/ 76779 h 11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3396" h="110878">
                  <a:moveTo>
                    <a:pt x="0" y="110878"/>
                  </a:moveTo>
                  <a:cubicBezTo>
                    <a:pt x="0" y="110878"/>
                    <a:pt x="363093" y="-18662"/>
                    <a:pt x="642366" y="2293"/>
                  </a:cubicBezTo>
                  <a:cubicBezTo>
                    <a:pt x="921639" y="23153"/>
                    <a:pt x="1097566" y="140596"/>
                    <a:pt x="1273397" y="76779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0" name="Kombinationstegning: figur 149">
              <a:extLst>
                <a:ext uri="{FF2B5EF4-FFF2-40B4-BE49-F238E27FC236}">
                  <a16:creationId xmlns:a16="http://schemas.microsoft.com/office/drawing/2014/main" id="{FD371407-F379-C2B7-9040-21D97985BEEA}"/>
                </a:ext>
              </a:extLst>
            </p:cNvPr>
            <p:cNvSpPr/>
            <p:nvPr/>
          </p:nvSpPr>
          <p:spPr>
            <a:xfrm>
              <a:off x="10363732" y="5667009"/>
              <a:ext cx="924401" cy="44003"/>
            </a:xfrm>
            <a:custGeom>
              <a:avLst/>
              <a:gdLst>
                <a:gd name="connsiteX0" fmla="*/ 924401 w 924401"/>
                <a:gd name="connsiteY0" fmla="*/ 15533 h 44003"/>
                <a:gd name="connsiteX1" fmla="*/ 790289 w 924401"/>
                <a:gd name="connsiteY1" fmla="*/ 26296 h 44003"/>
                <a:gd name="connsiteX2" fmla="*/ 731615 w 924401"/>
                <a:gd name="connsiteY2" fmla="*/ 3341 h 44003"/>
                <a:gd name="connsiteX3" fmla="*/ 650557 w 924401"/>
                <a:gd name="connsiteY3" fmla="*/ 39250 h 44003"/>
                <a:gd name="connsiteX4" fmla="*/ 609219 w 924401"/>
                <a:gd name="connsiteY4" fmla="*/ 42108 h 44003"/>
                <a:gd name="connsiteX5" fmla="*/ 448913 w 924401"/>
                <a:gd name="connsiteY5" fmla="*/ 28582 h 44003"/>
                <a:gd name="connsiteX6" fmla="*/ 351949 w 924401"/>
                <a:gd name="connsiteY6" fmla="*/ 31535 h 44003"/>
                <a:gd name="connsiteX7" fmla="*/ 258223 w 924401"/>
                <a:gd name="connsiteY7" fmla="*/ 9532 h 44003"/>
                <a:gd name="connsiteX8" fmla="*/ 113633 w 924401"/>
                <a:gd name="connsiteY8" fmla="*/ 23058 h 44003"/>
                <a:gd name="connsiteX9" fmla="*/ 79629 w 924401"/>
                <a:gd name="connsiteY9" fmla="*/ 2769 h 44003"/>
                <a:gd name="connsiteX10" fmla="*/ 0 w 924401"/>
                <a:gd name="connsiteY10" fmla="*/ 16200 h 4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4401" h="44003">
                  <a:moveTo>
                    <a:pt x="924401" y="15533"/>
                  </a:moveTo>
                  <a:cubicBezTo>
                    <a:pt x="881253" y="46203"/>
                    <a:pt x="835343" y="55538"/>
                    <a:pt x="790289" y="26296"/>
                  </a:cubicBezTo>
                  <a:cubicBezTo>
                    <a:pt x="772001" y="16200"/>
                    <a:pt x="753237" y="2960"/>
                    <a:pt x="731615" y="3341"/>
                  </a:cubicBezTo>
                  <a:cubicBezTo>
                    <a:pt x="703421" y="3912"/>
                    <a:pt x="680085" y="31440"/>
                    <a:pt x="650557" y="39250"/>
                  </a:cubicBezTo>
                  <a:cubicBezTo>
                    <a:pt x="637222" y="43155"/>
                    <a:pt x="623030" y="44012"/>
                    <a:pt x="609219" y="42108"/>
                  </a:cubicBezTo>
                  <a:cubicBezTo>
                    <a:pt x="530637" y="25058"/>
                    <a:pt x="537400" y="-28282"/>
                    <a:pt x="448913" y="28582"/>
                  </a:cubicBezTo>
                  <a:cubicBezTo>
                    <a:pt x="417290" y="47061"/>
                    <a:pt x="385286" y="49346"/>
                    <a:pt x="351949" y="31535"/>
                  </a:cubicBezTo>
                  <a:cubicBezTo>
                    <a:pt x="322421" y="16485"/>
                    <a:pt x="291846" y="-11042"/>
                    <a:pt x="258223" y="9532"/>
                  </a:cubicBezTo>
                  <a:cubicBezTo>
                    <a:pt x="211264" y="36678"/>
                    <a:pt x="163258" y="57633"/>
                    <a:pt x="113633" y="23058"/>
                  </a:cubicBezTo>
                  <a:cubicBezTo>
                    <a:pt x="102679" y="16009"/>
                    <a:pt x="91535" y="7722"/>
                    <a:pt x="79629" y="2769"/>
                  </a:cubicBezTo>
                  <a:cubicBezTo>
                    <a:pt x="60103" y="-5708"/>
                    <a:pt x="18097" y="7151"/>
                    <a:pt x="0" y="1620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1" name="Kombinationstegning: figur 150">
              <a:extLst>
                <a:ext uri="{FF2B5EF4-FFF2-40B4-BE49-F238E27FC236}">
                  <a16:creationId xmlns:a16="http://schemas.microsoft.com/office/drawing/2014/main" id="{0DFC9769-E62F-E5A4-AF4F-E7B771AF8330}"/>
                </a:ext>
              </a:extLst>
            </p:cNvPr>
            <p:cNvSpPr/>
            <p:nvPr/>
          </p:nvSpPr>
          <p:spPr>
            <a:xfrm>
              <a:off x="10588808" y="5721302"/>
              <a:ext cx="924401" cy="44003"/>
            </a:xfrm>
            <a:custGeom>
              <a:avLst/>
              <a:gdLst>
                <a:gd name="connsiteX0" fmla="*/ 924401 w 924401"/>
                <a:gd name="connsiteY0" fmla="*/ 15533 h 44003"/>
                <a:gd name="connsiteX1" fmla="*/ 790289 w 924401"/>
                <a:gd name="connsiteY1" fmla="*/ 26296 h 44003"/>
                <a:gd name="connsiteX2" fmla="*/ 731615 w 924401"/>
                <a:gd name="connsiteY2" fmla="*/ 3341 h 44003"/>
                <a:gd name="connsiteX3" fmla="*/ 650557 w 924401"/>
                <a:gd name="connsiteY3" fmla="*/ 39250 h 44003"/>
                <a:gd name="connsiteX4" fmla="*/ 609219 w 924401"/>
                <a:gd name="connsiteY4" fmla="*/ 42107 h 44003"/>
                <a:gd name="connsiteX5" fmla="*/ 448913 w 924401"/>
                <a:gd name="connsiteY5" fmla="*/ 28582 h 44003"/>
                <a:gd name="connsiteX6" fmla="*/ 351948 w 924401"/>
                <a:gd name="connsiteY6" fmla="*/ 31535 h 44003"/>
                <a:gd name="connsiteX7" fmla="*/ 258223 w 924401"/>
                <a:gd name="connsiteY7" fmla="*/ 9532 h 44003"/>
                <a:gd name="connsiteX8" fmla="*/ 113633 w 924401"/>
                <a:gd name="connsiteY8" fmla="*/ 23057 h 44003"/>
                <a:gd name="connsiteX9" fmla="*/ 79629 w 924401"/>
                <a:gd name="connsiteY9" fmla="*/ 2769 h 44003"/>
                <a:gd name="connsiteX10" fmla="*/ 0 w 924401"/>
                <a:gd name="connsiteY10" fmla="*/ 16199 h 4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4401" h="44003">
                  <a:moveTo>
                    <a:pt x="924401" y="15533"/>
                  </a:moveTo>
                  <a:cubicBezTo>
                    <a:pt x="881253" y="46203"/>
                    <a:pt x="835342" y="55538"/>
                    <a:pt x="790289" y="26296"/>
                  </a:cubicBezTo>
                  <a:cubicBezTo>
                    <a:pt x="772001" y="16199"/>
                    <a:pt x="753237" y="2960"/>
                    <a:pt x="731615" y="3341"/>
                  </a:cubicBezTo>
                  <a:cubicBezTo>
                    <a:pt x="703421" y="3912"/>
                    <a:pt x="680085" y="31439"/>
                    <a:pt x="650557" y="39250"/>
                  </a:cubicBezTo>
                  <a:cubicBezTo>
                    <a:pt x="637222" y="43155"/>
                    <a:pt x="623030" y="44012"/>
                    <a:pt x="609219" y="42107"/>
                  </a:cubicBezTo>
                  <a:cubicBezTo>
                    <a:pt x="530637" y="25058"/>
                    <a:pt x="537400" y="-28282"/>
                    <a:pt x="448913" y="28582"/>
                  </a:cubicBezTo>
                  <a:cubicBezTo>
                    <a:pt x="417290" y="47060"/>
                    <a:pt x="385286" y="49346"/>
                    <a:pt x="351948" y="31535"/>
                  </a:cubicBezTo>
                  <a:cubicBezTo>
                    <a:pt x="322421" y="16485"/>
                    <a:pt x="291846" y="-11042"/>
                    <a:pt x="258223" y="9532"/>
                  </a:cubicBezTo>
                  <a:cubicBezTo>
                    <a:pt x="211264" y="36678"/>
                    <a:pt x="163258" y="57633"/>
                    <a:pt x="113633" y="23057"/>
                  </a:cubicBezTo>
                  <a:cubicBezTo>
                    <a:pt x="102679" y="16009"/>
                    <a:pt x="91535" y="7722"/>
                    <a:pt x="79629" y="2769"/>
                  </a:cubicBezTo>
                  <a:cubicBezTo>
                    <a:pt x="60103" y="-5708"/>
                    <a:pt x="18097" y="7151"/>
                    <a:pt x="0" y="16199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2" name="Kombinationstegning: figur 151">
              <a:extLst>
                <a:ext uri="{FF2B5EF4-FFF2-40B4-BE49-F238E27FC236}">
                  <a16:creationId xmlns:a16="http://schemas.microsoft.com/office/drawing/2014/main" id="{483B5224-31E0-782E-04B6-EC8EE3F5CEED}"/>
                </a:ext>
              </a:extLst>
            </p:cNvPr>
            <p:cNvSpPr/>
            <p:nvPr/>
          </p:nvSpPr>
          <p:spPr>
            <a:xfrm>
              <a:off x="9908386" y="5287102"/>
              <a:ext cx="180492" cy="426586"/>
            </a:xfrm>
            <a:custGeom>
              <a:avLst/>
              <a:gdLst>
                <a:gd name="connsiteX0" fmla="*/ 88062 w 180492"/>
                <a:gd name="connsiteY0" fmla="*/ 148076 h 426586"/>
                <a:gd name="connsiteX1" fmla="*/ 89777 w 180492"/>
                <a:gd name="connsiteY1" fmla="*/ 149790 h 426586"/>
                <a:gd name="connsiteX2" fmla="*/ 91396 w 180492"/>
                <a:gd name="connsiteY2" fmla="*/ 255994 h 426586"/>
                <a:gd name="connsiteX3" fmla="*/ 87777 w 180492"/>
                <a:gd name="connsiteY3" fmla="*/ 324098 h 426586"/>
                <a:gd name="connsiteX4" fmla="*/ 140640 w 180492"/>
                <a:gd name="connsiteY4" fmla="*/ 296190 h 426586"/>
                <a:gd name="connsiteX5" fmla="*/ 174740 w 180492"/>
                <a:gd name="connsiteY5" fmla="*/ 219227 h 426586"/>
                <a:gd name="connsiteX6" fmla="*/ 168168 w 180492"/>
                <a:gd name="connsiteY6" fmla="*/ 81782 h 426586"/>
                <a:gd name="connsiteX7" fmla="*/ 124734 w 180492"/>
                <a:gd name="connsiteY7" fmla="*/ 12059 h 426586"/>
                <a:gd name="connsiteX8" fmla="*/ 42628 w 180492"/>
                <a:gd name="connsiteY8" fmla="*/ 24060 h 426586"/>
                <a:gd name="connsiteX9" fmla="*/ 1766 w 180492"/>
                <a:gd name="connsiteY9" fmla="*/ 130550 h 426586"/>
                <a:gd name="connsiteX10" fmla="*/ 25483 w 180492"/>
                <a:gd name="connsiteY10" fmla="*/ 275044 h 426586"/>
                <a:gd name="connsiteX11" fmla="*/ 89967 w 180492"/>
                <a:gd name="connsiteY11" fmla="*/ 324002 h 426586"/>
                <a:gd name="connsiteX12" fmla="*/ 89967 w 180492"/>
                <a:gd name="connsiteY12" fmla="*/ 426587 h 42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492" h="426586">
                  <a:moveTo>
                    <a:pt x="88062" y="148076"/>
                  </a:moveTo>
                  <a:cubicBezTo>
                    <a:pt x="88634" y="148647"/>
                    <a:pt x="89682" y="149219"/>
                    <a:pt x="89777" y="149790"/>
                  </a:cubicBezTo>
                  <a:cubicBezTo>
                    <a:pt x="90634" y="185223"/>
                    <a:pt x="91968" y="220942"/>
                    <a:pt x="91396" y="255994"/>
                  </a:cubicBezTo>
                  <a:cubicBezTo>
                    <a:pt x="91015" y="277711"/>
                    <a:pt x="95016" y="300380"/>
                    <a:pt x="87777" y="324098"/>
                  </a:cubicBezTo>
                  <a:cubicBezTo>
                    <a:pt x="112161" y="324002"/>
                    <a:pt x="127210" y="312858"/>
                    <a:pt x="140640" y="296190"/>
                  </a:cubicBezTo>
                  <a:cubicBezTo>
                    <a:pt x="159024" y="273425"/>
                    <a:pt x="169406" y="246945"/>
                    <a:pt x="174740" y="219227"/>
                  </a:cubicBezTo>
                  <a:cubicBezTo>
                    <a:pt x="183598" y="173222"/>
                    <a:pt x="182836" y="126835"/>
                    <a:pt x="168168" y="81782"/>
                  </a:cubicBezTo>
                  <a:cubicBezTo>
                    <a:pt x="159500" y="55112"/>
                    <a:pt x="148165" y="29680"/>
                    <a:pt x="124734" y="12059"/>
                  </a:cubicBezTo>
                  <a:cubicBezTo>
                    <a:pt x="97968" y="-8039"/>
                    <a:pt x="65393" y="-2324"/>
                    <a:pt x="42628" y="24060"/>
                  </a:cubicBezTo>
                  <a:cubicBezTo>
                    <a:pt x="16053" y="54921"/>
                    <a:pt x="5481" y="92164"/>
                    <a:pt x="1766" y="130550"/>
                  </a:cubicBezTo>
                  <a:cubicBezTo>
                    <a:pt x="-2997" y="180175"/>
                    <a:pt x="909" y="229705"/>
                    <a:pt x="25483" y="275044"/>
                  </a:cubicBezTo>
                  <a:cubicBezTo>
                    <a:pt x="43581" y="308382"/>
                    <a:pt x="60059" y="321240"/>
                    <a:pt x="89967" y="324002"/>
                  </a:cubicBezTo>
                  <a:lnTo>
                    <a:pt x="89967" y="426587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3" name="Kombinationstegning: figur 152">
              <a:extLst>
                <a:ext uri="{FF2B5EF4-FFF2-40B4-BE49-F238E27FC236}">
                  <a16:creationId xmlns:a16="http://schemas.microsoft.com/office/drawing/2014/main" id="{F350C21A-4856-DD31-FD40-6DC00742862A}"/>
                </a:ext>
              </a:extLst>
            </p:cNvPr>
            <p:cNvSpPr/>
            <p:nvPr/>
          </p:nvSpPr>
          <p:spPr>
            <a:xfrm>
              <a:off x="9958158" y="5529190"/>
              <a:ext cx="36575" cy="31337"/>
            </a:xfrm>
            <a:custGeom>
              <a:avLst/>
              <a:gdLst>
                <a:gd name="connsiteX0" fmla="*/ 0 w 36575"/>
                <a:gd name="connsiteY0" fmla="*/ 0 h 31337"/>
                <a:gd name="connsiteX1" fmla="*/ 36576 w 36575"/>
                <a:gd name="connsiteY1" fmla="*/ 31337 h 31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75" h="31337">
                  <a:moveTo>
                    <a:pt x="0" y="0"/>
                  </a:moveTo>
                  <a:cubicBezTo>
                    <a:pt x="12763" y="9811"/>
                    <a:pt x="19812" y="26194"/>
                    <a:pt x="36576" y="31337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4" name="Kombinationstegning: figur 153">
              <a:extLst>
                <a:ext uri="{FF2B5EF4-FFF2-40B4-BE49-F238E27FC236}">
                  <a16:creationId xmlns:a16="http://schemas.microsoft.com/office/drawing/2014/main" id="{926B897C-84F0-4279-FB27-39E0DD93FDB5}"/>
                </a:ext>
              </a:extLst>
            </p:cNvPr>
            <p:cNvSpPr/>
            <p:nvPr/>
          </p:nvSpPr>
          <p:spPr>
            <a:xfrm>
              <a:off x="10003401" y="5518808"/>
              <a:ext cx="27908" cy="24383"/>
            </a:xfrm>
            <a:custGeom>
              <a:avLst/>
              <a:gdLst>
                <a:gd name="connsiteX0" fmla="*/ 27908 w 27908"/>
                <a:gd name="connsiteY0" fmla="*/ 0 h 24383"/>
                <a:gd name="connsiteX1" fmla="*/ 0 w 27908"/>
                <a:gd name="connsiteY1" fmla="*/ 24384 h 2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908" h="24383">
                  <a:moveTo>
                    <a:pt x="27908" y="0"/>
                  </a:moveTo>
                  <a:cubicBezTo>
                    <a:pt x="18383" y="7906"/>
                    <a:pt x="12097" y="19431"/>
                    <a:pt x="0" y="24384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5" name="Kombinationstegning: figur 154">
              <a:extLst>
                <a:ext uri="{FF2B5EF4-FFF2-40B4-BE49-F238E27FC236}">
                  <a16:creationId xmlns:a16="http://schemas.microsoft.com/office/drawing/2014/main" id="{2687FB1D-DAB3-54D6-50A1-8B127D8EA0F7}"/>
                </a:ext>
              </a:extLst>
            </p:cNvPr>
            <p:cNvSpPr/>
            <p:nvPr/>
          </p:nvSpPr>
          <p:spPr>
            <a:xfrm>
              <a:off x="10001687" y="5469944"/>
              <a:ext cx="19145" cy="20859"/>
            </a:xfrm>
            <a:custGeom>
              <a:avLst/>
              <a:gdLst>
                <a:gd name="connsiteX0" fmla="*/ 19145 w 19145"/>
                <a:gd name="connsiteY0" fmla="*/ 0 h 20859"/>
                <a:gd name="connsiteX1" fmla="*/ 0 w 19145"/>
                <a:gd name="connsiteY1" fmla="*/ 20860 h 20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145" h="20859">
                  <a:moveTo>
                    <a:pt x="19145" y="0"/>
                  </a:moveTo>
                  <a:cubicBezTo>
                    <a:pt x="19145" y="12859"/>
                    <a:pt x="10478" y="17717"/>
                    <a:pt x="0" y="20860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6" name="Kombinationstegning: figur 155">
              <a:extLst>
                <a:ext uri="{FF2B5EF4-FFF2-40B4-BE49-F238E27FC236}">
                  <a16:creationId xmlns:a16="http://schemas.microsoft.com/office/drawing/2014/main" id="{A1B3EF3F-84B6-5671-C795-1C4549B98245}"/>
                </a:ext>
              </a:extLst>
            </p:cNvPr>
            <p:cNvSpPr/>
            <p:nvPr/>
          </p:nvSpPr>
          <p:spPr>
            <a:xfrm>
              <a:off x="9779555" y="5415028"/>
              <a:ext cx="138037" cy="326187"/>
            </a:xfrm>
            <a:custGeom>
              <a:avLst/>
              <a:gdLst>
                <a:gd name="connsiteX0" fmla="*/ 67447 w 138037"/>
                <a:gd name="connsiteY0" fmla="*/ 113019 h 326187"/>
                <a:gd name="connsiteX1" fmla="*/ 68685 w 138037"/>
                <a:gd name="connsiteY1" fmla="*/ 114352 h 326187"/>
                <a:gd name="connsiteX2" fmla="*/ 69923 w 138037"/>
                <a:gd name="connsiteY2" fmla="*/ 195600 h 326187"/>
                <a:gd name="connsiteX3" fmla="*/ 67161 w 138037"/>
                <a:gd name="connsiteY3" fmla="*/ 247702 h 326187"/>
                <a:gd name="connsiteX4" fmla="*/ 107547 w 138037"/>
                <a:gd name="connsiteY4" fmla="*/ 226366 h 326187"/>
                <a:gd name="connsiteX5" fmla="*/ 133645 w 138037"/>
                <a:gd name="connsiteY5" fmla="*/ 167597 h 326187"/>
                <a:gd name="connsiteX6" fmla="*/ 128597 w 138037"/>
                <a:gd name="connsiteY6" fmla="*/ 62536 h 326187"/>
                <a:gd name="connsiteX7" fmla="*/ 95355 w 138037"/>
                <a:gd name="connsiteY7" fmla="*/ 9196 h 326187"/>
                <a:gd name="connsiteX8" fmla="*/ 32585 w 138037"/>
                <a:gd name="connsiteY8" fmla="*/ 18340 h 326187"/>
                <a:gd name="connsiteX9" fmla="*/ 1343 w 138037"/>
                <a:gd name="connsiteY9" fmla="*/ 99779 h 326187"/>
                <a:gd name="connsiteX10" fmla="*/ 19440 w 138037"/>
                <a:gd name="connsiteY10" fmla="*/ 210269 h 326187"/>
                <a:gd name="connsiteX11" fmla="*/ 68685 w 138037"/>
                <a:gd name="connsiteY11" fmla="*/ 247702 h 326187"/>
                <a:gd name="connsiteX12" fmla="*/ 68685 w 138037"/>
                <a:gd name="connsiteY12" fmla="*/ 326188 h 326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8037" h="326187">
                  <a:moveTo>
                    <a:pt x="67447" y="113019"/>
                  </a:moveTo>
                  <a:cubicBezTo>
                    <a:pt x="67447" y="113019"/>
                    <a:pt x="68685" y="113876"/>
                    <a:pt x="68685" y="114352"/>
                  </a:cubicBezTo>
                  <a:cubicBezTo>
                    <a:pt x="69351" y="141403"/>
                    <a:pt x="70304" y="168740"/>
                    <a:pt x="69923" y="195600"/>
                  </a:cubicBezTo>
                  <a:cubicBezTo>
                    <a:pt x="69637" y="212174"/>
                    <a:pt x="72685" y="229509"/>
                    <a:pt x="67161" y="247702"/>
                  </a:cubicBezTo>
                  <a:cubicBezTo>
                    <a:pt x="85830" y="247607"/>
                    <a:pt x="97355" y="239034"/>
                    <a:pt x="107547" y="226366"/>
                  </a:cubicBezTo>
                  <a:cubicBezTo>
                    <a:pt x="121644" y="208935"/>
                    <a:pt x="129549" y="188742"/>
                    <a:pt x="133645" y="167597"/>
                  </a:cubicBezTo>
                  <a:cubicBezTo>
                    <a:pt x="140408" y="132449"/>
                    <a:pt x="139836" y="97016"/>
                    <a:pt x="128597" y="62536"/>
                  </a:cubicBezTo>
                  <a:cubicBezTo>
                    <a:pt x="121929" y="42152"/>
                    <a:pt x="113357" y="22721"/>
                    <a:pt x="95355" y="9196"/>
                  </a:cubicBezTo>
                  <a:cubicBezTo>
                    <a:pt x="74876" y="-6139"/>
                    <a:pt x="49920" y="-1758"/>
                    <a:pt x="32585" y="18340"/>
                  </a:cubicBezTo>
                  <a:cubicBezTo>
                    <a:pt x="12297" y="41962"/>
                    <a:pt x="4105" y="70442"/>
                    <a:pt x="1343" y="99779"/>
                  </a:cubicBezTo>
                  <a:cubicBezTo>
                    <a:pt x="-2276" y="137688"/>
                    <a:pt x="676" y="175598"/>
                    <a:pt x="19440" y="210269"/>
                  </a:cubicBezTo>
                  <a:cubicBezTo>
                    <a:pt x="33252" y="235796"/>
                    <a:pt x="45920" y="245606"/>
                    <a:pt x="68685" y="247702"/>
                  </a:cubicBezTo>
                  <a:lnTo>
                    <a:pt x="68685" y="326188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7" name="Kombinationstegning: figur 156">
              <a:extLst>
                <a:ext uri="{FF2B5EF4-FFF2-40B4-BE49-F238E27FC236}">
                  <a16:creationId xmlns:a16="http://schemas.microsoft.com/office/drawing/2014/main" id="{2091A299-94BA-84C2-B6E0-26554EC435A8}"/>
                </a:ext>
              </a:extLst>
            </p:cNvPr>
            <p:cNvSpPr/>
            <p:nvPr/>
          </p:nvSpPr>
          <p:spPr>
            <a:xfrm>
              <a:off x="9817664" y="5599961"/>
              <a:ext cx="28003" cy="24002"/>
            </a:xfrm>
            <a:custGeom>
              <a:avLst/>
              <a:gdLst>
                <a:gd name="connsiteX0" fmla="*/ 0 w 28003"/>
                <a:gd name="connsiteY0" fmla="*/ 0 h 24002"/>
                <a:gd name="connsiteX1" fmla="*/ 28004 w 28003"/>
                <a:gd name="connsiteY1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003" h="24002">
                  <a:moveTo>
                    <a:pt x="0" y="0"/>
                  </a:moveTo>
                  <a:cubicBezTo>
                    <a:pt x="9715" y="7525"/>
                    <a:pt x="15145" y="20002"/>
                    <a:pt x="28004" y="24003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9" name="Kombinationstegning: figur 158">
              <a:extLst>
                <a:ext uri="{FF2B5EF4-FFF2-40B4-BE49-F238E27FC236}">
                  <a16:creationId xmlns:a16="http://schemas.microsoft.com/office/drawing/2014/main" id="{D411F6EC-4DDB-636A-A84B-290948BDB314}"/>
                </a:ext>
              </a:extLst>
            </p:cNvPr>
            <p:cNvSpPr/>
            <p:nvPr/>
          </p:nvSpPr>
          <p:spPr>
            <a:xfrm>
              <a:off x="9852240" y="5591959"/>
              <a:ext cx="21335" cy="18669"/>
            </a:xfrm>
            <a:custGeom>
              <a:avLst/>
              <a:gdLst>
                <a:gd name="connsiteX0" fmla="*/ 21336 w 21335"/>
                <a:gd name="connsiteY0" fmla="*/ 0 h 18669"/>
                <a:gd name="connsiteX1" fmla="*/ 0 w 21335"/>
                <a:gd name="connsiteY1" fmla="*/ 18669 h 18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335" h="18669">
                  <a:moveTo>
                    <a:pt x="21336" y="0"/>
                  </a:moveTo>
                  <a:cubicBezTo>
                    <a:pt x="14097" y="6096"/>
                    <a:pt x="9239" y="14859"/>
                    <a:pt x="0" y="18669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0" name="Kombinationstegning: figur 159">
              <a:extLst>
                <a:ext uri="{FF2B5EF4-FFF2-40B4-BE49-F238E27FC236}">
                  <a16:creationId xmlns:a16="http://schemas.microsoft.com/office/drawing/2014/main" id="{8BE85738-8266-4D31-0E0F-F177F19811D5}"/>
                </a:ext>
              </a:extLst>
            </p:cNvPr>
            <p:cNvSpPr/>
            <p:nvPr/>
          </p:nvSpPr>
          <p:spPr>
            <a:xfrm>
              <a:off x="9850906" y="5554621"/>
              <a:ext cx="14668" cy="16002"/>
            </a:xfrm>
            <a:custGeom>
              <a:avLst/>
              <a:gdLst>
                <a:gd name="connsiteX0" fmla="*/ 14669 w 14668"/>
                <a:gd name="connsiteY0" fmla="*/ 0 h 16002"/>
                <a:gd name="connsiteX1" fmla="*/ 0 w 14668"/>
                <a:gd name="connsiteY1" fmla="*/ 16002 h 1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668" h="16002">
                  <a:moveTo>
                    <a:pt x="14669" y="0"/>
                  </a:moveTo>
                  <a:cubicBezTo>
                    <a:pt x="14669" y="9811"/>
                    <a:pt x="8001" y="13525"/>
                    <a:pt x="0" y="16002"/>
                  </a:cubicBezTo>
                </a:path>
              </a:pathLst>
            </a:custGeom>
            <a:solidFill>
              <a:srgbClr val="15003C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1" name="Kombinationstegning: figur 160">
              <a:extLst>
                <a:ext uri="{FF2B5EF4-FFF2-40B4-BE49-F238E27FC236}">
                  <a16:creationId xmlns:a16="http://schemas.microsoft.com/office/drawing/2014/main" id="{BEB7149F-F840-5AD5-512F-410AFF83EC98}"/>
                </a:ext>
              </a:extLst>
            </p:cNvPr>
            <p:cNvSpPr/>
            <p:nvPr/>
          </p:nvSpPr>
          <p:spPr>
            <a:xfrm>
              <a:off x="8567801" y="4887471"/>
              <a:ext cx="390078" cy="206749"/>
            </a:xfrm>
            <a:custGeom>
              <a:avLst/>
              <a:gdLst>
                <a:gd name="connsiteX0" fmla="*/ 127152 w 390078"/>
                <a:gd name="connsiteY0" fmla="*/ 62884 h 206749"/>
                <a:gd name="connsiteX1" fmla="*/ 51809 w 390078"/>
                <a:gd name="connsiteY1" fmla="*/ 87459 h 206749"/>
                <a:gd name="connsiteX2" fmla="*/ 27901 w 390078"/>
                <a:gd name="connsiteY2" fmla="*/ 114319 h 206749"/>
                <a:gd name="connsiteX3" fmla="*/ 1612 w 390078"/>
                <a:gd name="connsiteY3" fmla="*/ 168993 h 206749"/>
                <a:gd name="connsiteX4" fmla="*/ 49237 w 390078"/>
                <a:gd name="connsiteY4" fmla="*/ 205759 h 206749"/>
                <a:gd name="connsiteX5" fmla="*/ 139534 w 390078"/>
                <a:gd name="connsiteY5" fmla="*/ 206235 h 206749"/>
                <a:gd name="connsiteX6" fmla="*/ 335845 w 390078"/>
                <a:gd name="connsiteY6" fmla="*/ 206616 h 206749"/>
                <a:gd name="connsiteX7" fmla="*/ 388041 w 390078"/>
                <a:gd name="connsiteY7" fmla="*/ 177851 h 206749"/>
                <a:gd name="connsiteX8" fmla="*/ 363753 w 390078"/>
                <a:gd name="connsiteY8" fmla="*/ 131845 h 206749"/>
                <a:gd name="connsiteX9" fmla="*/ 351846 w 390078"/>
                <a:gd name="connsiteY9" fmla="*/ 109557 h 206749"/>
                <a:gd name="connsiteX10" fmla="*/ 269360 w 390078"/>
                <a:gd name="connsiteY10" fmla="*/ 53740 h 206749"/>
                <a:gd name="connsiteX11" fmla="*/ 204971 w 390078"/>
                <a:gd name="connsiteY11" fmla="*/ 781 h 206749"/>
                <a:gd name="connsiteX12" fmla="*/ 124008 w 390078"/>
                <a:gd name="connsiteY12" fmla="*/ 56693 h 206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0078" h="206749">
                  <a:moveTo>
                    <a:pt x="127152" y="62884"/>
                  </a:moveTo>
                  <a:cubicBezTo>
                    <a:pt x="91147" y="48501"/>
                    <a:pt x="72193" y="55836"/>
                    <a:pt x="51809" y="87459"/>
                  </a:cubicBezTo>
                  <a:cubicBezTo>
                    <a:pt x="45808" y="96698"/>
                    <a:pt x="44856" y="109176"/>
                    <a:pt x="27901" y="114319"/>
                  </a:cubicBezTo>
                  <a:cubicBezTo>
                    <a:pt x="5137" y="121177"/>
                    <a:pt x="-4007" y="141561"/>
                    <a:pt x="1612" y="168993"/>
                  </a:cubicBezTo>
                  <a:cubicBezTo>
                    <a:pt x="7518" y="197568"/>
                    <a:pt x="26663" y="204235"/>
                    <a:pt x="49237" y="205759"/>
                  </a:cubicBezTo>
                  <a:cubicBezTo>
                    <a:pt x="79241" y="207664"/>
                    <a:pt x="109435" y="206235"/>
                    <a:pt x="139534" y="206235"/>
                  </a:cubicBezTo>
                  <a:cubicBezTo>
                    <a:pt x="204971" y="206235"/>
                    <a:pt x="270408" y="205473"/>
                    <a:pt x="335845" y="206616"/>
                  </a:cubicBezTo>
                  <a:cubicBezTo>
                    <a:pt x="360038" y="207093"/>
                    <a:pt x="380231" y="200425"/>
                    <a:pt x="388041" y="177851"/>
                  </a:cubicBezTo>
                  <a:cubicBezTo>
                    <a:pt x="394995" y="157563"/>
                    <a:pt x="383470" y="140132"/>
                    <a:pt x="363753" y="131845"/>
                  </a:cubicBezTo>
                  <a:cubicBezTo>
                    <a:pt x="352323" y="126987"/>
                    <a:pt x="353371" y="117272"/>
                    <a:pt x="351846" y="109557"/>
                  </a:cubicBezTo>
                  <a:cubicBezTo>
                    <a:pt x="342607" y="63456"/>
                    <a:pt x="316413" y="44882"/>
                    <a:pt x="269360" y="53740"/>
                  </a:cubicBezTo>
                  <a:cubicBezTo>
                    <a:pt x="255930" y="26880"/>
                    <a:pt x="236880" y="5258"/>
                    <a:pt x="204971" y="781"/>
                  </a:cubicBezTo>
                  <a:cubicBezTo>
                    <a:pt x="161346" y="-5410"/>
                    <a:pt x="142868" y="26308"/>
                    <a:pt x="124008" y="56693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2" name="Kombinationstegning: figur 161">
              <a:extLst>
                <a:ext uri="{FF2B5EF4-FFF2-40B4-BE49-F238E27FC236}">
                  <a16:creationId xmlns:a16="http://schemas.microsoft.com/office/drawing/2014/main" id="{0FD30847-3FD4-DFCB-4468-CBB46BFAB607}"/>
                </a:ext>
              </a:extLst>
            </p:cNvPr>
            <p:cNvSpPr/>
            <p:nvPr/>
          </p:nvSpPr>
          <p:spPr>
            <a:xfrm>
              <a:off x="10465364" y="5574624"/>
              <a:ext cx="36385" cy="17525"/>
            </a:xfrm>
            <a:custGeom>
              <a:avLst/>
              <a:gdLst>
                <a:gd name="connsiteX0" fmla="*/ 36386 w 36385"/>
                <a:gd name="connsiteY0" fmla="*/ 0 h 17525"/>
                <a:gd name="connsiteX1" fmla="*/ 12859 w 36385"/>
                <a:gd name="connsiteY1" fmla="*/ 17526 h 17525"/>
                <a:gd name="connsiteX2" fmla="*/ 0 w 36385"/>
                <a:gd name="connsiteY2" fmla="*/ 1810 h 1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385" h="17525">
                  <a:moveTo>
                    <a:pt x="36386" y="0"/>
                  </a:moveTo>
                  <a:cubicBezTo>
                    <a:pt x="26765" y="1333"/>
                    <a:pt x="22003" y="9906"/>
                    <a:pt x="12859" y="17526"/>
                  </a:cubicBezTo>
                  <a:cubicBezTo>
                    <a:pt x="8192" y="11811"/>
                    <a:pt x="4096" y="6763"/>
                    <a:pt x="0" y="181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3" name="Kombinationstegning: figur 162">
              <a:extLst>
                <a:ext uri="{FF2B5EF4-FFF2-40B4-BE49-F238E27FC236}">
                  <a16:creationId xmlns:a16="http://schemas.microsoft.com/office/drawing/2014/main" id="{640A5863-7B61-AB35-D37E-FBD9E0148C8C}"/>
                </a:ext>
              </a:extLst>
            </p:cNvPr>
            <p:cNvSpPr/>
            <p:nvPr/>
          </p:nvSpPr>
          <p:spPr>
            <a:xfrm>
              <a:off x="10382877" y="5495408"/>
              <a:ext cx="57912" cy="22542"/>
            </a:xfrm>
            <a:custGeom>
              <a:avLst/>
              <a:gdLst>
                <a:gd name="connsiteX0" fmla="*/ 57912 w 57912"/>
                <a:gd name="connsiteY0" fmla="*/ 540 h 22542"/>
                <a:gd name="connsiteX1" fmla="*/ 39910 w 57912"/>
                <a:gd name="connsiteY1" fmla="*/ 22542 h 22542"/>
                <a:gd name="connsiteX2" fmla="*/ 0 w 57912"/>
                <a:gd name="connsiteY2" fmla="*/ 540 h 2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912" h="22542">
                  <a:moveTo>
                    <a:pt x="57912" y="540"/>
                  </a:moveTo>
                  <a:cubicBezTo>
                    <a:pt x="51435" y="8541"/>
                    <a:pt x="44863" y="16542"/>
                    <a:pt x="39910" y="22542"/>
                  </a:cubicBezTo>
                  <a:cubicBezTo>
                    <a:pt x="21527" y="16827"/>
                    <a:pt x="17907" y="-3556"/>
                    <a:pt x="0" y="54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4" name="Kombinationstegning: figur 163">
              <a:extLst>
                <a:ext uri="{FF2B5EF4-FFF2-40B4-BE49-F238E27FC236}">
                  <a16:creationId xmlns:a16="http://schemas.microsoft.com/office/drawing/2014/main" id="{7B17D80A-D97D-BAAB-C404-D8DAE0331B20}"/>
                </a:ext>
              </a:extLst>
            </p:cNvPr>
            <p:cNvSpPr/>
            <p:nvPr/>
          </p:nvSpPr>
          <p:spPr>
            <a:xfrm>
              <a:off x="10532610" y="5478326"/>
              <a:ext cx="29146" cy="10858"/>
            </a:xfrm>
            <a:custGeom>
              <a:avLst/>
              <a:gdLst>
                <a:gd name="connsiteX0" fmla="*/ 0 w 29146"/>
                <a:gd name="connsiteY0" fmla="*/ 0 h 10858"/>
                <a:gd name="connsiteX1" fmla="*/ 14574 w 29146"/>
                <a:gd name="connsiteY1" fmla="*/ 10858 h 10858"/>
                <a:gd name="connsiteX2" fmla="*/ 29146 w 29146"/>
                <a:gd name="connsiteY2" fmla="*/ 0 h 10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146" h="10858">
                  <a:moveTo>
                    <a:pt x="0" y="0"/>
                  </a:moveTo>
                  <a:cubicBezTo>
                    <a:pt x="4858" y="3619"/>
                    <a:pt x="9716" y="7239"/>
                    <a:pt x="14574" y="10858"/>
                  </a:cubicBezTo>
                  <a:cubicBezTo>
                    <a:pt x="19431" y="7239"/>
                    <a:pt x="24289" y="3619"/>
                    <a:pt x="29146" y="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5" name="Kombinationstegning: figur 164">
              <a:extLst>
                <a:ext uri="{FF2B5EF4-FFF2-40B4-BE49-F238E27FC236}">
                  <a16:creationId xmlns:a16="http://schemas.microsoft.com/office/drawing/2014/main" id="{C3E6C4F7-FEE5-B821-65D8-E66E7EC24FE0}"/>
                </a:ext>
              </a:extLst>
            </p:cNvPr>
            <p:cNvSpPr/>
            <p:nvPr/>
          </p:nvSpPr>
          <p:spPr>
            <a:xfrm>
              <a:off x="10336776" y="5368694"/>
              <a:ext cx="46291" cy="20295"/>
            </a:xfrm>
            <a:custGeom>
              <a:avLst/>
              <a:gdLst>
                <a:gd name="connsiteX0" fmla="*/ 0 w 46291"/>
                <a:gd name="connsiteY0" fmla="*/ 0 h 20295"/>
                <a:gd name="connsiteX1" fmla="*/ 46292 w 46291"/>
                <a:gd name="connsiteY1" fmla="*/ 5810 h 20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291" h="20295">
                  <a:moveTo>
                    <a:pt x="0" y="0"/>
                  </a:moveTo>
                  <a:cubicBezTo>
                    <a:pt x="14002" y="13621"/>
                    <a:pt x="26956" y="34766"/>
                    <a:pt x="46292" y="581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6" name="Kombinationstegning: figur 165">
              <a:extLst>
                <a:ext uri="{FF2B5EF4-FFF2-40B4-BE49-F238E27FC236}">
                  <a16:creationId xmlns:a16="http://schemas.microsoft.com/office/drawing/2014/main" id="{C5998C45-F3B8-C44E-108E-9D8A657A7DA1}"/>
                </a:ext>
              </a:extLst>
            </p:cNvPr>
            <p:cNvSpPr/>
            <p:nvPr/>
          </p:nvSpPr>
          <p:spPr>
            <a:xfrm>
              <a:off x="10264482" y="5559575"/>
              <a:ext cx="43338" cy="18002"/>
            </a:xfrm>
            <a:custGeom>
              <a:avLst/>
              <a:gdLst>
                <a:gd name="connsiteX0" fmla="*/ 0 w 43338"/>
                <a:gd name="connsiteY0" fmla="*/ 0 h 18002"/>
                <a:gd name="connsiteX1" fmla="*/ 24003 w 43338"/>
                <a:gd name="connsiteY1" fmla="*/ 18002 h 18002"/>
                <a:gd name="connsiteX2" fmla="*/ 43339 w 43338"/>
                <a:gd name="connsiteY2" fmla="*/ 0 h 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338" h="18002">
                  <a:moveTo>
                    <a:pt x="0" y="0"/>
                  </a:moveTo>
                  <a:cubicBezTo>
                    <a:pt x="7715" y="5810"/>
                    <a:pt x="15430" y="11525"/>
                    <a:pt x="24003" y="18002"/>
                  </a:cubicBezTo>
                  <a:cubicBezTo>
                    <a:pt x="30385" y="12097"/>
                    <a:pt x="36862" y="6001"/>
                    <a:pt x="43339" y="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7" name="Kombinationstegning: figur 166">
              <a:extLst>
                <a:ext uri="{FF2B5EF4-FFF2-40B4-BE49-F238E27FC236}">
                  <a16:creationId xmlns:a16="http://schemas.microsoft.com/office/drawing/2014/main" id="{E24DE632-C8E1-70D1-0C6B-CD8D4A256D5B}"/>
                </a:ext>
              </a:extLst>
            </p:cNvPr>
            <p:cNvSpPr/>
            <p:nvPr/>
          </p:nvSpPr>
          <p:spPr>
            <a:xfrm>
              <a:off x="8192128" y="4533065"/>
              <a:ext cx="268223" cy="268223"/>
            </a:xfrm>
            <a:custGeom>
              <a:avLst/>
              <a:gdLst>
                <a:gd name="connsiteX0" fmla="*/ 268224 w 268223"/>
                <a:gd name="connsiteY0" fmla="*/ 134112 h 268223"/>
                <a:gd name="connsiteX1" fmla="*/ 134112 w 268223"/>
                <a:gd name="connsiteY1" fmla="*/ 268224 h 268223"/>
                <a:gd name="connsiteX2" fmla="*/ 0 w 268223"/>
                <a:gd name="connsiteY2" fmla="*/ 134112 h 268223"/>
                <a:gd name="connsiteX3" fmla="*/ 134112 w 268223"/>
                <a:gd name="connsiteY3" fmla="*/ 0 h 268223"/>
                <a:gd name="connsiteX4" fmla="*/ 268224 w 268223"/>
                <a:gd name="connsiteY4" fmla="*/ 134112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8223" h="268223">
                  <a:moveTo>
                    <a:pt x="268224" y="134112"/>
                  </a:moveTo>
                  <a:cubicBezTo>
                    <a:pt x="268224" y="208180"/>
                    <a:pt x="208180" y="268224"/>
                    <a:pt x="134112" y="268224"/>
                  </a:cubicBezTo>
                  <a:cubicBezTo>
                    <a:pt x="60044" y="268224"/>
                    <a:pt x="0" y="208180"/>
                    <a:pt x="0" y="134112"/>
                  </a:cubicBezTo>
                  <a:cubicBezTo>
                    <a:pt x="0" y="60044"/>
                    <a:pt x="60044" y="0"/>
                    <a:pt x="134112" y="0"/>
                  </a:cubicBezTo>
                  <a:cubicBezTo>
                    <a:pt x="208180" y="0"/>
                    <a:pt x="268224" y="60044"/>
                    <a:pt x="268224" y="134112"/>
                  </a:cubicBezTo>
                  <a:close/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grpSp>
          <p:nvGrpSpPr>
            <p:cNvPr id="168" name="Grafik 103">
              <a:extLst>
                <a:ext uri="{FF2B5EF4-FFF2-40B4-BE49-F238E27FC236}">
                  <a16:creationId xmlns:a16="http://schemas.microsoft.com/office/drawing/2014/main" id="{B486E809-467B-CD00-9EFE-BF05FCEE8171}"/>
                </a:ext>
              </a:extLst>
            </p:cNvPr>
            <p:cNvGrpSpPr/>
            <p:nvPr/>
          </p:nvGrpSpPr>
          <p:grpSpPr>
            <a:xfrm>
              <a:off x="5659417" y="4707361"/>
              <a:ext cx="921842" cy="1188350"/>
              <a:chOff x="5659417" y="4707361"/>
              <a:chExt cx="921842" cy="1188350"/>
            </a:xfrm>
            <a:noFill/>
          </p:grpSpPr>
          <p:sp>
            <p:nvSpPr>
              <p:cNvPr id="169" name="Kombinationstegning: figur 168">
                <a:extLst>
                  <a:ext uri="{FF2B5EF4-FFF2-40B4-BE49-F238E27FC236}">
                    <a16:creationId xmlns:a16="http://schemas.microsoft.com/office/drawing/2014/main" id="{64555AF5-021B-6D18-B4ED-4B58485BF539}"/>
                  </a:ext>
                </a:extLst>
              </p:cNvPr>
              <p:cNvSpPr/>
              <p:nvPr/>
            </p:nvSpPr>
            <p:spPr>
              <a:xfrm>
                <a:off x="5900487" y="5377266"/>
                <a:ext cx="680772" cy="518445"/>
              </a:xfrm>
              <a:custGeom>
                <a:avLst/>
                <a:gdLst>
                  <a:gd name="connsiteX0" fmla="*/ 680773 w 680772"/>
                  <a:gd name="connsiteY0" fmla="*/ 463201 h 518445"/>
                  <a:gd name="connsiteX1" fmla="*/ 680297 w 680772"/>
                  <a:gd name="connsiteY1" fmla="*/ 105823 h 518445"/>
                  <a:gd name="connsiteX2" fmla="*/ 680297 w 680772"/>
                  <a:gd name="connsiteY2" fmla="*/ 67818 h 518445"/>
                  <a:gd name="connsiteX3" fmla="*/ 336063 w 680772"/>
                  <a:gd name="connsiteY3" fmla="*/ 0 h 518445"/>
                  <a:gd name="connsiteX4" fmla="*/ 1259 w 680772"/>
                  <a:gd name="connsiteY4" fmla="*/ 67437 h 518445"/>
                  <a:gd name="connsiteX5" fmla="*/ 211 w 680772"/>
                  <a:gd name="connsiteY5" fmla="*/ 518446 h 518445"/>
                  <a:gd name="connsiteX6" fmla="*/ 211 w 680772"/>
                  <a:gd name="connsiteY6" fmla="*/ 518446 h 518445"/>
                  <a:gd name="connsiteX7" fmla="*/ 413596 w 680772"/>
                  <a:gd name="connsiteY7" fmla="*/ 518446 h 518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0772" h="518445">
                    <a:moveTo>
                      <a:pt x="680773" y="463201"/>
                    </a:moveTo>
                    <a:cubicBezTo>
                      <a:pt x="680582" y="362807"/>
                      <a:pt x="679439" y="165925"/>
                      <a:pt x="680297" y="105823"/>
                    </a:cubicBezTo>
                    <a:cubicBezTo>
                      <a:pt x="680201" y="85058"/>
                      <a:pt x="680297" y="74295"/>
                      <a:pt x="680297" y="67818"/>
                    </a:cubicBezTo>
                    <a:cubicBezTo>
                      <a:pt x="624956" y="48577"/>
                      <a:pt x="480081" y="476"/>
                      <a:pt x="336063" y="0"/>
                    </a:cubicBezTo>
                    <a:cubicBezTo>
                      <a:pt x="224335" y="1619"/>
                      <a:pt x="103177" y="32290"/>
                      <a:pt x="1259" y="67437"/>
                    </a:cubicBezTo>
                    <a:cubicBezTo>
                      <a:pt x="307" y="60388"/>
                      <a:pt x="-360" y="424148"/>
                      <a:pt x="211" y="518446"/>
                    </a:cubicBezTo>
                    <a:lnTo>
                      <a:pt x="211" y="518446"/>
                    </a:lnTo>
                    <a:cubicBezTo>
                      <a:pt x="88699" y="518160"/>
                      <a:pt x="261196" y="518350"/>
                      <a:pt x="413596" y="518446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0" name="Kombinationstegning: figur 169">
                <a:extLst>
                  <a:ext uri="{FF2B5EF4-FFF2-40B4-BE49-F238E27FC236}">
                    <a16:creationId xmlns:a16="http://schemas.microsoft.com/office/drawing/2014/main" id="{3D1584BB-EEE6-A53A-81FA-D8E5A425D224}"/>
                  </a:ext>
                </a:extLst>
              </p:cNvPr>
              <p:cNvSpPr/>
              <p:nvPr/>
            </p:nvSpPr>
            <p:spPr>
              <a:xfrm>
                <a:off x="5659417" y="5317165"/>
                <a:ext cx="654760" cy="578525"/>
              </a:xfrm>
              <a:custGeom>
                <a:avLst/>
                <a:gdLst>
                  <a:gd name="connsiteX0" fmla="*/ 654666 w 654760"/>
                  <a:gd name="connsiteY0" fmla="*/ 578452 h 578525"/>
                  <a:gd name="connsiteX1" fmla="*/ 108 w 654760"/>
                  <a:gd name="connsiteY1" fmla="*/ 578452 h 578525"/>
                  <a:gd name="connsiteX2" fmla="*/ 108 w 654760"/>
                  <a:gd name="connsiteY2" fmla="*/ 220693 h 578525"/>
                  <a:gd name="connsiteX3" fmla="*/ 108 w 654760"/>
                  <a:gd name="connsiteY3" fmla="*/ 94 h 578525"/>
                  <a:gd name="connsiteX4" fmla="*/ 654666 w 654760"/>
                  <a:gd name="connsiteY4" fmla="*/ 94 h 578525"/>
                  <a:gd name="connsiteX5" fmla="*/ 654666 w 654760"/>
                  <a:gd name="connsiteY5" fmla="*/ 63054 h 578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4760" h="578525">
                    <a:moveTo>
                      <a:pt x="654666" y="578452"/>
                    </a:moveTo>
                    <a:cubicBezTo>
                      <a:pt x="523221" y="578071"/>
                      <a:pt x="-5797" y="578738"/>
                      <a:pt x="108" y="578452"/>
                    </a:cubicBezTo>
                    <a:cubicBezTo>
                      <a:pt x="-177" y="516539"/>
                      <a:pt x="204" y="222598"/>
                      <a:pt x="108" y="220693"/>
                    </a:cubicBezTo>
                    <a:cubicBezTo>
                      <a:pt x="108" y="165067"/>
                      <a:pt x="108" y="22859"/>
                      <a:pt x="108" y="94"/>
                    </a:cubicBezTo>
                    <a:cubicBezTo>
                      <a:pt x="141269" y="284"/>
                      <a:pt x="547034" y="-192"/>
                      <a:pt x="654666" y="94"/>
                    </a:cubicBezTo>
                    <a:cubicBezTo>
                      <a:pt x="654952" y="13524"/>
                      <a:pt x="654476" y="61816"/>
                      <a:pt x="654666" y="63054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1" name="Kombinationstegning: figur 170">
                <a:extLst>
                  <a:ext uri="{FF2B5EF4-FFF2-40B4-BE49-F238E27FC236}">
                    <a16:creationId xmlns:a16="http://schemas.microsoft.com/office/drawing/2014/main" id="{70AF7AB1-8B23-6BAB-B83D-6ED294524976}"/>
                  </a:ext>
                </a:extLst>
              </p:cNvPr>
              <p:cNvSpPr/>
              <p:nvPr/>
            </p:nvSpPr>
            <p:spPr>
              <a:xfrm>
                <a:off x="6134156" y="5895617"/>
                <a:ext cx="160401" cy="9525"/>
              </a:xfrm>
              <a:custGeom>
                <a:avLst/>
                <a:gdLst>
                  <a:gd name="connsiteX0" fmla="*/ 160401 w 160401"/>
                  <a:gd name="connsiteY0" fmla="*/ 0 h 9525"/>
                  <a:gd name="connsiteX1" fmla="*/ 0 w 160401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401" h="9525">
                    <a:moveTo>
                      <a:pt x="160401" y="0"/>
                    </a:moveTo>
                    <a:cubicBezTo>
                      <a:pt x="160401" y="0"/>
                      <a:pt x="95" y="0"/>
                      <a:pt x="0" y="0"/>
                    </a:cubicBezTo>
                  </a:path>
                </a:pathLst>
              </a:custGeom>
              <a:noFill/>
              <a:ln w="9525" cap="sq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2" name="Kombinationstegning: figur 171">
                <a:extLst>
                  <a:ext uri="{FF2B5EF4-FFF2-40B4-BE49-F238E27FC236}">
                    <a16:creationId xmlns:a16="http://schemas.microsoft.com/office/drawing/2014/main" id="{5EEBA50A-662C-51E4-5225-FD2A420EC340}"/>
                  </a:ext>
                </a:extLst>
              </p:cNvPr>
              <p:cNvSpPr/>
              <p:nvPr/>
            </p:nvSpPr>
            <p:spPr>
              <a:xfrm>
                <a:off x="6152900" y="4707361"/>
                <a:ext cx="210713" cy="677429"/>
              </a:xfrm>
              <a:custGeom>
                <a:avLst/>
                <a:gdLst>
                  <a:gd name="connsiteX0" fmla="*/ 20 w 210713"/>
                  <a:gd name="connsiteY0" fmla="*/ 569035 h 677429"/>
                  <a:gd name="connsiteX1" fmla="*/ 20 w 210713"/>
                  <a:gd name="connsiteY1" fmla="*/ 107 h 677429"/>
                  <a:gd name="connsiteX2" fmla="*/ 20213 w 210713"/>
                  <a:gd name="connsiteY2" fmla="*/ 107 h 677429"/>
                  <a:gd name="connsiteX3" fmla="*/ 210713 w 210713"/>
                  <a:gd name="connsiteY3" fmla="*/ 107 h 677429"/>
                  <a:gd name="connsiteX4" fmla="*/ 210713 w 210713"/>
                  <a:gd name="connsiteY4" fmla="*/ 677430 h 677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713" h="677429">
                    <a:moveTo>
                      <a:pt x="20" y="569035"/>
                    </a:moveTo>
                    <a:cubicBezTo>
                      <a:pt x="211" y="456926"/>
                      <a:pt x="-75" y="-8085"/>
                      <a:pt x="20" y="107"/>
                    </a:cubicBezTo>
                    <a:cubicBezTo>
                      <a:pt x="4021" y="-179"/>
                      <a:pt x="9545" y="297"/>
                      <a:pt x="20213" y="107"/>
                    </a:cubicBezTo>
                    <a:cubicBezTo>
                      <a:pt x="61266" y="-84"/>
                      <a:pt x="165565" y="107"/>
                      <a:pt x="210713" y="107"/>
                    </a:cubicBezTo>
                    <a:cubicBezTo>
                      <a:pt x="210713" y="95452"/>
                      <a:pt x="210713" y="593800"/>
                      <a:pt x="210713" y="677430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3" name="Kombinationstegning: figur 172">
                <a:extLst>
                  <a:ext uri="{FF2B5EF4-FFF2-40B4-BE49-F238E27FC236}">
                    <a16:creationId xmlns:a16="http://schemas.microsoft.com/office/drawing/2014/main" id="{62185DC2-2514-7751-4B02-7B2FD9186105}"/>
                  </a:ext>
                </a:extLst>
              </p:cNvPr>
              <p:cNvSpPr/>
              <p:nvPr/>
            </p:nvSpPr>
            <p:spPr>
              <a:xfrm>
                <a:off x="6173494" y="4766438"/>
                <a:ext cx="169848" cy="612923"/>
              </a:xfrm>
              <a:custGeom>
                <a:avLst/>
                <a:gdLst>
                  <a:gd name="connsiteX0" fmla="*/ 0 w 169848"/>
                  <a:gd name="connsiteY0" fmla="*/ 509958 h 612923"/>
                  <a:gd name="connsiteX1" fmla="*/ 0 w 169848"/>
                  <a:gd name="connsiteY1" fmla="*/ 85 h 612923"/>
                  <a:gd name="connsiteX2" fmla="*/ 14859 w 169848"/>
                  <a:gd name="connsiteY2" fmla="*/ 85 h 612923"/>
                  <a:gd name="connsiteX3" fmla="*/ 169545 w 169848"/>
                  <a:gd name="connsiteY3" fmla="*/ 85 h 612923"/>
                  <a:gd name="connsiteX4" fmla="*/ 169736 w 169848"/>
                  <a:gd name="connsiteY4" fmla="*/ 612923 h 61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848" h="612923">
                    <a:moveTo>
                      <a:pt x="0" y="509958"/>
                    </a:moveTo>
                    <a:cubicBezTo>
                      <a:pt x="0" y="410803"/>
                      <a:pt x="0" y="-6297"/>
                      <a:pt x="0" y="85"/>
                    </a:cubicBezTo>
                    <a:cubicBezTo>
                      <a:pt x="2572" y="-106"/>
                      <a:pt x="6858" y="85"/>
                      <a:pt x="14859" y="85"/>
                    </a:cubicBezTo>
                    <a:cubicBezTo>
                      <a:pt x="47053" y="-11"/>
                      <a:pt x="133064" y="85"/>
                      <a:pt x="169545" y="85"/>
                    </a:cubicBezTo>
                    <a:cubicBezTo>
                      <a:pt x="170212" y="5895"/>
                      <a:pt x="169545" y="612828"/>
                      <a:pt x="169736" y="612923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4" name="Kombinationstegning: figur 173">
                <a:extLst>
                  <a:ext uri="{FF2B5EF4-FFF2-40B4-BE49-F238E27FC236}">
                    <a16:creationId xmlns:a16="http://schemas.microsoft.com/office/drawing/2014/main" id="{21A67831-5A51-0F43-F63F-D63DEA4B6E95}"/>
                  </a:ext>
                </a:extLst>
              </p:cNvPr>
              <p:cNvSpPr/>
              <p:nvPr/>
            </p:nvSpPr>
            <p:spPr>
              <a:xfrm>
                <a:off x="5659525" y="5276427"/>
                <a:ext cx="654558" cy="40831"/>
              </a:xfrm>
              <a:custGeom>
                <a:avLst/>
                <a:gdLst>
                  <a:gd name="connsiteX0" fmla="*/ 0 w 654558"/>
                  <a:gd name="connsiteY0" fmla="*/ 40832 h 40831"/>
                  <a:gd name="connsiteX1" fmla="*/ 83153 w 654558"/>
                  <a:gd name="connsiteY1" fmla="*/ 255 h 40831"/>
                  <a:gd name="connsiteX2" fmla="*/ 362617 w 654558"/>
                  <a:gd name="connsiteY2" fmla="*/ 65 h 40831"/>
                  <a:gd name="connsiteX3" fmla="*/ 592360 w 654558"/>
                  <a:gd name="connsiteY3" fmla="*/ 350 h 40831"/>
                  <a:gd name="connsiteX4" fmla="*/ 654558 w 654558"/>
                  <a:gd name="connsiteY4" fmla="*/ 40832 h 40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4558" h="40831">
                    <a:moveTo>
                      <a:pt x="0" y="40832"/>
                    </a:moveTo>
                    <a:cubicBezTo>
                      <a:pt x="1905" y="39784"/>
                      <a:pt x="63246" y="10066"/>
                      <a:pt x="83153" y="255"/>
                    </a:cubicBezTo>
                    <a:cubicBezTo>
                      <a:pt x="94107" y="-221"/>
                      <a:pt x="298133" y="255"/>
                      <a:pt x="362617" y="65"/>
                    </a:cubicBezTo>
                    <a:cubicBezTo>
                      <a:pt x="418243" y="350"/>
                      <a:pt x="572643" y="-412"/>
                      <a:pt x="592360" y="350"/>
                    </a:cubicBezTo>
                    <a:cubicBezTo>
                      <a:pt x="607314" y="9971"/>
                      <a:pt x="653320" y="40070"/>
                      <a:pt x="654558" y="40832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5" name="Kombinationstegning: figur 174">
                <a:extLst>
                  <a:ext uri="{FF2B5EF4-FFF2-40B4-BE49-F238E27FC236}">
                    <a16:creationId xmlns:a16="http://schemas.microsoft.com/office/drawing/2014/main" id="{567F9A0E-F8DB-300E-E5C7-3BEECA2505D2}"/>
                  </a:ext>
                </a:extLst>
              </p:cNvPr>
              <p:cNvSpPr/>
              <p:nvPr/>
            </p:nvSpPr>
            <p:spPr>
              <a:xfrm>
                <a:off x="6195439" y="5061863"/>
                <a:ext cx="125883" cy="124804"/>
              </a:xfrm>
              <a:custGeom>
                <a:avLst/>
                <a:gdLst>
                  <a:gd name="connsiteX0" fmla="*/ 125884 w 125883"/>
                  <a:gd name="connsiteY0" fmla="*/ 62800 h 124804"/>
                  <a:gd name="connsiteX1" fmla="*/ 58 w 125883"/>
                  <a:gd name="connsiteY1" fmla="*/ 57466 h 124804"/>
                  <a:gd name="connsiteX2" fmla="*/ 125884 w 125883"/>
                  <a:gd name="connsiteY2" fmla="*/ 61848 h 124804"/>
                  <a:gd name="connsiteX3" fmla="*/ 125884 w 125883"/>
                  <a:gd name="connsiteY3" fmla="*/ 62800 h 124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883" h="124804">
                    <a:moveTo>
                      <a:pt x="125884" y="62800"/>
                    </a:moveTo>
                    <a:cubicBezTo>
                      <a:pt x="121978" y="148716"/>
                      <a:pt x="-3085" y="143858"/>
                      <a:pt x="58" y="57466"/>
                    </a:cubicBezTo>
                    <a:cubicBezTo>
                      <a:pt x="7774" y="-21877"/>
                      <a:pt x="123693" y="-17781"/>
                      <a:pt x="125884" y="61848"/>
                    </a:cubicBezTo>
                    <a:lnTo>
                      <a:pt x="125884" y="62800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6" name="Kombinationstegning: figur 175">
                <a:extLst>
                  <a:ext uri="{FF2B5EF4-FFF2-40B4-BE49-F238E27FC236}">
                    <a16:creationId xmlns:a16="http://schemas.microsoft.com/office/drawing/2014/main" id="{1BEB6759-C2A2-BA1C-199A-6F2D88582C9D}"/>
                  </a:ext>
                </a:extLst>
              </p:cNvPr>
              <p:cNvSpPr/>
              <p:nvPr/>
            </p:nvSpPr>
            <p:spPr>
              <a:xfrm>
                <a:off x="6152920" y="4811672"/>
                <a:ext cx="210788" cy="9525"/>
              </a:xfrm>
              <a:custGeom>
                <a:avLst/>
                <a:gdLst>
                  <a:gd name="connsiteX0" fmla="*/ 0 w 210788"/>
                  <a:gd name="connsiteY0" fmla="*/ 0 h 9525"/>
                  <a:gd name="connsiteX1" fmla="*/ 210788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0" y="0"/>
                    </a:moveTo>
                    <a:lnTo>
                      <a:pt x="210788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7" name="Kombinationstegning: figur 176">
                <a:extLst>
                  <a:ext uri="{FF2B5EF4-FFF2-40B4-BE49-F238E27FC236}">
                    <a16:creationId xmlns:a16="http://schemas.microsoft.com/office/drawing/2014/main" id="{9DC9C8A2-E6F8-DCA0-A3EC-8342945E07EE}"/>
                  </a:ext>
                </a:extLst>
              </p:cNvPr>
              <p:cNvSpPr/>
              <p:nvPr/>
            </p:nvSpPr>
            <p:spPr>
              <a:xfrm>
                <a:off x="6152920" y="4841866"/>
                <a:ext cx="210788" cy="9525"/>
              </a:xfrm>
              <a:custGeom>
                <a:avLst/>
                <a:gdLst>
                  <a:gd name="connsiteX0" fmla="*/ 210788 w 210788"/>
                  <a:gd name="connsiteY0" fmla="*/ 0 h 9525"/>
                  <a:gd name="connsiteX1" fmla="*/ 0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210788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8" name="Kombinationstegning: figur 177">
                <a:extLst>
                  <a:ext uri="{FF2B5EF4-FFF2-40B4-BE49-F238E27FC236}">
                    <a16:creationId xmlns:a16="http://schemas.microsoft.com/office/drawing/2014/main" id="{99DE21BC-06E0-27D4-BD81-DA36B66D1A20}"/>
                  </a:ext>
                </a:extLst>
              </p:cNvPr>
              <p:cNvSpPr/>
              <p:nvPr/>
            </p:nvSpPr>
            <p:spPr>
              <a:xfrm>
                <a:off x="6314083" y="5091802"/>
                <a:ext cx="49625" cy="9525"/>
              </a:xfrm>
              <a:custGeom>
                <a:avLst/>
                <a:gdLst>
                  <a:gd name="connsiteX0" fmla="*/ 0 w 49625"/>
                  <a:gd name="connsiteY0" fmla="*/ 0 h 9525"/>
                  <a:gd name="connsiteX1" fmla="*/ 49625 w 49625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625" h="9525">
                    <a:moveTo>
                      <a:pt x="0" y="0"/>
                    </a:moveTo>
                    <a:lnTo>
                      <a:pt x="49625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9" name="Kombinationstegning: figur 178">
                <a:extLst>
                  <a:ext uri="{FF2B5EF4-FFF2-40B4-BE49-F238E27FC236}">
                    <a16:creationId xmlns:a16="http://schemas.microsoft.com/office/drawing/2014/main" id="{C60CD13F-6FF3-4AD1-14F1-01C27C943742}"/>
                  </a:ext>
                </a:extLst>
              </p:cNvPr>
              <p:cNvSpPr/>
              <p:nvPr/>
            </p:nvSpPr>
            <p:spPr>
              <a:xfrm>
                <a:off x="6152920" y="5091802"/>
                <a:ext cx="51244" cy="9525"/>
              </a:xfrm>
              <a:custGeom>
                <a:avLst/>
                <a:gdLst>
                  <a:gd name="connsiteX0" fmla="*/ 0 w 51244"/>
                  <a:gd name="connsiteY0" fmla="*/ 0 h 9525"/>
                  <a:gd name="connsiteX1" fmla="*/ 36195 w 51244"/>
                  <a:gd name="connsiteY1" fmla="*/ 0 h 9525"/>
                  <a:gd name="connsiteX2" fmla="*/ 51244 w 51244"/>
                  <a:gd name="connsiteY2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1244" h="9525">
                    <a:moveTo>
                      <a:pt x="0" y="0"/>
                    </a:moveTo>
                    <a:lnTo>
                      <a:pt x="36195" y="0"/>
                    </a:lnTo>
                    <a:lnTo>
                      <a:pt x="51244" y="0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80" name="Kombinationstegning: figur 179">
                <a:extLst>
                  <a:ext uri="{FF2B5EF4-FFF2-40B4-BE49-F238E27FC236}">
                    <a16:creationId xmlns:a16="http://schemas.microsoft.com/office/drawing/2014/main" id="{29BAD134-0307-85D9-7DD6-6726B132B3BF}"/>
                  </a:ext>
                </a:extLst>
              </p:cNvPr>
              <p:cNvSpPr/>
              <p:nvPr/>
            </p:nvSpPr>
            <p:spPr>
              <a:xfrm>
                <a:off x="6152920" y="5121996"/>
                <a:ext cx="42386" cy="9525"/>
              </a:xfrm>
              <a:custGeom>
                <a:avLst/>
                <a:gdLst>
                  <a:gd name="connsiteX0" fmla="*/ 42386 w 42386"/>
                  <a:gd name="connsiteY0" fmla="*/ 0 h 9525"/>
                  <a:gd name="connsiteX1" fmla="*/ 0 w 42386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386" h="9525">
                    <a:moveTo>
                      <a:pt x="42386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81" name="Kombinationstegning: figur 180">
                <a:extLst>
                  <a:ext uri="{FF2B5EF4-FFF2-40B4-BE49-F238E27FC236}">
                    <a16:creationId xmlns:a16="http://schemas.microsoft.com/office/drawing/2014/main" id="{D2E80DD0-9FB5-4E90-A59F-E09B17D8BAA0}"/>
                  </a:ext>
                </a:extLst>
              </p:cNvPr>
              <p:cNvSpPr/>
              <p:nvPr/>
            </p:nvSpPr>
            <p:spPr>
              <a:xfrm>
                <a:off x="6321322" y="5121996"/>
                <a:ext cx="42386" cy="9525"/>
              </a:xfrm>
              <a:custGeom>
                <a:avLst/>
                <a:gdLst>
                  <a:gd name="connsiteX0" fmla="*/ 42386 w 42386"/>
                  <a:gd name="connsiteY0" fmla="*/ 0 h 9525"/>
                  <a:gd name="connsiteX1" fmla="*/ 0 w 42386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386" h="9525">
                    <a:moveTo>
                      <a:pt x="42386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grpSp>
            <p:nvGrpSpPr>
              <p:cNvPr id="182" name="Grafik 103">
                <a:extLst>
                  <a:ext uri="{FF2B5EF4-FFF2-40B4-BE49-F238E27FC236}">
                    <a16:creationId xmlns:a16="http://schemas.microsoft.com/office/drawing/2014/main" id="{9A9C0B04-D934-B73A-E316-E862B49C20A2}"/>
                  </a:ext>
                </a:extLst>
              </p:cNvPr>
              <p:cNvGrpSpPr/>
              <p:nvPr/>
            </p:nvGrpSpPr>
            <p:grpSpPr>
              <a:xfrm>
                <a:off x="6152920" y="5213912"/>
                <a:ext cx="210788" cy="30194"/>
                <a:chOff x="6152920" y="5213912"/>
                <a:chExt cx="210788" cy="30194"/>
              </a:xfrm>
              <a:noFill/>
            </p:grpSpPr>
            <p:sp>
              <p:nvSpPr>
                <p:cNvPr id="218" name="Kombinationstegning: figur 217">
                  <a:extLst>
                    <a:ext uri="{FF2B5EF4-FFF2-40B4-BE49-F238E27FC236}">
                      <a16:creationId xmlns:a16="http://schemas.microsoft.com/office/drawing/2014/main" id="{63F872D8-17ED-47BF-14EF-1238AD711301}"/>
                    </a:ext>
                  </a:extLst>
                </p:cNvPr>
                <p:cNvSpPr/>
                <p:nvPr/>
              </p:nvSpPr>
              <p:spPr>
                <a:xfrm>
                  <a:off x="6152920" y="5213912"/>
                  <a:ext cx="210788" cy="9525"/>
                </a:xfrm>
                <a:custGeom>
                  <a:avLst/>
                  <a:gdLst>
                    <a:gd name="connsiteX0" fmla="*/ 0 w 210788"/>
                    <a:gd name="connsiteY0" fmla="*/ 0 h 9525"/>
                    <a:gd name="connsiteX1" fmla="*/ 210788 w 210788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0788" h="9525">
                      <a:moveTo>
                        <a:pt x="0" y="0"/>
                      </a:moveTo>
                      <a:cubicBezTo>
                        <a:pt x="0" y="0"/>
                        <a:pt x="210693" y="0"/>
                        <a:pt x="210788" y="0"/>
                      </a:cubicBezTo>
                    </a:path>
                  </a:pathLst>
                </a:custGeom>
                <a:noFill/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9" name="Kombinationstegning: figur 218">
                  <a:extLst>
                    <a:ext uri="{FF2B5EF4-FFF2-40B4-BE49-F238E27FC236}">
                      <a16:creationId xmlns:a16="http://schemas.microsoft.com/office/drawing/2014/main" id="{3B38D9FA-2FC8-E06C-0DD3-FBB9D0DE3A56}"/>
                    </a:ext>
                  </a:extLst>
                </p:cNvPr>
                <p:cNvSpPr/>
                <p:nvPr/>
              </p:nvSpPr>
              <p:spPr>
                <a:xfrm>
                  <a:off x="6152920" y="5244106"/>
                  <a:ext cx="210788" cy="9525"/>
                </a:xfrm>
                <a:custGeom>
                  <a:avLst/>
                  <a:gdLst>
                    <a:gd name="connsiteX0" fmla="*/ 210788 w 210788"/>
                    <a:gd name="connsiteY0" fmla="*/ 0 h 9525"/>
                    <a:gd name="connsiteX1" fmla="*/ 0 w 210788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0788" h="9525">
                      <a:moveTo>
                        <a:pt x="210788" y="0"/>
                      </a:moveTo>
                      <a:cubicBezTo>
                        <a:pt x="210788" y="0"/>
                        <a:pt x="95" y="0"/>
                        <a:pt x="0" y="0"/>
                      </a:cubicBezTo>
                    </a:path>
                  </a:pathLst>
                </a:custGeom>
                <a:noFill/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</p:grpSp>
          <p:sp>
            <p:nvSpPr>
              <p:cNvPr id="183" name="Kombinationstegning: figur 182">
                <a:extLst>
                  <a:ext uri="{FF2B5EF4-FFF2-40B4-BE49-F238E27FC236}">
                    <a16:creationId xmlns:a16="http://schemas.microsoft.com/office/drawing/2014/main" id="{4CD46540-245E-5951-DA2C-0F723C9ECC80}"/>
                  </a:ext>
                </a:extLst>
              </p:cNvPr>
              <p:cNvSpPr/>
              <p:nvPr/>
            </p:nvSpPr>
            <p:spPr>
              <a:xfrm>
                <a:off x="6152920" y="4942069"/>
                <a:ext cx="210788" cy="9525"/>
              </a:xfrm>
              <a:custGeom>
                <a:avLst/>
                <a:gdLst>
                  <a:gd name="connsiteX0" fmla="*/ 0 w 210788"/>
                  <a:gd name="connsiteY0" fmla="*/ 0 h 9525"/>
                  <a:gd name="connsiteX1" fmla="*/ 210788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0" y="0"/>
                    </a:moveTo>
                    <a:lnTo>
                      <a:pt x="210788" y="0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84" name="Kombinationstegning: figur 183">
                <a:extLst>
                  <a:ext uri="{FF2B5EF4-FFF2-40B4-BE49-F238E27FC236}">
                    <a16:creationId xmlns:a16="http://schemas.microsoft.com/office/drawing/2014/main" id="{23BB7A14-350A-2D7C-7BDA-4F3761B718C0}"/>
                  </a:ext>
                </a:extLst>
              </p:cNvPr>
              <p:cNvSpPr/>
              <p:nvPr/>
            </p:nvSpPr>
            <p:spPr>
              <a:xfrm>
                <a:off x="6152920" y="4972168"/>
                <a:ext cx="210788" cy="9525"/>
              </a:xfrm>
              <a:custGeom>
                <a:avLst/>
                <a:gdLst>
                  <a:gd name="connsiteX0" fmla="*/ 210788 w 210788"/>
                  <a:gd name="connsiteY0" fmla="*/ 0 h 9525"/>
                  <a:gd name="connsiteX1" fmla="*/ 0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210788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grpSp>
            <p:nvGrpSpPr>
              <p:cNvPr id="185" name="Grafik 103">
                <a:extLst>
                  <a:ext uri="{FF2B5EF4-FFF2-40B4-BE49-F238E27FC236}">
                    <a16:creationId xmlns:a16="http://schemas.microsoft.com/office/drawing/2014/main" id="{45B2AA71-8E52-EA2E-EEB0-3DF22F00C592}"/>
                  </a:ext>
                </a:extLst>
              </p:cNvPr>
              <p:cNvGrpSpPr/>
              <p:nvPr/>
            </p:nvGrpSpPr>
            <p:grpSpPr>
              <a:xfrm>
                <a:off x="6239217" y="4710040"/>
                <a:ext cx="38195" cy="583977"/>
                <a:chOff x="6239217" y="4710040"/>
                <a:chExt cx="38195" cy="583977"/>
              </a:xfrm>
              <a:noFill/>
            </p:grpSpPr>
            <p:sp>
              <p:nvSpPr>
                <p:cNvPr id="208" name="Kombinationstegning: figur 207">
                  <a:extLst>
                    <a:ext uri="{FF2B5EF4-FFF2-40B4-BE49-F238E27FC236}">
                      <a16:creationId xmlns:a16="http://schemas.microsoft.com/office/drawing/2014/main" id="{1CDFAA80-F506-F5E5-1CCF-2B85D401BB02}"/>
                    </a:ext>
                  </a:extLst>
                </p:cNvPr>
                <p:cNvSpPr/>
                <p:nvPr/>
              </p:nvSpPr>
              <p:spPr>
                <a:xfrm>
                  <a:off x="6277412" y="5246583"/>
                  <a:ext cx="9525" cy="47434"/>
                </a:xfrm>
                <a:custGeom>
                  <a:avLst/>
                  <a:gdLst>
                    <a:gd name="connsiteX0" fmla="*/ 0 w 9525"/>
                    <a:gd name="connsiteY0" fmla="*/ 0 h 47434"/>
                    <a:gd name="connsiteX1" fmla="*/ 0 w 9525"/>
                    <a:gd name="connsiteY1" fmla="*/ 47434 h 474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47434">
                      <a:moveTo>
                        <a:pt x="0" y="0"/>
                      </a:moveTo>
                      <a:lnTo>
                        <a:pt x="0" y="47434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09" name="Kombinationstegning: figur 208">
                  <a:extLst>
                    <a:ext uri="{FF2B5EF4-FFF2-40B4-BE49-F238E27FC236}">
                      <a16:creationId xmlns:a16="http://schemas.microsoft.com/office/drawing/2014/main" id="{D19C8C85-9234-060D-D1B4-1F6CB69E686E}"/>
                    </a:ext>
                  </a:extLst>
                </p:cNvPr>
                <p:cNvSpPr/>
                <p:nvPr/>
              </p:nvSpPr>
              <p:spPr>
                <a:xfrm>
                  <a:off x="6277412" y="5187147"/>
                  <a:ext cx="9525" cy="22097"/>
                </a:xfrm>
                <a:custGeom>
                  <a:avLst/>
                  <a:gdLst>
                    <a:gd name="connsiteX0" fmla="*/ 0 w 9525"/>
                    <a:gd name="connsiteY0" fmla="*/ 0 h 22097"/>
                    <a:gd name="connsiteX1" fmla="*/ 0 w 9525"/>
                    <a:gd name="connsiteY1" fmla="*/ 22098 h 2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2097">
                      <a:moveTo>
                        <a:pt x="0" y="0"/>
                      </a:moveTo>
                      <a:lnTo>
                        <a:pt x="0" y="22098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0" name="Kombinationstegning: figur 209">
                  <a:extLst>
                    <a:ext uri="{FF2B5EF4-FFF2-40B4-BE49-F238E27FC236}">
                      <a16:creationId xmlns:a16="http://schemas.microsoft.com/office/drawing/2014/main" id="{8720BB9F-D6A1-E376-1ED9-8B0223A1F21B}"/>
                    </a:ext>
                  </a:extLst>
                </p:cNvPr>
                <p:cNvSpPr/>
                <p:nvPr/>
              </p:nvSpPr>
              <p:spPr>
                <a:xfrm>
                  <a:off x="6277412" y="4972168"/>
                  <a:ext cx="9525" cy="92011"/>
                </a:xfrm>
                <a:custGeom>
                  <a:avLst/>
                  <a:gdLst>
                    <a:gd name="connsiteX0" fmla="*/ 0 w 9525"/>
                    <a:gd name="connsiteY0" fmla="*/ 0 h 92011"/>
                    <a:gd name="connsiteX1" fmla="*/ 0 w 9525"/>
                    <a:gd name="connsiteY1" fmla="*/ 92012 h 92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92011">
                      <a:moveTo>
                        <a:pt x="0" y="0"/>
                      </a:moveTo>
                      <a:lnTo>
                        <a:pt x="0" y="92012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1" name="Kombinationstegning: figur 210">
                  <a:extLst>
                    <a:ext uri="{FF2B5EF4-FFF2-40B4-BE49-F238E27FC236}">
                      <a16:creationId xmlns:a16="http://schemas.microsoft.com/office/drawing/2014/main" id="{8FEC527F-D925-C220-4D5B-2C7F07148A9B}"/>
                    </a:ext>
                  </a:extLst>
                </p:cNvPr>
                <p:cNvSpPr/>
                <p:nvPr/>
              </p:nvSpPr>
              <p:spPr>
                <a:xfrm>
                  <a:off x="6277412" y="4841866"/>
                  <a:ext cx="9525" cy="100202"/>
                </a:xfrm>
                <a:custGeom>
                  <a:avLst/>
                  <a:gdLst>
                    <a:gd name="connsiteX0" fmla="*/ 0 w 9525"/>
                    <a:gd name="connsiteY0" fmla="*/ 0 h 100202"/>
                    <a:gd name="connsiteX1" fmla="*/ 0 w 9525"/>
                    <a:gd name="connsiteY1" fmla="*/ 100203 h 100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00202">
                      <a:moveTo>
                        <a:pt x="0" y="0"/>
                      </a:moveTo>
                      <a:lnTo>
                        <a:pt x="0" y="100203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2" name="Kombinationstegning: figur 211">
                  <a:extLst>
                    <a:ext uri="{FF2B5EF4-FFF2-40B4-BE49-F238E27FC236}">
                      <a16:creationId xmlns:a16="http://schemas.microsoft.com/office/drawing/2014/main" id="{2449B6CD-0090-3A1F-2020-AC51FA17720C}"/>
                    </a:ext>
                  </a:extLst>
                </p:cNvPr>
                <p:cNvSpPr/>
                <p:nvPr/>
              </p:nvSpPr>
              <p:spPr>
                <a:xfrm>
                  <a:off x="6277412" y="4710040"/>
                  <a:ext cx="9525" cy="101631"/>
                </a:xfrm>
                <a:custGeom>
                  <a:avLst/>
                  <a:gdLst>
                    <a:gd name="connsiteX0" fmla="*/ 0 w 9525"/>
                    <a:gd name="connsiteY0" fmla="*/ 0 h 101631"/>
                    <a:gd name="connsiteX1" fmla="*/ 0 w 9525"/>
                    <a:gd name="connsiteY1" fmla="*/ 83344 h 101631"/>
                    <a:gd name="connsiteX2" fmla="*/ 0 w 9525"/>
                    <a:gd name="connsiteY2" fmla="*/ 101632 h 101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5" h="101631">
                      <a:moveTo>
                        <a:pt x="0" y="0"/>
                      </a:moveTo>
                      <a:lnTo>
                        <a:pt x="0" y="83344"/>
                      </a:lnTo>
                      <a:lnTo>
                        <a:pt x="0" y="101632"/>
                      </a:lnTo>
                    </a:path>
                  </a:pathLst>
                </a:custGeom>
                <a:noFill/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3" name="Kombinationstegning: figur 212">
                  <a:extLst>
                    <a:ext uri="{FF2B5EF4-FFF2-40B4-BE49-F238E27FC236}">
                      <a16:creationId xmlns:a16="http://schemas.microsoft.com/office/drawing/2014/main" id="{28448D31-36AA-91BA-A2CD-016201D14F4E}"/>
                    </a:ext>
                  </a:extLst>
                </p:cNvPr>
                <p:cNvSpPr/>
                <p:nvPr/>
              </p:nvSpPr>
              <p:spPr>
                <a:xfrm>
                  <a:off x="6239217" y="5244107"/>
                  <a:ext cx="9525" cy="32289"/>
                </a:xfrm>
                <a:custGeom>
                  <a:avLst/>
                  <a:gdLst>
                    <a:gd name="connsiteX0" fmla="*/ 0 w 9525"/>
                    <a:gd name="connsiteY0" fmla="*/ 0 h 32289"/>
                    <a:gd name="connsiteX1" fmla="*/ 0 w 9525"/>
                    <a:gd name="connsiteY1" fmla="*/ 32290 h 32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32289">
                      <a:moveTo>
                        <a:pt x="0" y="0"/>
                      </a:moveTo>
                      <a:lnTo>
                        <a:pt x="0" y="32290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4" name="Kombinationstegning: figur 213">
                  <a:extLst>
                    <a:ext uri="{FF2B5EF4-FFF2-40B4-BE49-F238E27FC236}">
                      <a16:creationId xmlns:a16="http://schemas.microsoft.com/office/drawing/2014/main" id="{EC53EAD2-E033-860C-FE38-9E920A558828}"/>
                    </a:ext>
                  </a:extLst>
                </p:cNvPr>
                <p:cNvSpPr/>
                <p:nvPr/>
              </p:nvSpPr>
              <p:spPr>
                <a:xfrm>
                  <a:off x="6239217" y="5184194"/>
                  <a:ext cx="9525" cy="25050"/>
                </a:xfrm>
                <a:custGeom>
                  <a:avLst/>
                  <a:gdLst>
                    <a:gd name="connsiteX0" fmla="*/ 0 w 9525"/>
                    <a:gd name="connsiteY0" fmla="*/ 0 h 25050"/>
                    <a:gd name="connsiteX1" fmla="*/ 0 w 9525"/>
                    <a:gd name="connsiteY1" fmla="*/ 25051 h 25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050">
                      <a:moveTo>
                        <a:pt x="0" y="0"/>
                      </a:moveTo>
                      <a:lnTo>
                        <a:pt x="0" y="25051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5" name="Kombinationstegning: figur 214">
                  <a:extLst>
                    <a:ext uri="{FF2B5EF4-FFF2-40B4-BE49-F238E27FC236}">
                      <a16:creationId xmlns:a16="http://schemas.microsoft.com/office/drawing/2014/main" id="{7235E554-6F01-77EB-2100-3393FDA64E15}"/>
                    </a:ext>
                  </a:extLst>
                </p:cNvPr>
                <p:cNvSpPr/>
                <p:nvPr/>
              </p:nvSpPr>
              <p:spPr>
                <a:xfrm>
                  <a:off x="6239217" y="4972168"/>
                  <a:ext cx="9525" cy="92011"/>
                </a:xfrm>
                <a:custGeom>
                  <a:avLst/>
                  <a:gdLst>
                    <a:gd name="connsiteX0" fmla="*/ 0 w 9525"/>
                    <a:gd name="connsiteY0" fmla="*/ 0 h 92011"/>
                    <a:gd name="connsiteX1" fmla="*/ 0 w 9525"/>
                    <a:gd name="connsiteY1" fmla="*/ 92012 h 92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92011">
                      <a:moveTo>
                        <a:pt x="0" y="0"/>
                      </a:moveTo>
                      <a:lnTo>
                        <a:pt x="0" y="92012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6" name="Kombinationstegning: figur 215">
                  <a:extLst>
                    <a:ext uri="{FF2B5EF4-FFF2-40B4-BE49-F238E27FC236}">
                      <a16:creationId xmlns:a16="http://schemas.microsoft.com/office/drawing/2014/main" id="{98EB45E9-AACB-54DE-6840-2AE981AB59C6}"/>
                    </a:ext>
                  </a:extLst>
                </p:cNvPr>
                <p:cNvSpPr/>
                <p:nvPr/>
              </p:nvSpPr>
              <p:spPr>
                <a:xfrm>
                  <a:off x="6239217" y="4841866"/>
                  <a:ext cx="9525" cy="100202"/>
                </a:xfrm>
                <a:custGeom>
                  <a:avLst/>
                  <a:gdLst>
                    <a:gd name="connsiteX0" fmla="*/ 0 w 9525"/>
                    <a:gd name="connsiteY0" fmla="*/ 0 h 100202"/>
                    <a:gd name="connsiteX1" fmla="*/ 0 w 9525"/>
                    <a:gd name="connsiteY1" fmla="*/ 100203 h 100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00202">
                      <a:moveTo>
                        <a:pt x="0" y="0"/>
                      </a:moveTo>
                      <a:lnTo>
                        <a:pt x="0" y="100203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7" name="Kombinationstegning: figur 216">
                  <a:extLst>
                    <a:ext uri="{FF2B5EF4-FFF2-40B4-BE49-F238E27FC236}">
                      <a16:creationId xmlns:a16="http://schemas.microsoft.com/office/drawing/2014/main" id="{19D71F2D-E4FF-5FE2-98EB-1CCBBAD03462}"/>
                    </a:ext>
                  </a:extLst>
                </p:cNvPr>
                <p:cNvSpPr/>
                <p:nvPr/>
              </p:nvSpPr>
              <p:spPr>
                <a:xfrm>
                  <a:off x="6239217" y="4710040"/>
                  <a:ext cx="9525" cy="97059"/>
                </a:xfrm>
                <a:custGeom>
                  <a:avLst/>
                  <a:gdLst>
                    <a:gd name="connsiteX0" fmla="*/ 0 w 9525"/>
                    <a:gd name="connsiteY0" fmla="*/ 0 h 97059"/>
                    <a:gd name="connsiteX1" fmla="*/ 0 w 9525"/>
                    <a:gd name="connsiteY1" fmla="*/ 97060 h 97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97059">
                      <a:moveTo>
                        <a:pt x="0" y="0"/>
                      </a:moveTo>
                      <a:lnTo>
                        <a:pt x="0" y="97060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</p:grpSp>
          <p:sp>
            <p:nvSpPr>
              <p:cNvPr id="186" name="Kombinationstegning: figur 185">
                <a:extLst>
                  <a:ext uri="{FF2B5EF4-FFF2-40B4-BE49-F238E27FC236}">
                    <a16:creationId xmlns:a16="http://schemas.microsoft.com/office/drawing/2014/main" id="{FC14744A-0D49-DB01-49CC-26ADC85A7796}"/>
                  </a:ext>
                </a:extLst>
              </p:cNvPr>
              <p:cNvSpPr/>
              <p:nvPr/>
            </p:nvSpPr>
            <p:spPr>
              <a:xfrm>
                <a:off x="6112058" y="5317259"/>
                <a:ext cx="9525" cy="72104"/>
              </a:xfrm>
              <a:custGeom>
                <a:avLst/>
                <a:gdLst>
                  <a:gd name="connsiteX0" fmla="*/ 0 w 9525"/>
                  <a:gd name="connsiteY0" fmla="*/ 0 h 72104"/>
                  <a:gd name="connsiteX1" fmla="*/ 0 w 9525"/>
                  <a:gd name="connsiteY1" fmla="*/ 72104 h 72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72104">
                    <a:moveTo>
                      <a:pt x="0" y="0"/>
                    </a:moveTo>
                    <a:lnTo>
                      <a:pt x="0" y="72104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87" name="Kombinationstegning: figur 186">
                <a:extLst>
                  <a:ext uri="{FF2B5EF4-FFF2-40B4-BE49-F238E27FC236}">
                    <a16:creationId xmlns:a16="http://schemas.microsoft.com/office/drawing/2014/main" id="{16B0BAFD-4A4A-A65F-293C-A7F6A19A7DA2}"/>
                  </a:ext>
                </a:extLst>
              </p:cNvPr>
              <p:cNvSpPr/>
              <p:nvPr/>
            </p:nvSpPr>
            <p:spPr>
              <a:xfrm>
                <a:off x="5900698" y="5317258"/>
                <a:ext cx="9525" cy="578358"/>
              </a:xfrm>
              <a:custGeom>
                <a:avLst/>
                <a:gdLst>
                  <a:gd name="connsiteX0" fmla="*/ 0 w 9525"/>
                  <a:gd name="connsiteY0" fmla="*/ 0 h 578358"/>
                  <a:gd name="connsiteX1" fmla="*/ 0 w 9525"/>
                  <a:gd name="connsiteY1" fmla="*/ 578358 h 578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78358">
                    <a:moveTo>
                      <a:pt x="0" y="0"/>
                    </a:moveTo>
                    <a:lnTo>
                      <a:pt x="0" y="578358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88" name="Kombinationstegning: figur 187">
                <a:extLst>
                  <a:ext uri="{FF2B5EF4-FFF2-40B4-BE49-F238E27FC236}">
                    <a16:creationId xmlns:a16="http://schemas.microsoft.com/office/drawing/2014/main" id="{DDC6A05E-8937-F593-E4DE-E016520D35FB}"/>
                  </a:ext>
                </a:extLst>
              </p:cNvPr>
              <p:cNvSpPr/>
              <p:nvPr/>
            </p:nvSpPr>
            <p:spPr>
              <a:xfrm>
                <a:off x="5953562" y="5317259"/>
                <a:ext cx="9525" cy="110489"/>
              </a:xfrm>
              <a:custGeom>
                <a:avLst/>
                <a:gdLst>
                  <a:gd name="connsiteX0" fmla="*/ 0 w 9525"/>
                  <a:gd name="connsiteY0" fmla="*/ 0 h 110489"/>
                  <a:gd name="connsiteX1" fmla="*/ 0 w 9525"/>
                  <a:gd name="connsiteY1" fmla="*/ 110490 h 110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10489">
                    <a:moveTo>
                      <a:pt x="0" y="0"/>
                    </a:moveTo>
                    <a:lnTo>
                      <a:pt x="0" y="11049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89" name="Kombinationstegning: figur 188">
                <a:extLst>
                  <a:ext uri="{FF2B5EF4-FFF2-40B4-BE49-F238E27FC236}">
                    <a16:creationId xmlns:a16="http://schemas.microsoft.com/office/drawing/2014/main" id="{393DB726-8247-E2C5-7BE6-09BD0AF9BDAD}"/>
                  </a:ext>
                </a:extLst>
              </p:cNvPr>
              <p:cNvSpPr/>
              <p:nvPr/>
            </p:nvSpPr>
            <p:spPr>
              <a:xfrm>
                <a:off x="6006331" y="5317259"/>
                <a:ext cx="9525" cy="96202"/>
              </a:xfrm>
              <a:custGeom>
                <a:avLst/>
                <a:gdLst>
                  <a:gd name="connsiteX0" fmla="*/ 0 w 9525"/>
                  <a:gd name="connsiteY0" fmla="*/ 0 h 96202"/>
                  <a:gd name="connsiteX1" fmla="*/ 0 w 9525"/>
                  <a:gd name="connsiteY1" fmla="*/ 96202 h 96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96202">
                    <a:moveTo>
                      <a:pt x="0" y="0"/>
                    </a:moveTo>
                    <a:lnTo>
                      <a:pt x="0" y="96202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0" name="Kombinationstegning: figur 189">
                <a:extLst>
                  <a:ext uri="{FF2B5EF4-FFF2-40B4-BE49-F238E27FC236}">
                    <a16:creationId xmlns:a16="http://schemas.microsoft.com/office/drawing/2014/main" id="{9D88B5C5-635B-1ACC-FFF1-6564572878EE}"/>
                  </a:ext>
                </a:extLst>
              </p:cNvPr>
              <p:cNvSpPr/>
              <p:nvPr/>
            </p:nvSpPr>
            <p:spPr>
              <a:xfrm>
                <a:off x="6059194" y="5317259"/>
                <a:ext cx="9525" cy="81819"/>
              </a:xfrm>
              <a:custGeom>
                <a:avLst/>
                <a:gdLst>
                  <a:gd name="connsiteX0" fmla="*/ 0 w 9525"/>
                  <a:gd name="connsiteY0" fmla="*/ 0 h 81819"/>
                  <a:gd name="connsiteX1" fmla="*/ 0 w 9525"/>
                  <a:gd name="connsiteY1" fmla="*/ 8182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81819">
                    <a:moveTo>
                      <a:pt x="0" y="0"/>
                    </a:moveTo>
                    <a:lnTo>
                      <a:pt x="0" y="8182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1" name="Kombinationstegning: figur 190">
                <a:extLst>
                  <a:ext uri="{FF2B5EF4-FFF2-40B4-BE49-F238E27FC236}">
                    <a16:creationId xmlns:a16="http://schemas.microsoft.com/office/drawing/2014/main" id="{BAFF6C00-6B80-0F2E-B29B-6670DDA0156B}"/>
                  </a:ext>
                </a:extLst>
              </p:cNvPr>
              <p:cNvSpPr/>
              <p:nvPr/>
            </p:nvSpPr>
            <p:spPr>
              <a:xfrm>
                <a:off x="5900698" y="5367074"/>
                <a:ext cx="211359" cy="9525"/>
              </a:xfrm>
              <a:custGeom>
                <a:avLst/>
                <a:gdLst>
                  <a:gd name="connsiteX0" fmla="*/ 0 w 211359"/>
                  <a:gd name="connsiteY0" fmla="*/ 0 h 9525"/>
                  <a:gd name="connsiteX1" fmla="*/ 211360 w 211359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1359" h="9525">
                    <a:moveTo>
                      <a:pt x="0" y="0"/>
                    </a:moveTo>
                    <a:cubicBezTo>
                      <a:pt x="0" y="0"/>
                      <a:pt x="211360" y="0"/>
                      <a:pt x="211360" y="0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2" name="Kombinationstegning: figur 191">
                <a:extLst>
                  <a:ext uri="{FF2B5EF4-FFF2-40B4-BE49-F238E27FC236}">
                    <a16:creationId xmlns:a16="http://schemas.microsoft.com/office/drawing/2014/main" id="{9BF12477-BC8C-E6EE-F172-96A67284F616}"/>
                  </a:ext>
                </a:extLst>
              </p:cNvPr>
              <p:cNvSpPr/>
              <p:nvPr/>
            </p:nvSpPr>
            <p:spPr>
              <a:xfrm>
                <a:off x="5789256" y="5438702"/>
                <a:ext cx="110680" cy="9525"/>
              </a:xfrm>
              <a:custGeom>
                <a:avLst/>
                <a:gdLst>
                  <a:gd name="connsiteX0" fmla="*/ 110681 w 110680"/>
                  <a:gd name="connsiteY0" fmla="*/ 0 h 9525"/>
                  <a:gd name="connsiteX1" fmla="*/ 0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110681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3" name="Kombinationstegning: figur 192">
                <a:extLst>
                  <a:ext uri="{FF2B5EF4-FFF2-40B4-BE49-F238E27FC236}">
                    <a16:creationId xmlns:a16="http://schemas.microsoft.com/office/drawing/2014/main" id="{DAACD735-4B7D-4AE9-E96A-B0A3B51A57EE}"/>
                  </a:ext>
                </a:extLst>
              </p:cNvPr>
              <p:cNvSpPr/>
              <p:nvPr/>
            </p:nvSpPr>
            <p:spPr>
              <a:xfrm>
                <a:off x="5789256" y="5559289"/>
                <a:ext cx="110680" cy="9525"/>
              </a:xfrm>
              <a:custGeom>
                <a:avLst/>
                <a:gdLst>
                  <a:gd name="connsiteX0" fmla="*/ 0 w 110680"/>
                  <a:gd name="connsiteY0" fmla="*/ 0 h 9525"/>
                  <a:gd name="connsiteX1" fmla="*/ 110681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0" y="0"/>
                    </a:moveTo>
                    <a:lnTo>
                      <a:pt x="110681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4" name="Kombinationstegning: figur 193">
                <a:extLst>
                  <a:ext uri="{FF2B5EF4-FFF2-40B4-BE49-F238E27FC236}">
                    <a16:creationId xmlns:a16="http://schemas.microsoft.com/office/drawing/2014/main" id="{E6B8962D-85D9-DCD4-2AE0-F864546281E4}"/>
                  </a:ext>
                </a:extLst>
              </p:cNvPr>
              <p:cNvSpPr/>
              <p:nvPr/>
            </p:nvSpPr>
            <p:spPr>
              <a:xfrm>
                <a:off x="5789256" y="5679875"/>
                <a:ext cx="110680" cy="9525"/>
              </a:xfrm>
              <a:custGeom>
                <a:avLst/>
                <a:gdLst>
                  <a:gd name="connsiteX0" fmla="*/ 0 w 110680"/>
                  <a:gd name="connsiteY0" fmla="*/ 0 h 9525"/>
                  <a:gd name="connsiteX1" fmla="*/ 110681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0" y="0"/>
                    </a:moveTo>
                    <a:lnTo>
                      <a:pt x="110681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5" name="Kombinationstegning: figur 194">
                <a:extLst>
                  <a:ext uri="{FF2B5EF4-FFF2-40B4-BE49-F238E27FC236}">
                    <a16:creationId xmlns:a16="http://schemas.microsoft.com/office/drawing/2014/main" id="{37AC0E03-FBCC-F537-3D2A-738EBB9A9B86}"/>
                  </a:ext>
                </a:extLst>
              </p:cNvPr>
              <p:cNvSpPr/>
              <p:nvPr/>
            </p:nvSpPr>
            <p:spPr>
              <a:xfrm>
                <a:off x="5789256" y="5800462"/>
                <a:ext cx="110680" cy="9525"/>
              </a:xfrm>
              <a:custGeom>
                <a:avLst/>
                <a:gdLst>
                  <a:gd name="connsiteX0" fmla="*/ 0 w 110680"/>
                  <a:gd name="connsiteY0" fmla="*/ 0 h 9525"/>
                  <a:gd name="connsiteX1" fmla="*/ 110681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0" y="0"/>
                    </a:moveTo>
                    <a:lnTo>
                      <a:pt x="110681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6" name="Kombinationstegning: figur 195">
                <a:extLst>
                  <a:ext uri="{FF2B5EF4-FFF2-40B4-BE49-F238E27FC236}">
                    <a16:creationId xmlns:a16="http://schemas.microsoft.com/office/drawing/2014/main" id="{B62BD597-6C40-760C-7F93-2212A874D0D3}"/>
                  </a:ext>
                </a:extLst>
              </p:cNvPr>
              <p:cNvSpPr/>
              <p:nvPr/>
            </p:nvSpPr>
            <p:spPr>
              <a:xfrm>
                <a:off x="6174161" y="5495238"/>
                <a:ext cx="62103" cy="53287"/>
              </a:xfrm>
              <a:custGeom>
                <a:avLst/>
                <a:gdLst>
                  <a:gd name="connsiteX0" fmla="*/ 62103 w 62103"/>
                  <a:gd name="connsiteY0" fmla="*/ 53287 h 53287"/>
                  <a:gd name="connsiteX1" fmla="*/ 286 w 62103"/>
                  <a:gd name="connsiteY1" fmla="*/ 53287 h 53287"/>
                  <a:gd name="connsiteX2" fmla="*/ 286 w 62103"/>
                  <a:gd name="connsiteY2" fmla="*/ 42 h 53287"/>
                  <a:gd name="connsiteX3" fmla="*/ 61055 w 62103"/>
                  <a:gd name="connsiteY3" fmla="*/ 42 h 53287"/>
                  <a:gd name="connsiteX4" fmla="*/ 62103 w 62103"/>
                  <a:gd name="connsiteY4" fmla="*/ 1185 h 53287"/>
                  <a:gd name="connsiteX5" fmla="*/ 62103 w 62103"/>
                  <a:gd name="connsiteY5" fmla="*/ 53192 h 53287"/>
                  <a:gd name="connsiteX6" fmla="*/ 62103 w 62103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3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7" name="Kombinationstegning: figur 196">
                <a:extLst>
                  <a:ext uri="{FF2B5EF4-FFF2-40B4-BE49-F238E27FC236}">
                    <a16:creationId xmlns:a16="http://schemas.microsoft.com/office/drawing/2014/main" id="{78DDA985-2056-73A4-3316-43C2EEEA9258}"/>
                  </a:ext>
                </a:extLst>
              </p:cNvPr>
              <p:cNvSpPr/>
              <p:nvPr/>
            </p:nvSpPr>
            <p:spPr>
              <a:xfrm>
                <a:off x="6320370" y="5495238"/>
                <a:ext cx="62103" cy="53287"/>
              </a:xfrm>
              <a:custGeom>
                <a:avLst/>
                <a:gdLst>
                  <a:gd name="connsiteX0" fmla="*/ 62103 w 62103"/>
                  <a:gd name="connsiteY0" fmla="*/ 53287 h 53287"/>
                  <a:gd name="connsiteX1" fmla="*/ 286 w 62103"/>
                  <a:gd name="connsiteY1" fmla="*/ 53287 h 53287"/>
                  <a:gd name="connsiteX2" fmla="*/ 286 w 62103"/>
                  <a:gd name="connsiteY2" fmla="*/ 42 h 53287"/>
                  <a:gd name="connsiteX3" fmla="*/ 61055 w 62103"/>
                  <a:gd name="connsiteY3" fmla="*/ 42 h 53287"/>
                  <a:gd name="connsiteX4" fmla="*/ 62103 w 62103"/>
                  <a:gd name="connsiteY4" fmla="*/ 1185 h 53287"/>
                  <a:gd name="connsiteX5" fmla="*/ 62103 w 62103"/>
                  <a:gd name="connsiteY5" fmla="*/ 53192 h 53287"/>
                  <a:gd name="connsiteX6" fmla="*/ 62103 w 62103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3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8" name="Kombinationstegning: figur 197">
                <a:extLst>
                  <a:ext uri="{FF2B5EF4-FFF2-40B4-BE49-F238E27FC236}">
                    <a16:creationId xmlns:a16="http://schemas.microsoft.com/office/drawing/2014/main" id="{10ABCDE8-D669-624D-6CB5-D8FCA32AE640}"/>
                  </a:ext>
                </a:extLst>
              </p:cNvPr>
              <p:cNvSpPr/>
              <p:nvPr/>
            </p:nvSpPr>
            <p:spPr>
              <a:xfrm>
                <a:off x="6466769" y="5495238"/>
                <a:ext cx="62102" cy="53287"/>
              </a:xfrm>
              <a:custGeom>
                <a:avLst/>
                <a:gdLst>
                  <a:gd name="connsiteX0" fmla="*/ 62103 w 62102"/>
                  <a:gd name="connsiteY0" fmla="*/ 53287 h 53287"/>
                  <a:gd name="connsiteX1" fmla="*/ 286 w 62102"/>
                  <a:gd name="connsiteY1" fmla="*/ 53287 h 53287"/>
                  <a:gd name="connsiteX2" fmla="*/ 286 w 62102"/>
                  <a:gd name="connsiteY2" fmla="*/ 42 h 53287"/>
                  <a:gd name="connsiteX3" fmla="*/ 61055 w 62102"/>
                  <a:gd name="connsiteY3" fmla="*/ 42 h 53287"/>
                  <a:gd name="connsiteX4" fmla="*/ 62103 w 62102"/>
                  <a:gd name="connsiteY4" fmla="*/ 1185 h 53287"/>
                  <a:gd name="connsiteX5" fmla="*/ 62103 w 62102"/>
                  <a:gd name="connsiteY5" fmla="*/ 53192 h 53287"/>
                  <a:gd name="connsiteX6" fmla="*/ 62103 w 62102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2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9" name="Kombinationstegning: figur 198">
                <a:extLst>
                  <a:ext uri="{FF2B5EF4-FFF2-40B4-BE49-F238E27FC236}">
                    <a16:creationId xmlns:a16="http://schemas.microsoft.com/office/drawing/2014/main" id="{9DE92876-F70F-7836-E568-C777D9542A1E}"/>
                  </a:ext>
                </a:extLst>
              </p:cNvPr>
              <p:cNvSpPr/>
              <p:nvPr/>
            </p:nvSpPr>
            <p:spPr>
              <a:xfrm>
                <a:off x="6311892" y="5765653"/>
                <a:ext cx="62102" cy="53287"/>
              </a:xfrm>
              <a:custGeom>
                <a:avLst/>
                <a:gdLst>
                  <a:gd name="connsiteX0" fmla="*/ 62103 w 62102"/>
                  <a:gd name="connsiteY0" fmla="*/ 53287 h 53287"/>
                  <a:gd name="connsiteX1" fmla="*/ 286 w 62102"/>
                  <a:gd name="connsiteY1" fmla="*/ 53287 h 53287"/>
                  <a:gd name="connsiteX2" fmla="*/ 286 w 62102"/>
                  <a:gd name="connsiteY2" fmla="*/ 42 h 53287"/>
                  <a:gd name="connsiteX3" fmla="*/ 61055 w 62102"/>
                  <a:gd name="connsiteY3" fmla="*/ 42 h 53287"/>
                  <a:gd name="connsiteX4" fmla="*/ 62103 w 62102"/>
                  <a:gd name="connsiteY4" fmla="*/ 1185 h 53287"/>
                  <a:gd name="connsiteX5" fmla="*/ 62103 w 62102"/>
                  <a:gd name="connsiteY5" fmla="*/ 53192 h 53287"/>
                  <a:gd name="connsiteX6" fmla="*/ 62103 w 62102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2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00" name="Kombinationstegning: figur 199">
                <a:extLst>
                  <a:ext uri="{FF2B5EF4-FFF2-40B4-BE49-F238E27FC236}">
                    <a16:creationId xmlns:a16="http://schemas.microsoft.com/office/drawing/2014/main" id="{F4C4A193-03E5-1BD8-35F5-3A0559585220}"/>
                  </a:ext>
                </a:extLst>
              </p:cNvPr>
              <p:cNvSpPr/>
              <p:nvPr/>
            </p:nvSpPr>
            <p:spPr>
              <a:xfrm>
                <a:off x="6458387" y="5765653"/>
                <a:ext cx="62102" cy="53287"/>
              </a:xfrm>
              <a:custGeom>
                <a:avLst/>
                <a:gdLst>
                  <a:gd name="connsiteX0" fmla="*/ 62103 w 62102"/>
                  <a:gd name="connsiteY0" fmla="*/ 53287 h 53287"/>
                  <a:gd name="connsiteX1" fmla="*/ 286 w 62102"/>
                  <a:gd name="connsiteY1" fmla="*/ 53287 h 53287"/>
                  <a:gd name="connsiteX2" fmla="*/ 286 w 62102"/>
                  <a:gd name="connsiteY2" fmla="*/ 42 h 53287"/>
                  <a:gd name="connsiteX3" fmla="*/ 61055 w 62102"/>
                  <a:gd name="connsiteY3" fmla="*/ 42 h 53287"/>
                  <a:gd name="connsiteX4" fmla="*/ 62103 w 62102"/>
                  <a:gd name="connsiteY4" fmla="*/ 1185 h 53287"/>
                  <a:gd name="connsiteX5" fmla="*/ 62103 w 62102"/>
                  <a:gd name="connsiteY5" fmla="*/ 53192 h 53287"/>
                  <a:gd name="connsiteX6" fmla="*/ 62103 w 62102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2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01" name="Kombinationstegning: figur 200">
                <a:extLst>
                  <a:ext uri="{FF2B5EF4-FFF2-40B4-BE49-F238E27FC236}">
                    <a16:creationId xmlns:a16="http://schemas.microsoft.com/office/drawing/2014/main" id="{8F56032D-3993-E5E3-E5D7-E96D66B999F2}"/>
                  </a:ext>
                </a:extLst>
              </p:cNvPr>
              <p:cNvSpPr/>
              <p:nvPr/>
            </p:nvSpPr>
            <p:spPr>
              <a:xfrm>
                <a:off x="6142496" y="5594972"/>
                <a:ext cx="125581" cy="129671"/>
              </a:xfrm>
              <a:custGeom>
                <a:avLst/>
                <a:gdLst>
                  <a:gd name="connsiteX0" fmla="*/ 125582 w 125581"/>
                  <a:gd name="connsiteY0" fmla="*/ 129671 h 129671"/>
                  <a:gd name="connsiteX1" fmla="*/ 42 w 125581"/>
                  <a:gd name="connsiteY1" fmla="*/ 129671 h 129671"/>
                  <a:gd name="connsiteX2" fmla="*/ 42 w 125581"/>
                  <a:gd name="connsiteY2" fmla="*/ 16990 h 129671"/>
                  <a:gd name="connsiteX3" fmla="*/ 42 w 125581"/>
                  <a:gd name="connsiteY3" fmla="*/ 131 h 129671"/>
                  <a:gd name="connsiteX4" fmla="*/ 20997 w 125581"/>
                  <a:gd name="connsiteY4" fmla="*/ 131 h 129671"/>
                  <a:gd name="connsiteX5" fmla="*/ 125582 w 125581"/>
                  <a:gd name="connsiteY5" fmla="*/ 417 h 129671"/>
                  <a:gd name="connsiteX6" fmla="*/ 125582 w 125581"/>
                  <a:gd name="connsiteY6" fmla="*/ 129671 h 129671"/>
                  <a:gd name="connsiteX7" fmla="*/ 125582 w 125581"/>
                  <a:gd name="connsiteY7" fmla="*/ 129671 h 1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29671">
                    <a:moveTo>
                      <a:pt x="125582" y="129671"/>
                    </a:moveTo>
                    <a:cubicBezTo>
                      <a:pt x="93864" y="129671"/>
                      <a:pt x="31761" y="129671"/>
                      <a:pt x="42" y="129671"/>
                    </a:cubicBezTo>
                    <a:cubicBezTo>
                      <a:pt x="-53" y="97381"/>
                      <a:pt x="42" y="50042"/>
                      <a:pt x="42" y="16990"/>
                    </a:cubicBezTo>
                    <a:cubicBezTo>
                      <a:pt x="42" y="6703"/>
                      <a:pt x="42" y="131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6993"/>
                      <a:pt x="125582" y="93762"/>
                      <a:pt x="125582" y="129671"/>
                    </a:cubicBezTo>
                    <a:lnTo>
                      <a:pt x="125582" y="129671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02" name="Kombinationstegning: figur 201">
                <a:extLst>
                  <a:ext uri="{FF2B5EF4-FFF2-40B4-BE49-F238E27FC236}">
                    <a16:creationId xmlns:a16="http://schemas.microsoft.com/office/drawing/2014/main" id="{8501076C-B4CA-34DC-31DE-3E6ABCB0569F}"/>
                  </a:ext>
                </a:extLst>
              </p:cNvPr>
              <p:cNvSpPr/>
              <p:nvPr/>
            </p:nvSpPr>
            <p:spPr>
              <a:xfrm>
                <a:off x="6142496" y="5765564"/>
                <a:ext cx="125581" cy="130052"/>
              </a:xfrm>
              <a:custGeom>
                <a:avLst/>
                <a:gdLst>
                  <a:gd name="connsiteX0" fmla="*/ 125582 w 125581"/>
                  <a:gd name="connsiteY0" fmla="*/ 130052 h 130052"/>
                  <a:gd name="connsiteX1" fmla="*/ 42 w 125581"/>
                  <a:gd name="connsiteY1" fmla="*/ 130052 h 130052"/>
                  <a:gd name="connsiteX2" fmla="*/ 42 w 125581"/>
                  <a:gd name="connsiteY2" fmla="*/ 17086 h 130052"/>
                  <a:gd name="connsiteX3" fmla="*/ 42 w 125581"/>
                  <a:gd name="connsiteY3" fmla="*/ 131 h 130052"/>
                  <a:gd name="connsiteX4" fmla="*/ 20997 w 125581"/>
                  <a:gd name="connsiteY4" fmla="*/ 131 h 130052"/>
                  <a:gd name="connsiteX5" fmla="*/ 125582 w 125581"/>
                  <a:gd name="connsiteY5" fmla="*/ 417 h 130052"/>
                  <a:gd name="connsiteX6" fmla="*/ 125582 w 125581"/>
                  <a:gd name="connsiteY6" fmla="*/ 130052 h 130052"/>
                  <a:gd name="connsiteX7" fmla="*/ 125582 w 125581"/>
                  <a:gd name="connsiteY7" fmla="*/ 130052 h 130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30052">
                    <a:moveTo>
                      <a:pt x="125582" y="130052"/>
                    </a:moveTo>
                    <a:cubicBezTo>
                      <a:pt x="93864" y="130052"/>
                      <a:pt x="31761" y="130052"/>
                      <a:pt x="42" y="130052"/>
                    </a:cubicBezTo>
                    <a:cubicBezTo>
                      <a:pt x="-53" y="97667"/>
                      <a:pt x="42" y="50233"/>
                      <a:pt x="42" y="17086"/>
                    </a:cubicBezTo>
                    <a:cubicBezTo>
                      <a:pt x="42" y="6799"/>
                      <a:pt x="42" y="226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7088"/>
                      <a:pt x="125582" y="93952"/>
                      <a:pt x="125582" y="130052"/>
                    </a:cubicBezTo>
                    <a:lnTo>
                      <a:pt x="125582" y="13005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03" name="Kombinationstegning: figur 202">
                <a:extLst>
                  <a:ext uri="{FF2B5EF4-FFF2-40B4-BE49-F238E27FC236}">
                    <a16:creationId xmlns:a16="http://schemas.microsoft.com/office/drawing/2014/main" id="{004202E0-29EF-A204-5522-3ACFED678C74}"/>
                  </a:ext>
                </a:extLst>
              </p:cNvPr>
              <p:cNvSpPr/>
              <p:nvPr/>
            </p:nvSpPr>
            <p:spPr>
              <a:xfrm>
                <a:off x="6288609" y="5594972"/>
                <a:ext cx="125581" cy="129671"/>
              </a:xfrm>
              <a:custGeom>
                <a:avLst/>
                <a:gdLst>
                  <a:gd name="connsiteX0" fmla="*/ 125582 w 125581"/>
                  <a:gd name="connsiteY0" fmla="*/ 129671 h 129671"/>
                  <a:gd name="connsiteX1" fmla="*/ 42 w 125581"/>
                  <a:gd name="connsiteY1" fmla="*/ 129671 h 129671"/>
                  <a:gd name="connsiteX2" fmla="*/ 42 w 125581"/>
                  <a:gd name="connsiteY2" fmla="*/ 16990 h 129671"/>
                  <a:gd name="connsiteX3" fmla="*/ 42 w 125581"/>
                  <a:gd name="connsiteY3" fmla="*/ 131 h 129671"/>
                  <a:gd name="connsiteX4" fmla="*/ 20997 w 125581"/>
                  <a:gd name="connsiteY4" fmla="*/ 131 h 129671"/>
                  <a:gd name="connsiteX5" fmla="*/ 125582 w 125581"/>
                  <a:gd name="connsiteY5" fmla="*/ 417 h 129671"/>
                  <a:gd name="connsiteX6" fmla="*/ 125582 w 125581"/>
                  <a:gd name="connsiteY6" fmla="*/ 129671 h 129671"/>
                  <a:gd name="connsiteX7" fmla="*/ 125582 w 125581"/>
                  <a:gd name="connsiteY7" fmla="*/ 129671 h 1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29671">
                    <a:moveTo>
                      <a:pt x="125582" y="129671"/>
                    </a:moveTo>
                    <a:cubicBezTo>
                      <a:pt x="93864" y="129671"/>
                      <a:pt x="31761" y="129671"/>
                      <a:pt x="42" y="129671"/>
                    </a:cubicBezTo>
                    <a:cubicBezTo>
                      <a:pt x="-53" y="97381"/>
                      <a:pt x="42" y="50042"/>
                      <a:pt x="42" y="16990"/>
                    </a:cubicBezTo>
                    <a:cubicBezTo>
                      <a:pt x="42" y="6703"/>
                      <a:pt x="42" y="131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6993"/>
                      <a:pt x="125582" y="93762"/>
                      <a:pt x="125582" y="129671"/>
                    </a:cubicBezTo>
                    <a:lnTo>
                      <a:pt x="125582" y="129671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04" name="Kombinationstegning: figur 203">
                <a:extLst>
                  <a:ext uri="{FF2B5EF4-FFF2-40B4-BE49-F238E27FC236}">
                    <a16:creationId xmlns:a16="http://schemas.microsoft.com/office/drawing/2014/main" id="{B49EA46A-E13C-828D-3D59-AD27FC4BFDD8}"/>
                  </a:ext>
                </a:extLst>
              </p:cNvPr>
              <p:cNvSpPr/>
              <p:nvPr/>
            </p:nvSpPr>
            <p:spPr>
              <a:xfrm>
                <a:off x="6435104" y="5594495"/>
                <a:ext cx="125581" cy="129671"/>
              </a:xfrm>
              <a:custGeom>
                <a:avLst/>
                <a:gdLst>
                  <a:gd name="connsiteX0" fmla="*/ 125582 w 125581"/>
                  <a:gd name="connsiteY0" fmla="*/ 129671 h 129671"/>
                  <a:gd name="connsiteX1" fmla="*/ 42 w 125581"/>
                  <a:gd name="connsiteY1" fmla="*/ 129671 h 129671"/>
                  <a:gd name="connsiteX2" fmla="*/ 42 w 125581"/>
                  <a:gd name="connsiteY2" fmla="*/ 16990 h 129671"/>
                  <a:gd name="connsiteX3" fmla="*/ 42 w 125581"/>
                  <a:gd name="connsiteY3" fmla="*/ 131 h 129671"/>
                  <a:gd name="connsiteX4" fmla="*/ 20997 w 125581"/>
                  <a:gd name="connsiteY4" fmla="*/ 131 h 129671"/>
                  <a:gd name="connsiteX5" fmla="*/ 125582 w 125581"/>
                  <a:gd name="connsiteY5" fmla="*/ 417 h 129671"/>
                  <a:gd name="connsiteX6" fmla="*/ 125582 w 125581"/>
                  <a:gd name="connsiteY6" fmla="*/ 129671 h 129671"/>
                  <a:gd name="connsiteX7" fmla="*/ 125582 w 125581"/>
                  <a:gd name="connsiteY7" fmla="*/ 129671 h 1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29671">
                    <a:moveTo>
                      <a:pt x="125582" y="129671"/>
                    </a:moveTo>
                    <a:cubicBezTo>
                      <a:pt x="93864" y="129671"/>
                      <a:pt x="31761" y="129671"/>
                      <a:pt x="42" y="129671"/>
                    </a:cubicBezTo>
                    <a:cubicBezTo>
                      <a:pt x="-53" y="97381"/>
                      <a:pt x="42" y="50042"/>
                      <a:pt x="42" y="16990"/>
                    </a:cubicBezTo>
                    <a:cubicBezTo>
                      <a:pt x="42" y="6703"/>
                      <a:pt x="42" y="131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6993"/>
                      <a:pt x="125582" y="93762"/>
                      <a:pt x="125582" y="129671"/>
                    </a:cubicBezTo>
                    <a:lnTo>
                      <a:pt x="125582" y="129671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grpSp>
            <p:nvGrpSpPr>
              <p:cNvPr id="205" name="Grafik 103">
                <a:extLst>
                  <a:ext uri="{FF2B5EF4-FFF2-40B4-BE49-F238E27FC236}">
                    <a16:creationId xmlns:a16="http://schemas.microsoft.com/office/drawing/2014/main" id="{311D07CC-515E-D81B-7027-8A3F0E8B8514}"/>
                  </a:ext>
                </a:extLst>
              </p:cNvPr>
              <p:cNvGrpSpPr/>
              <p:nvPr/>
            </p:nvGrpSpPr>
            <p:grpSpPr>
              <a:xfrm>
                <a:off x="6223596" y="5111423"/>
                <a:ext cx="58483" cy="32861"/>
                <a:chOff x="6223596" y="5111423"/>
                <a:chExt cx="58483" cy="32861"/>
              </a:xfrm>
            </p:grpSpPr>
            <p:sp>
              <p:nvSpPr>
                <p:cNvPr id="206" name="Kombinationstegning: figur 205">
                  <a:extLst>
                    <a:ext uri="{FF2B5EF4-FFF2-40B4-BE49-F238E27FC236}">
                      <a16:creationId xmlns:a16="http://schemas.microsoft.com/office/drawing/2014/main" id="{2DA679E3-0E67-6B0A-1FAA-AB62774C0D6B}"/>
                    </a:ext>
                  </a:extLst>
                </p:cNvPr>
                <p:cNvSpPr/>
                <p:nvPr/>
              </p:nvSpPr>
              <p:spPr>
                <a:xfrm>
                  <a:off x="6249123" y="5111423"/>
                  <a:ext cx="32956" cy="32861"/>
                </a:xfrm>
                <a:custGeom>
                  <a:avLst/>
                  <a:gdLst>
                    <a:gd name="connsiteX0" fmla="*/ 0 w 32956"/>
                    <a:gd name="connsiteY0" fmla="*/ 0 h 32861"/>
                    <a:gd name="connsiteX1" fmla="*/ 32957 w 32956"/>
                    <a:gd name="connsiteY1" fmla="*/ 32861 h 32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956" h="32861">
                      <a:moveTo>
                        <a:pt x="0" y="0"/>
                      </a:moveTo>
                      <a:lnTo>
                        <a:pt x="32957" y="32861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07" name="Kombinationstegning: figur 206">
                  <a:extLst>
                    <a:ext uri="{FF2B5EF4-FFF2-40B4-BE49-F238E27FC236}">
                      <a16:creationId xmlns:a16="http://schemas.microsoft.com/office/drawing/2014/main" id="{396C4ACB-04A7-5D14-57B6-588FE1F070B0}"/>
                    </a:ext>
                  </a:extLst>
                </p:cNvPr>
                <p:cNvSpPr/>
                <p:nvPr/>
              </p:nvSpPr>
              <p:spPr>
                <a:xfrm>
                  <a:off x="6223596" y="5115329"/>
                  <a:ext cx="50768" cy="28956"/>
                </a:xfrm>
                <a:custGeom>
                  <a:avLst/>
                  <a:gdLst>
                    <a:gd name="connsiteX0" fmla="*/ 50768 w 50768"/>
                    <a:gd name="connsiteY0" fmla="*/ 0 h 28956"/>
                    <a:gd name="connsiteX1" fmla="*/ 0 w 50768"/>
                    <a:gd name="connsiteY1" fmla="*/ 28956 h 28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0768" h="28956">
                      <a:moveTo>
                        <a:pt x="50768" y="0"/>
                      </a:moveTo>
                      <a:lnTo>
                        <a:pt x="0" y="28956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2556624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grø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F8C1B03-4EC6-3885-8F87-58F43A8F91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87DA2E-090D-4F58-A61A-85757DEAB5AA}" type="slidenum">
              <a:rPr lang="da-DK" smtClean="0"/>
              <a:t>‹#›</a:t>
            </a:fld>
            <a:endParaRPr lang="da-DK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9E35AB59-DACB-E5D6-C593-F786E9800A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8009" y="459063"/>
            <a:ext cx="938716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Overskrift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19A25BBF-5BE6-B09A-F1D1-675E35C13F5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8009" y="1879807"/>
            <a:ext cx="9387165" cy="451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defRPr/>
            </a:lvl1pPr>
            <a:lvl2pPr>
              <a:lnSpc>
                <a:spcPct val="100000"/>
              </a:lnSpc>
              <a:spcAft>
                <a:spcPts val="0"/>
              </a:spcAft>
              <a:defRPr/>
            </a:lvl2pPr>
            <a:lvl3pPr>
              <a:lnSpc>
                <a:spcPct val="100000"/>
              </a:lnSpc>
              <a:spcAft>
                <a:spcPts val="0"/>
              </a:spcAft>
              <a:defRPr/>
            </a:lvl3pPr>
            <a:lvl4pPr>
              <a:lnSpc>
                <a:spcPct val="100000"/>
              </a:lnSpc>
              <a:spcAft>
                <a:spcPts val="0"/>
              </a:spcAft>
              <a:defRPr/>
            </a:lvl4pPr>
            <a:lvl5pPr>
              <a:lnSpc>
                <a:spcPct val="100000"/>
              </a:lnSpc>
              <a:spcAft>
                <a:spcPts val="0"/>
              </a:spcAft>
              <a:defRPr/>
            </a:lvl5pPr>
          </a:lstStyle>
          <a:p>
            <a:pPr lvl="0"/>
            <a:r>
              <a:rPr lang="da-DK"/>
              <a:t>Her står teksten med bullets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6044160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mørk - grø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1A95821-16FD-4FB6-EA27-A7DEE9A36982}"/>
              </a:ext>
            </a:extLst>
          </p:cNvPr>
          <p:cNvSpPr/>
          <p:nvPr/>
        </p:nvSpPr>
        <p:spPr>
          <a:xfrm>
            <a:off x="11644129" y="0"/>
            <a:ext cx="54787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F8C1B03-4EC6-3885-8F87-58F43A8F91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87DA2E-090D-4F58-A61A-85757DEAB5AA}" type="slidenum">
              <a:rPr lang="da-DK" smtClean="0"/>
              <a:t>‹#›</a:t>
            </a:fld>
            <a:endParaRPr lang="da-DK"/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C62FB018-B3E3-8037-8983-95D30F25C304}"/>
              </a:ext>
            </a:extLst>
          </p:cNvPr>
          <p:cNvSpPr txBox="1"/>
          <p:nvPr userDrawn="1"/>
        </p:nvSpPr>
        <p:spPr>
          <a:xfrm rot="5400000">
            <a:off x="8743543" y="3356719"/>
            <a:ext cx="63490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900">
                <a:solidFill>
                  <a:schemeClr val="bg1"/>
                </a:solidFill>
              </a:rPr>
              <a:t>SUNDHED OG OMSORG		AARHUS KOMMUNE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C5CC81FB-0C41-EE36-33E0-50DCF374D4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8009" y="469002"/>
            <a:ext cx="9387165" cy="132556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da-DK"/>
              <a:t>Overskrift</a:t>
            </a:r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A0E9E609-9965-C228-D337-83564EF9DD9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8009" y="1925388"/>
            <a:ext cx="9387165" cy="44636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chemeClr val="accent6"/>
              </a:buClr>
              <a:defRPr/>
            </a:lvl1pPr>
            <a:lvl2pPr>
              <a:lnSpc>
                <a:spcPct val="100000"/>
              </a:lnSpc>
              <a:buClr>
                <a:schemeClr val="accent6"/>
              </a:buClr>
              <a:defRPr/>
            </a:lvl2pPr>
            <a:lvl3pPr>
              <a:lnSpc>
                <a:spcPct val="100000"/>
              </a:lnSpc>
              <a:buClr>
                <a:schemeClr val="accent6"/>
              </a:buClr>
              <a:defRPr/>
            </a:lvl3pPr>
            <a:lvl4pPr>
              <a:lnSpc>
                <a:spcPct val="100000"/>
              </a:lnSpc>
              <a:buClr>
                <a:schemeClr val="accent6"/>
              </a:buClr>
              <a:defRPr/>
            </a:lvl4pPr>
            <a:lvl5pPr>
              <a:lnSpc>
                <a:spcPct val="100000"/>
              </a:lnSpc>
              <a:buClr>
                <a:schemeClr val="accent6"/>
              </a:buClr>
              <a:defRPr/>
            </a:lvl5pPr>
          </a:lstStyle>
          <a:p>
            <a:pPr lvl="0"/>
            <a:r>
              <a:rPr lang="da-DK"/>
              <a:t>Her står teksten med bullets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5696727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grø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7A6F0F-EDF8-7564-D772-3D80FAC6CC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06506" y="2766219"/>
            <a:ext cx="7978988" cy="1325563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accent6"/>
                </a:solidFill>
                <a:highlight>
                  <a:srgbClr val="22123A"/>
                </a:highlight>
              </a:defRPr>
            </a:lvl1pPr>
          </a:lstStyle>
          <a:p>
            <a:r>
              <a:rPr lang="da-DK"/>
              <a:t>”Her står en tekst, det kunne være et statement eller citat”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3593B047-60AA-A551-6D73-D973536D8C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36988" y="4964113"/>
            <a:ext cx="4518025" cy="4540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da-DK"/>
              <a:t>- evt. forfatter</a:t>
            </a:r>
          </a:p>
        </p:txBody>
      </p:sp>
    </p:spTree>
    <p:extLst>
      <p:ext uri="{BB962C8B-B14F-4D97-AF65-F5344CB8AC3E}">
        <p14:creationId xmlns:p14="http://schemas.microsoft.com/office/powerpoint/2010/main" val="37615896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mørk - grø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7A6F0F-EDF8-7564-D772-3D80FAC6CC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06506" y="2766219"/>
            <a:ext cx="7978988" cy="1325563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bg1"/>
                </a:solidFill>
                <a:highlight>
                  <a:srgbClr val="2BCA98"/>
                </a:highlight>
              </a:defRPr>
            </a:lvl1pPr>
          </a:lstStyle>
          <a:p>
            <a:r>
              <a:rPr lang="da-DK"/>
              <a:t>”Her står en tekst, det kunne være et statement eller citat”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3593B047-60AA-A551-6D73-D973536D8C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36988" y="4964113"/>
            <a:ext cx="4518025" cy="4540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accent6"/>
                </a:solidFill>
              </a:defRPr>
            </a:lvl1pPr>
          </a:lstStyle>
          <a:p>
            <a:pPr lvl="0"/>
            <a:r>
              <a:rPr lang="da-DK"/>
              <a:t>- evt. forfatter</a:t>
            </a:r>
          </a:p>
        </p:txBody>
      </p:sp>
    </p:spTree>
    <p:extLst>
      <p:ext uri="{BB962C8B-B14F-4D97-AF65-F5344CB8AC3E}">
        <p14:creationId xmlns:p14="http://schemas.microsoft.com/office/powerpoint/2010/main" val="31839732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slide - lill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E3B9D8-99D7-6285-A6B6-8C2754D8A0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8642" y="382925"/>
            <a:ext cx="9144000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7200" b="1"/>
            </a:lvl1pPr>
          </a:lstStyle>
          <a:p>
            <a:r>
              <a:rPr lang="da-DK"/>
              <a:t>Overskrift her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648E5461-682C-CE87-BDC2-5CE424079F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78641" y="2835261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Undertitel her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CBBBAED-E4CC-1DA3-9082-561CBA1C3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0500" y="6412994"/>
            <a:ext cx="5715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5587DA2E-090D-4F58-A61A-85757DEAB5AA}" type="slidenum">
              <a:rPr lang="da-DK" smtClean="0"/>
              <a:t>‹#›</a:t>
            </a:fld>
            <a:endParaRPr lang="da-DK"/>
          </a:p>
        </p:txBody>
      </p:sp>
      <p:sp>
        <p:nvSpPr>
          <p:cNvPr id="13" name="Pladsholder til tekst 12">
            <a:extLst>
              <a:ext uri="{FF2B5EF4-FFF2-40B4-BE49-F238E27FC236}">
                <a16:creationId xmlns:a16="http://schemas.microsoft.com/office/drawing/2014/main" id="{70DC0C82-C005-4942-0B21-80C157EC71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86750" y="6257419"/>
            <a:ext cx="1752600" cy="365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400" b="1"/>
            </a:lvl1pPr>
          </a:lstStyle>
          <a:p>
            <a:pPr lvl="0"/>
            <a:r>
              <a:rPr lang="da-DK"/>
              <a:t>Navn(e) her</a:t>
            </a:r>
          </a:p>
        </p:txBody>
      </p:sp>
      <p:sp>
        <p:nvSpPr>
          <p:cNvPr id="16" name="Pladsholder til tekst 15">
            <a:extLst>
              <a:ext uri="{FF2B5EF4-FFF2-40B4-BE49-F238E27FC236}">
                <a16:creationId xmlns:a16="http://schemas.microsoft.com/office/drawing/2014/main" id="{146F8535-1D41-12F4-CE5B-B2F400CB59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53650" y="6257925"/>
            <a:ext cx="1352550" cy="365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sz="1400"/>
              <a:t>|    xx/x 2024</a:t>
            </a:r>
            <a:endParaRPr lang="da-DK"/>
          </a:p>
        </p:txBody>
      </p:sp>
      <p:pic>
        <p:nvPicPr>
          <p:cNvPr id="158" name="Billede 157">
            <a:extLst>
              <a:ext uri="{FF2B5EF4-FFF2-40B4-BE49-F238E27FC236}">
                <a16:creationId xmlns:a16="http://schemas.microsoft.com/office/drawing/2014/main" id="{E3ED52BA-42EF-0224-321E-7B2A66093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68" y="0"/>
            <a:ext cx="640135" cy="896190"/>
          </a:xfrm>
          <a:prstGeom prst="rect">
            <a:avLst/>
          </a:prstGeom>
        </p:spPr>
      </p:pic>
      <p:grpSp>
        <p:nvGrpSpPr>
          <p:cNvPr id="4" name="Gruppe 3">
            <a:extLst>
              <a:ext uri="{FF2B5EF4-FFF2-40B4-BE49-F238E27FC236}">
                <a16:creationId xmlns:a16="http://schemas.microsoft.com/office/drawing/2014/main" id="{8B7D53F2-0E2E-FA51-6CA2-C09715FDEB10}"/>
              </a:ext>
            </a:extLst>
          </p:cNvPr>
          <p:cNvGrpSpPr/>
          <p:nvPr/>
        </p:nvGrpSpPr>
        <p:grpSpPr>
          <a:xfrm>
            <a:off x="5211643" y="4267838"/>
            <a:ext cx="5853792" cy="2057274"/>
            <a:chOff x="5659417" y="4230075"/>
            <a:chExt cx="5853792" cy="2057274"/>
          </a:xfrm>
        </p:grpSpPr>
        <p:sp>
          <p:nvSpPr>
            <p:cNvPr id="7" name="Kombinationstegning: figur 6">
              <a:extLst>
                <a:ext uri="{FF2B5EF4-FFF2-40B4-BE49-F238E27FC236}">
                  <a16:creationId xmlns:a16="http://schemas.microsoft.com/office/drawing/2014/main" id="{54DCF410-60B4-B5E3-8E7D-C3E05EAAAF64}"/>
                </a:ext>
              </a:extLst>
            </p:cNvPr>
            <p:cNvSpPr/>
            <p:nvPr/>
          </p:nvSpPr>
          <p:spPr>
            <a:xfrm>
              <a:off x="7017314" y="5086563"/>
              <a:ext cx="1084421" cy="690086"/>
            </a:xfrm>
            <a:custGeom>
              <a:avLst/>
              <a:gdLst>
                <a:gd name="connsiteX0" fmla="*/ 0 w 1084421"/>
                <a:gd name="connsiteY0" fmla="*/ 690086 h 690086"/>
                <a:gd name="connsiteX1" fmla="*/ 0 w 1084421"/>
                <a:gd name="connsiteY1" fmla="*/ 11525 h 690086"/>
                <a:gd name="connsiteX2" fmla="*/ 11335 w 1084421"/>
                <a:gd name="connsiteY2" fmla="*/ 191 h 690086"/>
                <a:gd name="connsiteX3" fmla="*/ 1074992 w 1084421"/>
                <a:gd name="connsiteY3" fmla="*/ 0 h 690086"/>
                <a:gd name="connsiteX4" fmla="*/ 1084421 w 1084421"/>
                <a:gd name="connsiteY4" fmla="*/ 9430 h 690086"/>
                <a:gd name="connsiteX5" fmla="*/ 1084421 w 1084421"/>
                <a:gd name="connsiteY5" fmla="*/ 584740 h 69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4421" h="690086">
                  <a:moveTo>
                    <a:pt x="0" y="690086"/>
                  </a:moveTo>
                  <a:lnTo>
                    <a:pt x="0" y="11525"/>
                  </a:lnTo>
                  <a:cubicBezTo>
                    <a:pt x="0" y="5239"/>
                    <a:pt x="5048" y="191"/>
                    <a:pt x="11335" y="191"/>
                  </a:cubicBezTo>
                  <a:lnTo>
                    <a:pt x="1074992" y="0"/>
                  </a:lnTo>
                  <a:cubicBezTo>
                    <a:pt x="1080230" y="0"/>
                    <a:pt x="1084421" y="4191"/>
                    <a:pt x="1084421" y="9430"/>
                  </a:cubicBezTo>
                  <a:lnTo>
                    <a:pt x="1084421" y="58474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8" name="Kombinationstegning: figur 7">
              <a:extLst>
                <a:ext uri="{FF2B5EF4-FFF2-40B4-BE49-F238E27FC236}">
                  <a16:creationId xmlns:a16="http://schemas.microsoft.com/office/drawing/2014/main" id="{CC5CA726-D060-B928-4D99-0EF56F36E8EF}"/>
                </a:ext>
              </a:extLst>
            </p:cNvPr>
            <p:cNvSpPr/>
            <p:nvPr/>
          </p:nvSpPr>
          <p:spPr>
            <a:xfrm>
              <a:off x="7131043" y="5026224"/>
              <a:ext cx="792194" cy="51195"/>
            </a:xfrm>
            <a:custGeom>
              <a:avLst/>
              <a:gdLst>
                <a:gd name="connsiteX0" fmla="*/ 0 w 792194"/>
                <a:gd name="connsiteY0" fmla="*/ 51100 h 51195"/>
                <a:gd name="connsiteX1" fmla="*/ 76486 w 792194"/>
                <a:gd name="connsiteY1" fmla="*/ 25859 h 51195"/>
                <a:gd name="connsiteX2" fmla="*/ 155543 w 792194"/>
                <a:gd name="connsiteY2" fmla="*/ 13952 h 51195"/>
                <a:gd name="connsiteX3" fmla="*/ 467963 w 792194"/>
                <a:gd name="connsiteY3" fmla="*/ 1284 h 51195"/>
                <a:gd name="connsiteX4" fmla="*/ 792194 w 792194"/>
                <a:gd name="connsiteY4" fmla="*/ 51195 h 5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2194" h="51195">
                  <a:moveTo>
                    <a:pt x="0" y="51100"/>
                  </a:moveTo>
                  <a:cubicBezTo>
                    <a:pt x="24384" y="36812"/>
                    <a:pt x="40862" y="33193"/>
                    <a:pt x="76486" y="25859"/>
                  </a:cubicBezTo>
                  <a:cubicBezTo>
                    <a:pt x="98774" y="21572"/>
                    <a:pt x="125635" y="17477"/>
                    <a:pt x="155543" y="13952"/>
                  </a:cubicBezTo>
                  <a:cubicBezTo>
                    <a:pt x="256413" y="1951"/>
                    <a:pt x="365188" y="-2431"/>
                    <a:pt x="467963" y="1284"/>
                  </a:cubicBezTo>
                  <a:cubicBezTo>
                    <a:pt x="610267" y="9571"/>
                    <a:pt x="723043" y="15191"/>
                    <a:pt x="792194" y="51195"/>
                  </a:cubicBezTo>
                </a:path>
              </a:pathLst>
            </a:custGeom>
            <a:noFill/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9" name="Kombinationstegning: figur 8">
              <a:extLst>
                <a:ext uri="{FF2B5EF4-FFF2-40B4-BE49-F238E27FC236}">
                  <a16:creationId xmlns:a16="http://schemas.microsoft.com/office/drawing/2014/main" id="{7D8FB506-7134-21DF-FDAE-BD3313CEDF44}"/>
                </a:ext>
              </a:extLst>
            </p:cNvPr>
            <p:cNvSpPr/>
            <p:nvPr/>
          </p:nvSpPr>
          <p:spPr>
            <a:xfrm>
              <a:off x="7131043" y="4959059"/>
              <a:ext cx="792194" cy="127694"/>
            </a:xfrm>
            <a:custGeom>
              <a:avLst/>
              <a:gdLst>
                <a:gd name="connsiteX0" fmla="*/ 0 w 792194"/>
                <a:gd name="connsiteY0" fmla="*/ 127695 h 127694"/>
                <a:gd name="connsiteX1" fmla="*/ 12287 w 792194"/>
                <a:gd name="connsiteY1" fmla="*/ 45589 h 127694"/>
                <a:gd name="connsiteX2" fmla="*/ 164021 w 792194"/>
                <a:gd name="connsiteY2" fmla="*/ 11775 h 127694"/>
                <a:gd name="connsiteX3" fmla="*/ 623888 w 792194"/>
                <a:gd name="connsiteY3" fmla="*/ 11585 h 127694"/>
                <a:gd name="connsiteX4" fmla="*/ 779145 w 792194"/>
                <a:gd name="connsiteY4" fmla="*/ 45589 h 127694"/>
                <a:gd name="connsiteX5" fmla="*/ 792194 w 792194"/>
                <a:gd name="connsiteY5" fmla="*/ 127504 h 127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2194" h="127694">
                  <a:moveTo>
                    <a:pt x="0" y="127695"/>
                  </a:moveTo>
                  <a:cubicBezTo>
                    <a:pt x="1238" y="104168"/>
                    <a:pt x="-3334" y="57400"/>
                    <a:pt x="12287" y="45589"/>
                  </a:cubicBezTo>
                  <a:cubicBezTo>
                    <a:pt x="54578" y="25777"/>
                    <a:pt x="115443" y="18634"/>
                    <a:pt x="164021" y="11775"/>
                  </a:cubicBezTo>
                  <a:cubicBezTo>
                    <a:pt x="314992" y="-3845"/>
                    <a:pt x="473202" y="-3941"/>
                    <a:pt x="623888" y="11585"/>
                  </a:cubicBezTo>
                  <a:cubicBezTo>
                    <a:pt x="673418" y="18443"/>
                    <a:pt x="735711" y="25968"/>
                    <a:pt x="779145" y="45589"/>
                  </a:cubicBezTo>
                  <a:cubicBezTo>
                    <a:pt x="795718" y="57210"/>
                    <a:pt x="790766" y="103787"/>
                    <a:pt x="792194" y="127504"/>
                  </a:cubicBezTo>
                </a:path>
              </a:pathLst>
            </a:custGeom>
            <a:noFill/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0" name="Kombinationstegning: figur 9">
              <a:extLst>
                <a:ext uri="{FF2B5EF4-FFF2-40B4-BE49-F238E27FC236}">
                  <a16:creationId xmlns:a16="http://schemas.microsoft.com/office/drawing/2014/main" id="{942358E7-575F-D4F7-76FA-7904AE595260}"/>
                </a:ext>
              </a:extLst>
            </p:cNvPr>
            <p:cNvSpPr/>
            <p:nvPr/>
          </p:nvSpPr>
          <p:spPr>
            <a:xfrm>
              <a:off x="7183144" y="5051797"/>
              <a:ext cx="700087" cy="34766"/>
            </a:xfrm>
            <a:custGeom>
              <a:avLst/>
              <a:gdLst>
                <a:gd name="connsiteX0" fmla="*/ 0 w 700087"/>
                <a:gd name="connsiteY0" fmla="*/ 34766 h 34766"/>
                <a:gd name="connsiteX1" fmla="*/ 344043 w 700087"/>
                <a:gd name="connsiteY1" fmla="*/ 0 h 34766"/>
                <a:gd name="connsiteX2" fmla="*/ 700088 w 700087"/>
                <a:gd name="connsiteY2" fmla="*/ 34766 h 3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0087" h="34766">
                  <a:moveTo>
                    <a:pt x="0" y="34766"/>
                  </a:moveTo>
                  <a:cubicBezTo>
                    <a:pt x="0" y="34766"/>
                    <a:pt x="69533" y="0"/>
                    <a:pt x="344043" y="0"/>
                  </a:cubicBezTo>
                  <a:cubicBezTo>
                    <a:pt x="591407" y="0"/>
                    <a:pt x="700088" y="34766"/>
                    <a:pt x="700088" y="34766"/>
                  </a:cubicBezTo>
                </a:path>
              </a:pathLst>
            </a:custGeom>
            <a:noFill/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1" name="Kombinationstegning: figur 10">
              <a:extLst>
                <a:ext uri="{FF2B5EF4-FFF2-40B4-BE49-F238E27FC236}">
                  <a16:creationId xmlns:a16="http://schemas.microsoft.com/office/drawing/2014/main" id="{E2D10226-36AB-569A-330E-A12E712DC749}"/>
                </a:ext>
              </a:extLst>
            </p:cNvPr>
            <p:cNvSpPr/>
            <p:nvPr/>
          </p:nvSpPr>
          <p:spPr>
            <a:xfrm>
              <a:off x="7279823" y="5169907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2" name="Kombinationstegning: figur 11">
              <a:extLst>
                <a:ext uri="{FF2B5EF4-FFF2-40B4-BE49-F238E27FC236}">
                  <a16:creationId xmlns:a16="http://schemas.microsoft.com/office/drawing/2014/main" id="{9A4174AC-5A9E-CB27-6D1A-4E5DE76F9F32}"/>
                </a:ext>
              </a:extLst>
            </p:cNvPr>
            <p:cNvSpPr/>
            <p:nvPr/>
          </p:nvSpPr>
          <p:spPr>
            <a:xfrm>
              <a:off x="7279823" y="5253536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" name="Kombinationstegning: figur 13">
              <a:extLst>
                <a:ext uri="{FF2B5EF4-FFF2-40B4-BE49-F238E27FC236}">
                  <a16:creationId xmlns:a16="http://schemas.microsoft.com/office/drawing/2014/main" id="{CCF1C333-79F9-9E58-0212-73DA6BE2887D}"/>
                </a:ext>
              </a:extLst>
            </p:cNvPr>
            <p:cNvSpPr/>
            <p:nvPr/>
          </p:nvSpPr>
          <p:spPr>
            <a:xfrm>
              <a:off x="7279823" y="5337166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" name="Kombinationstegning: figur 14">
              <a:extLst>
                <a:ext uri="{FF2B5EF4-FFF2-40B4-BE49-F238E27FC236}">
                  <a16:creationId xmlns:a16="http://schemas.microsoft.com/office/drawing/2014/main" id="{EA6E76C7-844B-8591-DB2B-A1C66A5EA22A}"/>
                </a:ext>
              </a:extLst>
            </p:cNvPr>
            <p:cNvSpPr/>
            <p:nvPr/>
          </p:nvSpPr>
          <p:spPr>
            <a:xfrm>
              <a:off x="7279823" y="5420891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8" name="Kombinationstegning: figur 17">
              <a:extLst>
                <a:ext uri="{FF2B5EF4-FFF2-40B4-BE49-F238E27FC236}">
                  <a16:creationId xmlns:a16="http://schemas.microsoft.com/office/drawing/2014/main" id="{E9097EB1-06BC-FDAD-A793-DD6D26A71022}"/>
                </a:ext>
              </a:extLst>
            </p:cNvPr>
            <p:cNvSpPr/>
            <p:nvPr/>
          </p:nvSpPr>
          <p:spPr>
            <a:xfrm>
              <a:off x="7279823" y="5588150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9" name="Kombinationstegning: figur 18">
              <a:extLst>
                <a:ext uri="{FF2B5EF4-FFF2-40B4-BE49-F238E27FC236}">
                  <a16:creationId xmlns:a16="http://schemas.microsoft.com/office/drawing/2014/main" id="{6D5F98E9-C95E-E47D-C30B-FA8B9DE47456}"/>
                </a:ext>
              </a:extLst>
            </p:cNvPr>
            <p:cNvSpPr/>
            <p:nvPr/>
          </p:nvSpPr>
          <p:spPr>
            <a:xfrm>
              <a:off x="7279823" y="5504520"/>
              <a:ext cx="377380" cy="9525"/>
            </a:xfrm>
            <a:custGeom>
              <a:avLst/>
              <a:gdLst>
                <a:gd name="connsiteX0" fmla="*/ 0 w 377380"/>
                <a:gd name="connsiteY0" fmla="*/ 0 h 9525"/>
                <a:gd name="connsiteX1" fmla="*/ 377381 w 3773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7380" h="9525">
                  <a:moveTo>
                    <a:pt x="0" y="0"/>
                  </a:moveTo>
                  <a:lnTo>
                    <a:pt x="377381" y="0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0" name="Kombinationstegning: figur 19">
              <a:extLst>
                <a:ext uri="{FF2B5EF4-FFF2-40B4-BE49-F238E27FC236}">
                  <a16:creationId xmlns:a16="http://schemas.microsoft.com/office/drawing/2014/main" id="{81F02CDC-CE8E-B482-23DF-E90153F559A3}"/>
                </a:ext>
              </a:extLst>
            </p:cNvPr>
            <p:cNvSpPr/>
            <p:nvPr/>
          </p:nvSpPr>
          <p:spPr>
            <a:xfrm>
              <a:off x="7657204" y="5085706"/>
              <a:ext cx="9525" cy="624935"/>
            </a:xfrm>
            <a:custGeom>
              <a:avLst/>
              <a:gdLst>
                <a:gd name="connsiteX0" fmla="*/ 0 w 9525"/>
                <a:gd name="connsiteY0" fmla="*/ 0 h 624935"/>
                <a:gd name="connsiteX1" fmla="*/ 0 w 9525"/>
                <a:gd name="connsiteY1" fmla="*/ 624935 h 62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24935">
                  <a:moveTo>
                    <a:pt x="0" y="0"/>
                  </a:moveTo>
                  <a:lnTo>
                    <a:pt x="0" y="624935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1" name="Kombinationstegning: figur 20">
              <a:extLst>
                <a:ext uri="{FF2B5EF4-FFF2-40B4-BE49-F238E27FC236}">
                  <a16:creationId xmlns:a16="http://schemas.microsoft.com/office/drawing/2014/main" id="{FF74FF6F-A000-4294-8F7C-029139C6F338}"/>
                </a:ext>
              </a:extLst>
            </p:cNvPr>
            <p:cNvSpPr/>
            <p:nvPr/>
          </p:nvSpPr>
          <p:spPr>
            <a:xfrm>
              <a:off x="7581766" y="5085706"/>
              <a:ext cx="9525" cy="632745"/>
            </a:xfrm>
            <a:custGeom>
              <a:avLst/>
              <a:gdLst>
                <a:gd name="connsiteX0" fmla="*/ 0 w 9525"/>
                <a:gd name="connsiteY0" fmla="*/ 0 h 632745"/>
                <a:gd name="connsiteX1" fmla="*/ 0 w 9525"/>
                <a:gd name="connsiteY1" fmla="*/ 632746 h 63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32745">
                  <a:moveTo>
                    <a:pt x="0" y="0"/>
                  </a:moveTo>
                  <a:lnTo>
                    <a:pt x="0" y="632746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2" name="Kombinationstegning: figur 21">
              <a:extLst>
                <a:ext uri="{FF2B5EF4-FFF2-40B4-BE49-F238E27FC236}">
                  <a16:creationId xmlns:a16="http://schemas.microsoft.com/office/drawing/2014/main" id="{23382C40-7C27-4957-4938-DE1A23084260}"/>
                </a:ext>
              </a:extLst>
            </p:cNvPr>
            <p:cNvSpPr/>
            <p:nvPr/>
          </p:nvSpPr>
          <p:spPr>
            <a:xfrm>
              <a:off x="7506232" y="5093421"/>
              <a:ext cx="9525" cy="627507"/>
            </a:xfrm>
            <a:custGeom>
              <a:avLst/>
              <a:gdLst>
                <a:gd name="connsiteX0" fmla="*/ 0 w 9525"/>
                <a:gd name="connsiteY0" fmla="*/ 0 h 627507"/>
                <a:gd name="connsiteX1" fmla="*/ 0 w 9525"/>
                <a:gd name="connsiteY1" fmla="*/ 627507 h 627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27507">
                  <a:moveTo>
                    <a:pt x="0" y="0"/>
                  </a:moveTo>
                  <a:lnTo>
                    <a:pt x="0" y="627507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3" name="Kombinationstegning: figur 22">
              <a:extLst>
                <a:ext uri="{FF2B5EF4-FFF2-40B4-BE49-F238E27FC236}">
                  <a16:creationId xmlns:a16="http://schemas.microsoft.com/office/drawing/2014/main" id="{1282F911-62CC-DF99-AE49-E03582072525}"/>
                </a:ext>
              </a:extLst>
            </p:cNvPr>
            <p:cNvSpPr/>
            <p:nvPr/>
          </p:nvSpPr>
          <p:spPr>
            <a:xfrm>
              <a:off x="7430794" y="5085706"/>
              <a:ext cx="9525" cy="635222"/>
            </a:xfrm>
            <a:custGeom>
              <a:avLst/>
              <a:gdLst>
                <a:gd name="connsiteX0" fmla="*/ 0 w 9525"/>
                <a:gd name="connsiteY0" fmla="*/ 0 h 635222"/>
                <a:gd name="connsiteX1" fmla="*/ 0 w 9525"/>
                <a:gd name="connsiteY1" fmla="*/ 635222 h 63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35222">
                  <a:moveTo>
                    <a:pt x="0" y="0"/>
                  </a:moveTo>
                  <a:lnTo>
                    <a:pt x="0" y="635222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4" name="Kombinationstegning: figur 23">
              <a:extLst>
                <a:ext uri="{FF2B5EF4-FFF2-40B4-BE49-F238E27FC236}">
                  <a16:creationId xmlns:a16="http://schemas.microsoft.com/office/drawing/2014/main" id="{7A96A570-A38D-03AA-B2B8-B77DA998C5C6}"/>
                </a:ext>
              </a:extLst>
            </p:cNvPr>
            <p:cNvSpPr/>
            <p:nvPr/>
          </p:nvSpPr>
          <p:spPr>
            <a:xfrm>
              <a:off x="7355261" y="5085706"/>
              <a:ext cx="9525" cy="646747"/>
            </a:xfrm>
            <a:custGeom>
              <a:avLst/>
              <a:gdLst>
                <a:gd name="connsiteX0" fmla="*/ 0 w 9525"/>
                <a:gd name="connsiteY0" fmla="*/ 0 h 646747"/>
                <a:gd name="connsiteX1" fmla="*/ 0 w 9525"/>
                <a:gd name="connsiteY1" fmla="*/ 646747 h 646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46747">
                  <a:moveTo>
                    <a:pt x="0" y="0"/>
                  </a:moveTo>
                  <a:lnTo>
                    <a:pt x="0" y="646747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5" name="Kombinationstegning: figur 24">
              <a:extLst>
                <a:ext uri="{FF2B5EF4-FFF2-40B4-BE49-F238E27FC236}">
                  <a16:creationId xmlns:a16="http://schemas.microsoft.com/office/drawing/2014/main" id="{3B99CF2E-7AD4-7A66-5B1D-023FC9F316E3}"/>
                </a:ext>
              </a:extLst>
            </p:cNvPr>
            <p:cNvSpPr/>
            <p:nvPr/>
          </p:nvSpPr>
          <p:spPr>
            <a:xfrm>
              <a:off x="7279823" y="5089325"/>
              <a:ext cx="9525" cy="652843"/>
            </a:xfrm>
            <a:custGeom>
              <a:avLst/>
              <a:gdLst>
                <a:gd name="connsiteX0" fmla="*/ 0 w 9525"/>
                <a:gd name="connsiteY0" fmla="*/ 0 h 652843"/>
                <a:gd name="connsiteX1" fmla="*/ 0 w 9525"/>
                <a:gd name="connsiteY1" fmla="*/ 652844 h 652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652843">
                  <a:moveTo>
                    <a:pt x="0" y="0"/>
                  </a:moveTo>
                  <a:lnTo>
                    <a:pt x="0" y="652844"/>
                  </a:lnTo>
                </a:path>
              </a:pathLst>
            </a:custGeom>
            <a:ln w="9525" cap="flat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grpSp>
          <p:nvGrpSpPr>
            <p:cNvPr id="26" name="Grafik 103">
              <a:extLst>
                <a:ext uri="{FF2B5EF4-FFF2-40B4-BE49-F238E27FC236}">
                  <a16:creationId xmlns:a16="http://schemas.microsoft.com/office/drawing/2014/main" id="{1AB4C82C-2E72-E43C-EC1A-4121FB42C2C8}"/>
                </a:ext>
              </a:extLst>
            </p:cNvPr>
            <p:cNvGrpSpPr/>
            <p:nvPr/>
          </p:nvGrpSpPr>
          <p:grpSpPr>
            <a:xfrm>
              <a:off x="8769438" y="4230075"/>
              <a:ext cx="783145" cy="1710785"/>
              <a:chOff x="8769438" y="4230075"/>
              <a:chExt cx="783145" cy="1710785"/>
            </a:xfrm>
            <a:noFill/>
          </p:grpSpPr>
          <p:sp>
            <p:nvSpPr>
              <p:cNvPr id="220" name="Kombinationstegning: figur 219">
                <a:extLst>
                  <a:ext uri="{FF2B5EF4-FFF2-40B4-BE49-F238E27FC236}">
                    <a16:creationId xmlns:a16="http://schemas.microsoft.com/office/drawing/2014/main" id="{DEFC2869-ACAF-772E-8C9E-919CEFB1C43C}"/>
                  </a:ext>
                </a:extLst>
              </p:cNvPr>
              <p:cNvSpPr/>
              <p:nvPr/>
            </p:nvSpPr>
            <p:spPr>
              <a:xfrm>
                <a:off x="9038416" y="4307704"/>
                <a:ext cx="255069" cy="548544"/>
              </a:xfrm>
              <a:custGeom>
                <a:avLst/>
                <a:gdLst>
                  <a:gd name="connsiteX0" fmla="*/ 124976 w 255069"/>
                  <a:gd name="connsiteY0" fmla="*/ 95 h 548544"/>
                  <a:gd name="connsiteX1" fmla="*/ 246896 w 255069"/>
                  <a:gd name="connsiteY1" fmla="*/ 534638 h 548544"/>
                  <a:gd name="connsiteX2" fmla="*/ 252897 w 255069"/>
                  <a:gd name="connsiteY2" fmla="*/ 548545 h 548544"/>
                  <a:gd name="connsiteX3" fmla="*/ 2294 w 255069"/>
                  <a:gd name="connsiteY3" fmla="*/ 548545 h 548544"/>
                  <a:gd name="connsiteX4" fmla="*/ 770 w 255069"/>
                  <a:gd name="connsiteY4" fmla="*/ 545306 h 548544"/>
                  <a:gd name="connsiteX5" fmla="*/ 124595 w 255069"/>
                  <a:gd name="connsiteY5" fmla="*/ 0 h 548544"/>
                  <a:gd name="connsiteX6" fmla="*/ 124976 w 255069"/>
                  <a:gd name="connsiteY6" fmla="*/ 0 h 548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5069" h="548544">
                    <a:moveTo>
                      <a:pt x="124976" y="95"/>
                    </a:moveTo>
                    <a:cubicBezTo>
                      <a:pt x="159361" y="82582"/>
                      <a:pt x="196604" y="458438"/>
                      <a:pt x="246896" y="534638"/>
                    </a:cubicBezTo>
                    <a:cubicBezTo>
                      <a:pt x="249563" y="539591"/>
                      <a:pt x="259374" y="548545"/>
                      <a:pt x="252897" y="548545"/>
                    </a:cubicBezTo>
                    <a:cubicBezTo>
                      <a:pt x="187936" y="548545"/>
                      <a:pt x="76780" y="548545"/>
                      <a:pt x="2294" y="548545"/>
                    </a:cubicBezTo>
                    <a:cubicBezTo>
                      <a:pt x="103" y="548545"/>
                      <a:pt x="-754" y="547688"/>
                      <a:pt x="770" y="545306"/>
                    </a:cubicBezTo>
                    <a:cubicBezTo>
                      <a:pt x="62778" y="462820"/>
                      <a:pt x="81352" y="95441"/>
                      <a:pt x="124595" y="0"/>
                    </a:cubicBezTo>
                    <a:lnTo>
                      <a:pt x="124976" y="0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1" name="Kombinationstegning: figur 220">
                <a:extLst>
                  <a:ext uri="{FF2B5EF4-FFF2-40B4-BE49-F238E27FC236}">
                    <a16:creationId xmlns:a16="http://schemas.microsoft.com/office/drawing/2014/main" id="{123D48EF-0F2B-178E-E61A-94C5BF10E472}"/>
                  </a:ext>
                </a:extLst>
              </p:cNvPr>
              <p:cNvSpPr/>
              <p:nvPr/>
            </p:nvSpPr>
            <p:spPr>
              <a:xfrm>
                <a:off x="9163106" y="4254840"/>
                <a:ext cx="9525" cy="54483"/>
              </a:xfrm>
              <a:custGeom>
                <a:avLst/>
                <a:gdLst>
                  <a:gd name="connsiteX0" fmla="*/ 0 w 9525"/>
                  <a:gd name="connsiteY0" fmla="*/ 54483 h 54483"/>
                  <a:gd name="connsiteX1" fmla="*/ 0 w 9525"/>
                  <a:gd name="connsiteY1" fmla="*/ 0 h 54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4483">
                    <a:moveTo>
                      <a:pt x="0" y="54483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2" name="Kombinationstegning: figur 221">
                <a:extLst>
                  <a:ext uri="{FF2B5EF4-FFF2-40B4-BE49-F238E27FC236}">
                    <a16:creationId xmlns:a16="http://schemas.microsoft.com/office/drawing/2014/main" id="{8328CE93-6610-A724-D962-F49D8476E346}"/>
                  </a:ext>
                </a:extLst>
              </p:cNvPr>
              <p:cNvSpPr/>
              <p:nvPr/>
            </p:nvSpPr>
            <p:spPr>
              <a:xfrm>
                <a:off x="9151390" y="4230075"/>
                <a:ext cx="23431" cy="23431"/>
              </a:xfrm>
              <a:custGeom>
                <a:avLst/>
                <a:gdLst>
                  <a:gd name="connsiteX0" fmla="*/ 23432 w 23431"/>
                  <a:gd name="connsiteY0" fmla="*/ 11716 h 23431"/>
                  <a:gd name="connsiteX1" fmla="*/ 11716 w 23431"/>
                  <a:gd name="connsiteY1" fmla="*/ 23432 h 23431"/>
                  <a:gd name="connsiteX2" fmla="*/ 0 w 23431"/>
                  <a:gd name="connsiteY2" fmla="*/ 11716 h 23431"/>
                  <a:gd name="connsiteX3" fmla="*/ 11716 w 23431"/>
                  <a:gd name="connsiteY3" fmla="*/ 0 h 23431"/>
                  <a:gd name="connsiteX4" fmla="*/ 23432 w 23431"/>
                  <a:gd name="connsiteY4" fmla="*/ 11716 h 23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31" h="23431">
                    <a:moveTo>
                      <a:pt x="23432" y="11716"/>
                    </a:moveTo>
                    <a:cubicBezTo>
                      <a:pt x="23432" y="18186"/>
                      <a:pt x="18186" y="23432"/>
                      <a:pt x="11716" y="23432"/>
                    </a:cubicBezTo>
                    <a:cubicBezTo>
                      <a:pt x="5245" y="23432"/>
                      <a:pt x="0" y="18186"/>
                      <a:pt x="0" y="11716"/>
                    </a:cubicBezTo>
                    <a:cubicBezTo>
                      <a:pt x="0" y="5245"/>
                      <a:pt x="5245" y="0"/>
                      <a:pt x="11716" y="0"/>
                    </a:cubicBezTo>
                    <a:cubicBezTo>
                      <a:pt x="18186" y="0"/>
                      <a:pt x="23432" y="5245"/>
                      <a:pt x="23432" y="11716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3" name="Kombinationstegning: figur 222">
                <a:extLst>
                  <a:ext uri="{FF2B5EF4-FFF2-40B4-BE49-F238E27FC236}">
                    <a16:creationId xmlns:a16="http://schemas.microsoft.com/office/drawing/2014/main" id="{D937287A-7E77-C6DA-A873-953F46E60199}"/>
                  </a:ext>
                </a:extLst>
              </p:cNvPr>
              <p:cNvSpPr/>
              <p:nvPr/>
            </p:nvSpPr>
            <p:spPr>
              <a:xfrm>
                <a:off x="9281026" y="5469849"/>
                <a:ext cx="232981" cy="471011"/>
              </a:xfrm>
              <a:custGeom>
                <a:avLst/>
                <a:gdLst>
                  <a:gd name="connsiteX0" fmla="*/ 0 w 232981"/>
                  <a:gd name="connsiteY0" fmla="*/ 0 h 471011"/>
                  <a:gd name="connsiteX1" fmla="*/ 188023 w 232981"/>
                  <a:gd name="connsiteY1" fmla="*/ 0 h 471011"/>
                  <a:gd name="connsiteX2" fmla="*/ 232981 w 232981"/>
                  <a:gd name="connsiteY2" fmla="*/ 149447 h 471011"/>
                  <a:gd name="connsiteX3" fmla="*/ 232981 w 232981"/>
                  <a:gd name="connsiteY3" fmla="*/ 471011 h 471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2981" h="471011">
                    <a:moveTo>
                      <a:pt x="0" y="0"/>
                    </a:moveTo>
                    <a:lnTo>
                      <a:pt x="188023" y="0"/>
                    </a:lnTo>
                    <a:lnTo>
                      <a:pt x="232981" y="149447"/>
                    </a:lnTo>
                    <a:lnTo>
                      <a:pt x="232981" y="471011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4" name="Kombinationstegning: figur 223">
                <a:extLst>
                  <a:ext uri="{FF2B5EF4-FFF2-40B4-BE49-F238E27FC236}">
                    <a16:creationId xmlns:a16="http://schemas.microsoft.com/office/drawing/2014/main" id="{E96F4F15-C41B-513B-5342-BC691337E6C5}"/>
                  </a:ext>
                </a:extLst>
              </p:cNvPr>
              <p:cNvSpPr/>
              <p:nvPr/>
            </p:nvSpPr>
            <p:spPr>
              <a:xfrm>
                <a:off x="8809157" y="5469849"/>
                <a:ext cx="241934" cy="459295"/>
              </a:xfrm>
              <a:custGeom>
                <a:avLst/>
                <a:gdLst>
                  <a:gd name="connsiteX0" fmla="*/ 0 w 241934"/>
                  <a:gd name="connsiteY0" fmla="*/ 459296 h 459295"/>
                  <a:gd name="connsiteX1" fmla="*/ 0 w 241934"/>
                  <a:gd name="connsiteY1" fmla="*/ 149447 h 459295"/>
                  <a:gd name="connsiteX2" fmla="*/ 56102 w 241934"/>
                  <a:gd name="connsiteY2" fmla="*/ 0 h 459295"/>
                  <a:gd name="connsiteX3" fmla="*/ 241935 w 241934"/>
                  <a:gd name="connsiteY3" fmla="*/ 0 h 459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934" h="459295">
                    <a:moveTo>
                      <a:pt x="0" y="459296"/>
                    </a:moveTo>
                    <a:lnTo>
                      <a:pt x="0" y="149447"/>
                    </a:lnTo>
                    <a:lnTo>
                      <a:pt x="56102" y="0"/>
                    </a:lnTo>
                    <a:lnTo>
                      <a:pt x="241935" y="0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5" name="Kombinationstegning: figur 224">
                <a:extLst>
                  <a:ext uri="{FF2B5EF4-FFF2-40B4-BE49-F238E27FC236}">
                    <a16:creationId xmlns:a16="http://schemas.microsoft.com/office/drawing/2014/main" id="{40F2C0AE-6BA3-BF9E-6063-1BA95A89DC34}"/>
                  </a:ext>
                </a:extLst>
              </p:cNvPr>
              <p:cNvSpPr/>
              <p:nvPr/>
            </p:nvSpPr>
            <p:spPr>
              <a:xfrm>
                <a:off x="9139828" y="4928221"/>
                <a:ext cx="54827" cy="54827"/>
              </a:xfrm>
              <a:custGeom>
                <a:avLst/>
                <a:gdLst>
                  <a:gd name="connsiteX0" fmla="*/ 54520 w 54827"/>
                  <a:gd name="connsiteY0" fmla="*/ 54615 h 54827"/>
                  <a:gd name="connsiteX1" fmla="*/ 322 w 54827"/>
                  <a:gd name="connsiteY1" fmla="*/ 54520 h 54827"/>
                  <a:gd name="connsiteX2" fmla="*/ 322 w 54827"/>
                  <a:gd name="connsiteY2" fmla="*/ 322 h 54827"/>
                  <a:gd name="connsiteX3" fmla="*/ 54520 w 54827"/>
                  <a:gd name="connsiteY3" fmla="*/ 322 h 54827"/>
                  <a:gd name="connsiteX4" fmla="*/ 54615 w 54827"/>
                  <a:gd name="connsiteY4" fmla="*/ 54520 h 54827"/>
                  <a:gd name="connsiteX5" fmla="*/ 54520 w 54827"/>
                  <a:gd name="connsiteY5" fmla="*/ 54520 h 54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827" h="54827">
                    <a:moveTo>
                      <a:pt x="54520" y="54615"/>
                    </a:moveTo>
                    <a:cubicBezTo>
                      <a:pt x="39089" y="54710"/>
                      <a:pt x="15943" y="55091"/>
                      <a:pt x="322" y="54520"/>
                    </a:cubicBezTo>
                    <a:cubicBezTo>
                      <a:pt x="-154" y="39375"/>
                      <a:pt x="-58" y="14800"/>
                      <a:pt x="322" y="322"/>
                    </a:cubicBezTo>
                    <a:cubicBezTo>
                      <a:pt x="14896" y="-59"/>
                      <a:pt x="39375" y="-154"/>
                      <a:pt x="54520" y="322"/>
                    </a:cubicBezTo>
                    <a:cubicBezTo>
                      <a:pt x="55091" y="16039"/>
                      <a:pt x="54710" y="39184"/>
                      <a:pt x="54615" y="54520"/>
                    </a:cubicBezTo>
                    <a:lnTo>
                      <a:pt x="54520" y="54520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6" name="Kombinationstegning: figur 225">
                <a:extLst>
                  <a:ext uri="{FF2B5EF4-FFF2-40B4-BE49-F238E27FC236}">
                    <a16:creationId xmlns:a16="http://schemas.microsoft.com/office/drawing/2014/main" id="{37E11D26-F14A-A21B-907E-7F5892299F28}"/>
                  </a:ext>
                </a:extLst>
              </p:cNvPr>
              <p:cNvSpPr/>
              <p:nvPr/>
            </p:nvSpPr>
            <p:spPr>
              <a:xfrm>
                <a:off x="9217318" y="4936179"/>
                <a:ext cx="42466" cy="42050"/>
              </a:xfrm>
              <a:custGeom>
                <a:avLst/>
                <a:gdLst>
                  <a:gd name="connsiteX0" fmla="*/ 42467 w 42466"/>
                  <a:gd name="connsiteY0" fmla="*/ 21511 h 42050"/>
                  <a:gd name="connsiteX1" fmla="*/ 81 w 42466"/>
                  <a:gd name="connsiteY1" fmla="*/ 23321 h 42050"/>
                  <a:gd name="connsiteX2" fmla="*/ 42467 w 42466"/>
                  <a:gd name="connsiteY2" fmla="*/ 20558 h 42050"/>
                  <a:gd name="connsiteX3" fmla="*/ 42467 w 42466"/>
                  <a:gd name="connsiteY3" fmla="*/ 21511 h 4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466" h="42050">
                    <a:moveTo>
                      <a:pt x="42467" y="21511"/>
                    </a:moveTo>
                    <a:cubicBezTo>
                      <a:pt x="41610" y="47609"/>
                      <a:pt x="3129" y="49515"/>
                      <a:pt x="81" y="23321"/>
                    </a:cubicBezTo>
                    <a:cubicBezTo>
                      <a:pt x="-2110" y="-6016"/>
                      <a:pt x="40943" y="-8493"/>
                      <a:pt x="42467" y="20558"/>
                    </a:cubicBezTo>
                    <a:lnTo>
                      <a:pt x="42467" y="21511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7" name="Kombinationstegning: figur 226">
                <a:extLst>
                  <a:ext uri="{FF2B5EF4-FFF2-40B4-BE49-F238E27FC236}">
                    <a16:creationId xmlns:a16="http://schemas.microsoft.com/office/drawing/2014/main" id="{EC40FC17-E828-E11F-CB39-62CDD72AA43B}"/>
                  </a:ext>
                </a:extLst>
              </p:cNvPr>
              <p:cNvSpPr/>
              <p:nvPr/>
            </p:nvSpPr>
            <p:spPr>
              <a:xfrm>
                <a:off x="9073857" y="4935973"/>
                <a:ext cx="42279" cy="42576"/>
              </a:xfrm>
              <a:custGeom>
                <a:avLst/>
                <a:gdLst>
                  <a:gd name="connsiteX0" fmla="*/ 0 w 42279"/>
                  <a:gd name="connsiteY0" fmla="*/ 21241 h 42576"/>
                  <a:gd name="connsiteX1" fmla="*/ 21241 w 42279"/>
                  <a:gd name="connsiteY1" fmla="*/ 0 h 42576"/>
                  <a:gd name="connsiteX2" fmla="*/ 21241 w 42279"/>
                  <a:gd name="connsiteY2" fmla="*/ 42577 h 42576"/>
                  <a:gd name="connsiteX3" fmla="*/ 0 w 42279"/>
                  <a:gd name="connsiteY3" fmla="*/ 21336 h 4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79" h="42576">
                    <a:moveTo>
                      <a:pt x="0" y="21241"/>
                    </a:moveTo>
                    <a:cubicBezTo>
                      <a:pt x="0" y="9525"/>
                      <a:pt x="9525" y="0"/>
                      <a:pt x="21241" y="0"/>
                    </a:cubicBezTo>
                    <a:cubicBezTo>
                      <a:pt x="49244" y="762"/>
                      <a:pt x="49339" y="41815"/>
                      <a:pt x="21241" y="42577"/>
                    </a:cubicBezTo>
                    <a:cubicBezTo>
                      <a:pt x="9525" y="42577"/>
                      <a:pt x="0" y="33052"/>
                      <a:pt x="0" y="21336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8" name="Kombinationstegning: figur 227">
                <a:extLst>
                  <a:ext uri="{FF2B5EF4-FFF2-40B4-BE49-F238E27FC236}">
                    <a16:creationId xmlns:a16="http://schemas.microsoft.com/office/drawing/2014/main" id="{E3D0812F-6EBC-B66F-6376-158BFBADB1AE}"/>
                  </a:ext>
                </a:extLst>
              </p:cNvPr>
              <p:cNvSpPr/>
              <p:nvPr/>
            </p:nvSpPr>
            <p:spPr>
              <a:xfrm>
                <a:off x="9152857" y="4941300"/>
                <a:ext cx="28918" cy="28669"/>
              </a:xfrm>
              <a:custGeom>
                <a:avLst/>
                <a:gdLst>
                  <a:gd name="connsiteX0" fmla="*/ 28918 w 28918"/>
                  <a:gd name="connsiteY0" fmla="*/ 14676 h 28669"/>
                  <a:gd name="connsiteX1" fmla="*/ 57 w 28918"/>
                  <a:gd name="connsiteY1" fmla="*/ 15914 h 28669"/>
                  <a:gd name="connsiteX2" fmla="*/ 28918 w 28918"/>
                  <a:gd name="connsiteY2" fmla="*/ 14009 h 28669"/>
                  <a:gd name="connsiteX3" fmla="*/ 28918 w 28918"/>
                  <a:gd name="connsiteY3" fmla="*/ 14676 h 28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18" h="28669">
                    <a:moveTo>
                      <a:pt x="28918" y="14676"/>
                    </a:moveTo>
                    <a:cubicBezTo>
                      <a:pt x="28347" y="32487"/>
                      <a:pt x="2153" y="33726"/>
                      <a:pt x="57" y="15914"/>
                    </a:cubicBezTo>
                    <a:cubicBezTo>
                      <a:pt x="-1467" y="-4089"/>
                      <a:pt x="27870" y="-5803"/>
                      <a:pt x="28918" y="14009"/>
                    </a:cubicBezTo>
                    <a:lnTo>
                      <a:pt x="28918" y="14676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29" name="Kombinationstegning: figur 228">
                <a:extLst>
                  <a:ext uri="{FF2B5EF4-FFF2-40B4-BE49-F238E27FC236}">
                    <a16:creationId xmlns:a16="http://schemas.microsoft.com/office/drawing/2014/main" id="{9B9B18EA-6AA8-4DA8-DCDA-C56CAC02406C}"/>
                  </a:ext>
                </a:extLst>
              </p:cNvPr>
              <p:cNvSpPr/>
              <p:nvPr/>
            </p:nvSpPr>
            <p:spPr>
              <a:xfrm>
                <a:off x="9153129" y="5018762"/>
                <a:ext cx="28100" cy="43710"/>
              </a:xfrm>
              <a:custGeom>
                <a:avLst/>
                <a:gdLst>
                  <a:gd name="connsiteX0" fmla="*/ 27789 w 28100"/>
                  <a:gd name="connsiteY0" fmla="*/ 43607 h 43710"/>
                  <a:gd name="connsiteX1" fmla="*/ 262 w 28100"/>
                  <a:gd name="connsiteY1" fmla="*/ 43512 h 43710"/>
                  <a:gd name="connsiteX2" fmla="*/ 71 w 28100"/>
                  <a:gd name="connsiteY2" fmla="*/ 15223 h 43710"/>
                  <a:gd name="connsiteX3" fmla="*/ 19407 w 28100"/>
                  <a:gd name="connsiteY3" fmla="*/ 1126 h 43710"/>
                  <a:gd name="connsiteX4" fmla="*/ 27980 w 28100"/>
                  <a:gd name="connsiteY4" fmla="*/ 20367 h 43710"/>
                  <a:gd name="connsiteX5" fmla="*/ 27980 w 28100"/>
                  <a:gd name="connsiteY5" fmla="*/ 43512 h 43710"/>
                  <a:gd name="connsiteX6" fmla="*/ 27884 w 28100"/>
                  <a:gd name="connsiteY6" fmla="*/ 43512 h 43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100" h="43710">
                    <a:moveTo>
                      <a:pt x="27789" y="43607"/>
                    </a:moveTo>
                    <a:cubicBezTo>
                      <a:pt x="22836" y="43607"/>
                      <a:pt x="71" y="43893"/>
                      <a:pt x="262" y="43512"/>
                    </a:cubicBezTo>
                    <a:cubicBezTo>
                      <a:pt x="-310" y="36654"/>
                      <a:pt x="262" y="20271"/>
                      <a:pt x="71" y="15223"/>
                    </a:cubicBezTo>
                    <a:cubicBezTo>
                      <a:pt x="-595" y="4650"/>
                      <a:pt x="10263" y="-2970"/>
                      <a:pt x="19407" y="1126"/>
                    </a:cubicBezTo>
                    <a:cubicBezTo>
                      <a:pt x="27313" y="4365"/>
                      <a:pt x="28551" y="12461"/>
                      <a:pt x="27980" y="20367"/>
                    </a:cubicBezTo>
                    <a:cubicBezTo>
                      <a:pt x="27980" y="25415"/>
                      <a:pt x="27980" y="40083"/>
                      <a:pt x="27980" y="43512"/>
                    </a:cubicBezTo>
                    <a:lnTo>
                      <a:pt x="27884" y="4351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0" name="Kombinationstegning: figur 229">
                <a:extLst>
                  <a:ext uri="{FF2B5EF4-FFF2-40B4-BE49-F238E27FC236}">
                    <a16:creationId xmlns:a16="http://schemas.microsoft.com/office/drawing/2014/main" id="{1C5CB499-6F73-22F6-8EE7-02D5EA2329D5}"/>
                  </a:ext>
                </a:extLst>
              </p:cNvPr>
              <p:cNvSpPr/>
              <p:nvPr/>
            </p:nvSpPr>
            <p:spPr>
              <a:xfrm>
                <a:off x="9156605" y="5227897"/>
                <a:ext cx="19073" cy="29764"/>
              </a:xfrm>
              <a:custGeom>
                <a:avLst/>
                <a:gdLst>
                  <a:gd name="connsiteX0" fmla="*/ 18883 w 19073"/>
                  <a:gd name="connsiteY0" fmla="*/ 29639 h 29764"/>
                  <a:gd name="connsiteX1" fmla="*/ 24 w 19073"/>
                  <a:gd name="connsiteY1" fmla="*/ 29258 h 29764"/>
                  <a:gd name="connsiteX2" fmla="*/ 24 w 19073"/>
                  <a:gd name="connsiteY2" fmla="*/ 17162 h 29764"/>
                  <a:gd name="connsiteX3" fmla="*/ 405 w 19073"/>
                  <a:gd name="connsiteY3" fmla="*/ 7256 h 29764"/>
                  <a:gd name="connsiteX4" fmla="*/ 16216 w 19073"/>
                  <a:gd name="connsiteY4" fmla="*/ 2684 h 29764"/>
                  <a:gd name="connsiteX5" fmla="*/ 19074 w 19073"/>
                  <a:gd name="connsiteY5" fmla="*/ 14209 h 29764"/>
                  <a:gd name="connsiteX6" fmla="*/ 19074 w 19073"/>
                  <a:gd name="connsiteY6" fmla="*/ 29449 h 29764"/>
                  <a:gd name="connsiteX7" fmla="*/ 18978 w 19073"/>
                  <a:gd name="connsiteY7" fmla="*/ 29449 h 29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73" h="29764">
                    <a:moveTo>
                      <a:pt x="18883" y="29639"/>
                    </a:moveTo>
                    <a:cubicBezTo>
                      <a:pt x="15550" y="29354"/>
                      <a:pt x="2595" y="30306"/>
                      <a:pt x="24" y="29258"/>
                    </a:cubicBezTo>
                    <a:cubicBezTo>
                      <a:pt x="24" y="26115"/>
                      <a:pt x="24" y="22019"/>
                      <a:pt x="24" y="17162"/>
                    </a:cubicBezTo>
                    <a:cubicBezTo>
                      <a:pt x="119" y="13352"/>
                      <a:pt x="-262" y="10494"/>
                      <a:pt x="405" y="7256"/>
                    </a:cubicBezTo>
                    <a:cubicBezTo>
                      <a:pt x="2024" y="17"/>
                      <a:pt x="11263" y="-2365"/>
                      <a:pt x="16216" y="2684"/>
                    </a:cubicBezTo>
                    <a:cubicBezTo>
                      <a:pt x="19550" y="6494"/>
                      <a:pt x="18978" y="8684"/>
                      <a:pt x="19074" y="14209"/>
                    </a:cubicBezTo>
                    <a:cubicBezTo>
                      <a:pt x="19074" y="17638"/>
                      <a:pt x="19074" y="27258"/>
                      <a:pt x="19074" y="29449"/>
                    </a:cubicBezTo>
                    <a:lnTo>
                      <a:pt x="18978" y="29449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1" name="Kombinationstegning: figur 230">
                <a:extLst>
                  <a:ext uri="{FF2B5EF4-FFF2-40B4-BE49-F238E27FC236}">
                    <a16:creationId xmlns:a16="http://schemas.microsoft.com/office/drawing/2014/main" id="{2C553055-6BB1-72E1-FD2B-EA2AF4B881EC}"/>
                  </a:ext>
                </a:extLst>
              </p:cNvPr>
              <p:cNvSpPr/>
              <p:nvPr/>
            </p:nvSpPr>
            <p:spPr>
              <a:xfrm>
                <a:off x="9127578" y="5383814"/>
                <a:ext cx="73914" cy="116789"/>
              </a:xfrm>
              <a:custGeom>
                <a:avLst/>
                <a:gdLst>
                  <a:gd name="connsiteX0" fmla="*/ 0 w 73914"/>
                  <a:gd name="connsiteY0" fmla="*/ 116705 h 116789"/>
                  <a:gd name="connsiteX1" fmla="*/ 0 w 73914"/>
                  <a:gd name="connsiteY1" fmla="*/ 29647 h 116789"/>
                  <a:gd name="connsiteX2" fmla="*/ 73914 w 73914"/>
                  <a:gd name="connsiteY2" fmla="*/ 29647 h 116789"/>
                  <a:gd name="connsiteX3" fmla="*/ 73819 w 73914"/>
                  <a:gd name="connsiteY3" fmla="*/ 116705 h 116789"/>
                  <a:gd name="connsiteX4" fmla="*/ 95 w 73914"/>
                  <a:gd name="connsiteY4" fmla="*/ 116705 h 116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914" h="116789">
                    <a:moveTo>
                      <a:pt x="0" y="116705"/>
                    </a:moveTo>
                    <a:cubicBezTo>
                      <a:pt x="0" y="103751"/>
                      <a:pt x="0" y="47554"/>
                      <a:pt x="0" y="29647"/>
                    </a:cubicBezTo>
                    <a:cubicBezTo>
                      <a:pt x="0" y="-9882"/>
                      <a:pt x="73914" y="-9882"/>
                      <a:pt x="73914" y="29647"/>
                    </a:cubicBezTo>
                    <a:cubicBezTo>
                      <a:pt x="73914" y="36124"/>
                      <a:pt x="73914" y="109752"/>
                      <a:pt x="73819" y="116705"/>
                    </a:cubicBezTo>
                    <a:cubicBezTo>
                      <a:pt x="44291" y="116896"/>
                      <a:pt x="23051" y="116705"/>
                      <a:pt x="95" y="116705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2" name="Kombinationstegning: figur 231">
                <a:extLst>
                  <a:ext uri="{FF2B5EF4-FFF2-40B4-BE49-F238E27FC236}">
                    <a16:creationId xmlns:a16="http://schemas.microsoft.com/office/drawing/2014/main" id="{9C815EF7-B415-638C-5A21-F33B776CCFAF}"/>
                  </a:ext>
                </a:extLst>
              </p:cNvPr>
              <p:cNvSpPr/>
              <p:nvPr/>
            </p:nvSpPr>
            <p:spPr>
              <a:xfrm>
                <a:off x="9109194" y="5573100"/>
                <a:ext cx="110670" cy="169050"/>
              </a:xfrm>
              <a:custGeom>
                <a:avLst/>
                <a:gdLst>
                  <a:gd name="connsiteX0" fmla="*/ 110204 w 110670"/>
                  <a:gd name="connsiteY0" fmla="*/ 168688 h 169050"/>
                  <a:gd name="connsiteX1" fmla="*/ 0 w 110670"/>
                  <a:gd name="connsiteY1" fmla="*/ 168974 h 169050"/>
                  <a:gd name="connsiteX2" fmla="*/ 0 w 110670"/>
                  <a:gd name="connsiteY2" fmla="*/ 72485 h 169050"/>
                  <a:gd name="connsiteX3" fmla="*/ 54959 w 110670"/>
                  <a:gd name="connsiteY3" fmla="*/ 0 h 169050"/>
                  <a:gd name="connsiteX4" fmla="*/ 110585 w 110670"/>
                  <a:gd name="connsiteY4" fmla="*/ 72485 h 169050"/>
                  <a:gd name="connsiteX5" fmla="*/ 110395 w 110670"/>
                  <a:gd name="connsiteY5" fmla="*/ 168592 h 169050"/>
                  <a:gd name="connsiteX6" fmla="*/ 110300 w 110670"/>
                  <a:gd name="connsiteY6" fmla="*/ 168592 h 16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0670" h="169050">
                    <a:moveTo>
                      <a:pt x="110204" y="168688"/>
                    </a:moveTo>
                    <a:cubicBezTo>
                      <a:pt x="86773" y="169354"/>
                      <a:pt x="7620" y="168878"/>
                      <a:pt x="0" y="168974"/>
                    </a:cubicBezTo>
                    <a:lnTo>
                      <a:pt x="0" y="72485"/>
                    </a:lnTo>
                    <a:cubicBezTo>
                      <a:pt x="0" y="31242"/>
                      <a:pt x="22955" y="0"/>
                      <a:pt x="54959" y="0"/>
                    </a:cubicBezTo>
                    <a:cubicBezTo>
                      <a:pt x="100870" y="0"/>
                      <a:pt x="110585" y="43815"/>
                      <a:pt x="110585" y="72485"/>
                    </a:cubicBezTo>
                    <a:cubicBezTo>
                      <a:pt x="110585" y="80296"/>
                      <a:pt x="110871" y="155448"/>
                      <a:pt x="110395" y="168592"/>
                    </a:cubicBezTo>
                    <a:lnTo>
                      <a:pt x="110300" y="1685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3" name="Kombinationstegning: figur 232">
                <a:extLst>
                  <a:ext uri="{FF2B5EF4-FFF2-40B4-BE49-F238E27FC236}">
                    <a16:creationId xmlns:a16="http://schemas.microsoft.com/office/drawing/2014/main" id="{BA4D5339-A85E-F8E6-5511-5DFDDE5BD384}"/>
                  </a:ext>
                </a:extLst>
              </p:cNvPr>
              <p:cNvSpPr/>
              <p:nvPr/>
            </p:nvSpPr>
            <p:spPr>
              <a:xfrm>
                <a:off x="8883452" y="5674637"/>
                <a:ext cx="93440" cy="143541"/>
              </a:xfrm>
              <a:custGeom>
                <a:avLst/>
                <a:gdLst>
                  <a:gd name="connsiteX0" fmla="*/ 93345 w 93440"/>
                  <a:gd name="connsiteY0" fmla="*/ 143542 h 143541"/>
                  <a:gd name="connsiteX1" fmla="*/ 0 w 93440"/>
                  <a:gd name="connsiteY1" fmla="*/ 143542 h 143541"/>
                  <a:gd name="connsiteX2" fmla="*/ 0 w 93440"/>
                  <a:gd name="connsiteY2" fmla="*/ 56102 h 143541"/>
                  <a:gd name="connsiteX3" fmla="*/ 44387 w 93440"/>
                  <a:gd name="connsiteY3" fmla="*/ 0 h 143541"/>
                  <a:gd name="connsiteX4" fmla="*/ 49149 w 93440"/>
                  <a:gd name="connsiteY4" fmla="*/ 0 h 143541"/>
                  <a:gd name="connsiteX5" fmla="*/ 93440 w 93440"/>
                  <a:gd name="connsiteY5" fmla="*/ 56007 h 143541"/>
                  <a:gd name="connsiteX6" fmla="*/ 93440 w 93440"/>
                  <a:gd name="connsiteY6" fmla="*/ 143542 h 143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440" h="143541">
                    <a:moveTo>
                      <a:pt x="93345" y="143542"/>
                    </a:moveTo>
                    <a:lnTo>
                      <a:pt x="0" y="143542"/>
                    </a:lnTo>
                    <a:lnTo>
                      <a:pt x="0" y="56102"/>
                    </a:lnTo>
                    <a:cubicBezTo>
                      <a:pt x="0" y="31623"/>
                      <a:pt x="19907" y="0"/>
                      <a:pt x="44387" y="0"/>
                    </a:cubicBezTo>
                    <a:lnTo>
                      <a:pt x="49149" y="0"/>
                    </a:lnTo>
                    <a:cubicBezTo>
                      <a:pt x="73628" y="0"/>
                      <a:pt x="93440" y="31528"/>
                      <a:pt x="93440" y="56007"/>
                    </a:cubicBezTo>
                    <a:lnTo>
                      <a:pt x="93440" y="143542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4" name="Kombinationstegning: figur 233">
                <a:extLst>
                  <a:ext uri="{FF2B5EF4-FFF2-40B4-BE49-F238E27FC236}">
                    <a16:creationId xmlns:a16="http://schemas.microsoft.com/office/drawing/2014/main" id="{52D81A76-2292-7FC2-3D71-6E943A89DCB7}"/>
                  </a:ext>
                </a:extLst>
              </p:cNvPr>
              <p:cNvSpPr/>
              <p:nvPr/>
            </p:nvSpPr>
            <p:spPr>
              <a:xfrm>
                <a:off x="9350844" y="5674637"/>
                <a:ext cx="93440" cy="143541"/>
              </a:xfrm>
              <a:custGeom>
                <a:avLst/>
                <a:gdLst>
                  <a:gd name="connsiteX0" fmla="*/ 93345 w 93440"/>
                  <a:gd name="connsiteY0" fmla="*/ 143542 h 143541"/>
                  <a:gd name="connsiteX1" fmla="*/ 0 w 93440"/>
                  <a:gd name="connsiteY1" fmla="*/ 143542 h 143541"/>
                  <a:gd name="connsiteX2" fmla="*/ 0 w 93440"/>
                  <a:gd name="connsiteY2" fmla="*/ 56102 h 143541"/>
                  <a:gd name="connsiteX3" fmla="*/ 44387 w 93440"/>
                  <a:gd name="connsiteY3" fmla="*/ 0 h 143541"/>
                  <a:gd name="connsiteX4" fmla="*/ 49149 w 93440"/>
                  <a:gd name="connsiteY4" fmla="*/ 0 h 143541"/>
                  <a:gd name="connsiteX5" fmla="*/ 93440 w 93440"/>
                  <a:gd name="connsiteY5" fmla="*/ 56007 h 143541"/>
                  <a:gd name="connsiteX6" fmla="*/ 93440 w 93440"/>
                  <a:gd name="connsiteY6" fmla="*/ 143542 h 143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440" h="143541">
                    <a:moveTo>
                      <a:pt x="93345" y="143542"/>
                    </a:moveTo>
                    <a:lnTo>
                      <a:pt x="0" y="143542"/>
                    </a:lnTo>
                    <a:lnTo>
                      <a:pt x="0" y="56102"/>
                    </a:lnTo>
                    <a:cubicBezTo>
                      <a:pt x="0" y="31623"/>
                      <a:pt x="19908" y="0"/>
                      <a:pt x="44387" y="0"/>
                    </a:cubicBezTo>
                    <a:lnTo>
                      <a:pt x="49149" y="0"/>
                    </a:lnTo>
                    <a:cubicBezTo>
                      <a:pt x="73628" y="0"/>
                      <a:pt x="93440" y="31528"/>
                      <a:pt x="93440" y="56007"/>
                    </a:cubicBezTo>
                    <a:lnTo>
                      <a:pt x="93440" y="143542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5" name="Kombinationstegning: figur 234">
                <a:extLst>
                  <a:ext uri="{FF2B5EF4-FFF2-40B4-BE49-F238E27FC236}">
                    <a16:creationId xmlns:a16="http://schemas.microsoft.com/office/drawing/2014/main" id="{C5343D0F-2AA1-D8CF-4755-083EAACD9C41}"/>
                  </a:ext>
                </a:extLst>
              </p:cNvPr>
              <p:cNvSpPr/>
              <p:nvPr/>
            </p:nvSpPr>
            <p:spPr>
              <a:xfrm>
                <a:off x="9116910" y="5803553"/>
                <a:ext cx="98488" cy="115684"/>
              </a:xfrm>
              <a:custGeom>
                <a:avLst/>
                <a:gdLst>
                  <a:gd name="connsiteX0" fmla="*/ 98488 w 98488"/>
                  <a:gd name="connsiteY0" fmla="*/ 115685 h 115684"/>
                  <a:gd name="connsiteX1" fmla="*/ 98488 w 98488"/>
                  <a:gd name="connsiteY1" fmla="*/ 40152 h 115684"/>
                  <a:gd name="connsiteX2" fmla="*/ 0 w 98488"/>
                  <a:gd name="connsiteY2" fmla="*/ 40152 h 115684"/>
                  <a:gd name="connsiteX3" fmla="*/ 0 w 98488"/>
                  <a:gd name="connsiteY3" fmla="*/ 111970 h 115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488" h="115684">
                    <a:moveTo>
                      <a:pt x="98488" y="115685"/>
                    </a:moveTo>
                    <a:lnTo>
                      <a:pt x="98488" y="40152"/>
                    </a:lnTo>
                    <a:cubicBezTo>
                      <a:pt x="92583" y="-12331"/>
                      <a:pt x="7239" y="-14427"/>
                      <a:pt x="0" y="40152"/>
                    </a:cubicBezTo>
                    <a:lnTo>
                      <a:pt x="0" y="111970"/>
                    </a:lnTo>
                  </a:path>
                </a:pathLst>
              </a:custGeom>
              <a:noFill/>
              <a:ln w="9525" cap="flat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6" name="Kombinationstegning: figur 235">
                <a:extLst>
                  <a:ext uri="{FF2B5EF4-FFF2-40B4-BE49-F238E27FC236}">
                    <a16:creationId xmlns:a16="http://schemas.microsoft.com/office/drawing/2014/main" id="{D91CC2A7-0D85-C47B-4C18-1861B311AB20}"/>
                  </a:ext>
                </a:extLst>
              </p:cNvPr>
              <p:cNvSpPr/>
              <p:nvPr/>
            </p:nvSpPr>
            <p:spPr>
              <a:xfrm>
                <a:off x="9099924" y="5128688"/>
                <a:ext cx="16423" cy="54762"/>
              </a:xfrm>
              <a:custGeom>
                <a:avLst/>
                <a:gdLst>
                  <a:gd name="connsiteX0" fmla="*/ 15939 w 16423"/>
                  <a:gd name="connsiteY0" fmla="*/ 54649 h 54762"/>
                  <a:gd name="connsiteX1" fmla="*/ 127 w 16423"/>
                  <a:gd name="connsiteY1" fmla="*/ 54458 h 54762"/>
                  <a:gd name="connsiteX2" fmla="*/ 127 w 16423"/>
                  <a:gd name="connsiteY2" fmla="*/ 9596 h 54762"/>
                  <a:gd name="connsiteX3" fmla="*/ 11081 w 16423"/>
                  <a:gd name="connsiteY3" fmla="*/ 642 h 54762"/>
                  <a:gd name="connsiteX4" fmla="*/ 16320 w 16423"/>
                  <a:gd name="connsiteY4" fmla="*/ 21121 h 54762"/>
                  <a:gd name="connsiteX5" fmla="*/ 16320 w 16423"/>
                  <a:gd name="connsiteY5" fmla="*/ 54554 h 54762"/>
                  <a:gd name="connsiteX6" fmla="*/ 16129 w 16423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423" h="54762">
                    <a:moveTo>
                      <a:pt x="15939" y="54649"/>
                    </a:moveTo>
                    <a:cubicBezTo>
                      <a:pt x="14796" y="54458"/>
                      <a:pt x="1651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032" y="-1834"/>
                      <a:pt x="11081" y="642"/>
                    </a:cubicBezTo>
                    <a:cubicBezTo>
                      <a:pt x="18701" y="4452"/>
                      <a:pt x="15748" y="13120"/>
                      <a:pt x="16320" y="21121"/>
                    </a:cubicBezTo>
                    <a:cubicBezTo>
                      <a:pt x="16320" y="29693"/>
                      <a:pt x="16415" y="48172"/>
                      <a:pt x="16320" y="54554"/>
                    </a:cubicBezTo>
                    <a:lnTo>
                      <a:pt x="16129" y="5455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7" name="Kombinationstegning: figur 236">
                <a:extLst>
                  <a:ext uri="{FF2B5EF4-FFF2-40B4-BE49-F238E27FC236}">
                    <a16:creationId xmlns:a16="http://schemas.microsoft.com/office/drawing/2014/main" id="{015B3A9B-E589-53CA-F4D9-D6A3E2B99E54}"/>
                  </a:ext>
                </a:extLst>
              </p:cNvPr>
              <p:cNvSpPr/>
              <p:nvPr/>
            </p:nvSpPr>
            <p:spPr>
              <a:xfrm>
                <a:off x="9131261" y="5128688"/>
                <a:ext cx="17719" cy="54762"/>
              </a:xfrm>
              <a:custGeom>
                <a:avLst/>
                <a:gdLst>
                  <a:gd name="connsiteX0" fmla="*/ 17177 w 17719"/>
                  <a:gd name="connsiteY0" fmla="*/ 54649 h 54762"/>
                  <a:gd name="connsiteX1" fmla="*/ 127 w 17719"/>
                  <a:gd name="connsiteY1" fmla="*/ 54458 h 54762"/>
                  <a:gd name="connsiteX2" fmla="*/ 127 w 17719"/>
                  <a:gd name="connsiteY2" fmla="*/ 9596 h 54762"/>
                  <a:gd name="connsiteX3" fmla="*/ 11938 w 17719"/>
                  <a:gd name="connsiteY3" fmla="*/ 642 h 54762"/>
                  <a:gd name="connsiteX4" fmla="*/ 17558 w 17719"/>
                  <a:gd name="connsiteY4" fmla="*/ 21121 h 54762"/>
                  <a:gd name="connsiteX5" fmla="*/ 17558 w 17719"/>
                  <a:gd name="connsiteY5" fmla="*/ 54554 h 54762"/>
                  <a:gd name="connsiteX6" fmla="*/ 17367 w 17719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9" h="54762">
                    <a:moveTo>
                      <a:pt x="17177" y="54649"/>
                    </a:moveTo>
                    <a:cubicBezTo>
                      <a:pt x="15939" y="54458"/>
                      <a:pt x="1746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509" y="-1834"/>
                      <a:pt x="11938" y="642"/>
                    </a:cubicBezTo>
                    <a:cubicBezTo>
                      <a:pt x="20225" y="4452"/>
                      <a:pt x="16986" y="13120"/>
                      <a:pt x="17558" y="21121"/>
                    </a:cubicBezTo>
                    <a:cubicBezTo>
                      <a:pt x="17558" y="29693"/>
                      <a:pt x="17748" y="48172"/>
                      <a:pt x="17558" y="54554"/>
                    </a:cubicBezTo>
                    <a:lnTo>
                      <a:pt x="17367" y="5455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8" name="Kombinationstegning: figur 237">
                <a:extLst>
                  <a:ext uri="{FF2B5EF4-FFF2-40B4-BE49-F238E27FC236}">
                    <a16:creationId xmlns:a16="http://schemas.microsoft.com/office/drawing/2014/main" id="{2DC8B22F-10A8-EDC0-A415-494E49E7938D}"/>
                  </a:ext>
                </a:extLst>
              </p:cNvPr>
              <p:cNvSpPr/>
              <p:nvPr/>
            </p:nvSpPr>
            <p:spPr>
              <a:xfrm>
                <a:off x="9187077" y="5128688"/>
                <a:ext cx="17719" cy="54762"/>
              </a:xfrm>
              <a:custGeom>
                <a:avLst/>
                <a:gdLst>
                  <a:gd name="connsiteX0" fmla="*/ 17177 w 17719"/>
                  <a:gd name="connsiteY0" fmla="*/ 54649 h 54762"/>
                  <a:gd name="connsiteX1" fmla="*/ 127 w 17719"/>
                  <a:gd name="connsiteY1" fmla="*/ 54458 h 54762"/>
                  <a:gd name="connsiteX2" fmla="*/ 127 w 17719"/>
                  <a:gd name="connsiteY2" fmla="*/ 9596 h 54762"/>
                  <a:gd name="connsiteX3" fmla="*/ 11938 w 17719"/>
                  <a:gd name="connsiteY3" fmla="*/ 642 h 54762"/>
                  <a:gd name="connsiteX4" fmla="*/ 17558 w 17719"/>
                  <a:gd name="connsiteY4" fmla="*/ 21121 h 54762"/>
                  <a:gd name="connsiteX5" fmla="*/ 17558 w 17719"/>
                  <a:gd name="connsiteY5" fmla="*/ 54554 h 54762"/>
                  <a:gd name="connsiteX6" fmla="*/ 17367 w 17719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9" h="54762">
                    <a:moveTo>
                      <a:pt x="17177" y="54649"/>
                    </a:moveTo>
                    <a:cubicBezTo>
                      <a:pt x="15939" y="54458"/>
                      <a:pt x="1746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509" y="-1834"/>
                      <a:pt x="11938" y="642"/>
                    </a:cubicBezTo>
                    <a:cubicBezTo>
                      <a:pt x="20225" y="4452"/>
                      <a:pt x="16986" y="13120"/>
                      <a:pt x="17558" y="21121"/>
                    </a:cubicBezTo>
                    <a:cubicBezTo>
                      <a:pt x="17558" y="29693"/>
                      <a:pt x="17748" y="48172"/>
                      <a:pt x="17558" y="54554"/>
                    </a:cubicBezTo>
                    <a:lnTo>
                      <a:pt x="17367" y="5455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39" name="Kombinationstegning: figur 238">
                <a:extLst>
                  <a:ext uri="{FF2B5EF4-FFF2-40B4-BE49-F238E27FC236}">
                    <a16:creationId xmlns:a16="http://schemas.microsoft.com/office/drawing/2014/main" id="{1AB48070-FEEE-B99E-8975-104293A41365}"/>
                  </a:ext>
                </a:extLst>
              </p:cNvPr>
              <p:cNvSpPr/>
              <p:nvPr/>
            </p:nvSpPr>
            <p:spPr>
              <a:xfrm>
                <a:off x="9219748" y="5128688"/>
                <a:ext cx="17719" cy="54762"/>
              </a:xfrm>
              <a:custGeom>
                <a:avLst/>
                <a:gdLst>
                  <a:gd name="connsiteX0" fmla="*/ 17177 w 17719"/>
                  <a:gd name="connsiteY0" fmla="*/ 54649 h 54762"/>
                  <a:gd name="connsiteX1" fmla="*/ 127 w 17719"/>
                  <a:gd name="connsiteY1" fmla="*/ 54458 h 54762"/>
                  <a:gd name="connsiteX2" fmla="*/ 127 w 17719"/>
                  <a:gd name="connsiteY2" fmla="*/ 9596 h 54762"/>
                  <a:gd name="connsiteX3" fmla="*/ 11938 w 17719"/>
                  <a:gd name="connsiteY3" fmla="*/ 642 h 54762"/>
                  <a:gd name="connsiteX4" fmla="*/ 17558 w 17719"/>
                  <a:gd name="connsiteY4" fmla="*/ 21121 h 54762"/>
                  <a:gd name="connsiteX5" fmla="*/ 17558 w 17719"/>
                  <a:gd name="connsiteY5" fmla="*/ 54554 h 54762"/>
                  <a:gd name="connsiteX6" fmla="*/ 17367 w 17719"/>
                  <a:gd name="connsiteY6" fmla="*/ 54554 h 5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9" h="54762">
                    <a:moveTo>
                      <a:pt x="17177" y="54649"/>
                    </a:moveTo>
                    <a:cubicBezTo>
                      <a:pt x="15939" y="54458"/>
                      <a:pt x="1746" y="55125"/>
                      <a:pt x="127" y="54458"/>
                    </a:cubicBezTo>
                    <a:cubicBezTo>
                      <a:pt x="-159" y="43600"/>
                      <a:pt x="127" y="15120"/>
                      <a:pt x="127" y="9596"/>
                    </a:cubicBezTo>
                    <a:cubicBezTo>
                      <a:pt x="-254" y="3214"/>
                      <a:pt x="6509" y="-1834"/>
                      <a:pt x="11938" y="642"/>
                    </a:cubicBezTo>
                    <a:cubicBezTo>
                      <a:pt x="20225" y="4452"/>
                      <a:pt x="16986" y="13120"/>
                      <a:pt x="17558" y="21121"/>
                    </a:cubicBezTo>
                    <a:cubicBezTo>
                      <a:pt x="17558" y="29693"/>
                      <a:pt x="17748" y="48172"/>
                      <a:pt x="17558" y="54554"/>
                    </a:cubicBezTo>
                    <a:lnTo>
                      <a:pt x="17367" y="5455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0" name="Kombinationstegning: figur 239">
                <a:extLst>
                  <a:ext uri="{FF2B5EF4-FFF2-40B4-BE49-F238E27FC236}">
                    <a16:creationId xmlns:a16="http://schemas.microsoft.com/office/drawing/2014/main" id="{86114CCC-A4DC-3326-6A61-5FB6F7F361B9}"/>
                  </a:ext>
                </a:extLst>
              </p:cNvPr>
              <p:cNvSpPr/>
              <p:nvPr/>
            </p:nvSpPr>
            <p:spPr>
              <a:xfrm>
                <a:off x="9139960" y="5826060"/>
                <a:ext cx="52482" cy="93845"/>
              </a:xfrm>
              <a:custGeom>
                <a:avLst/>
                <a:gdLst>
                  <a:gd name="connsiteX0" fmla="*/ 52483 w 52482"/>
                  <a:gd name="connsiteY0" fmla="*/ 93178 h 93845"/>
                  <a:gd name="connsiteX1" fmla="*/ 52483 w 52482"/>
                  <a:gd name="connsiteY1" fmla="*/ 31361 h 93845"/>
                  <a:gd name="connsiteX2" fmla="*/ 0 w 52482"/>
                  <a:gd name="connsiteY2" fmla="*/ 31361 h 93845"/>
                  <a:gd name="connsiteX3" fmla="*/ 0 w 52482"/>
                  <a:gd name="connsiteY3" fmla="*/ 93845 h 93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482" h="93845">
                    <a:moveTo>
                      <a:pt x="52483" y="93178"/>
                    </a:moveTo>
                    <a:lnTo>
                      <a:pt x="52483" y="31361"/>
                    </a:lnTo>
                    <a:cubicBezTo>
                      <a:pt x="49054" y="-10454"/>
                      <a:pt x="3429" y="-10454"/>
                      <a:pt x="0" y="31361"/>
                    </a:cubicBezTo>
                    <a:lnTo>
                      <a:pt x="0" y="93845"/>
                    </a:lnTo>
                  </a:path>
                </a:pathLst>
              </a:custGeom>
              <a:noFill/>
              <a:ln w="9525" cap="flat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1" name="Kombinationstegning: figur 240">
                <a:extLst>
                  <a:ext uri="{FF2B5EF4-FFF2-40B4-BE49-F238E27FC236}">
                    <a16:creationId xmlns:a16="http://schemas.microsoft.com/office/drawing/2014/main" id="{211DE49D-1626-A4F9-F01C-D0FC9858FF8C}"/>
                  </a:ext>
                </a:extLst>
              </p:cNvPr>
              <p:cNvSpPr/>
              <p:nvPr/>
            </p:nvSpPr>
            <p:spPr>
              <a:xfrm>
                <a:off x="9209507" y="5295173"/>
                <a:ext cx="42467" cy="42053"/>
              </a:xfrm>
              <a:custGeom>
                <a:avLst/>
                <a:gdLst>
                  <a:gd name="connsiteX0" fmla="*/ 42467 w 42467"/>
                  <a:gd name="connsiteY0" fmla="*/ 21514 h 42053"/>
                  <a:gd name="connsiteX1" fmla="*/ 81 w 42467"/>
                  <a:gd name="connsiteY1" fmla="*/ 23324 h 42053"/>
                  <a:gd name="connsiteX2" fmla="*/ 42467 w 42467"/>
                  <a:gd name="connsiteY2" fmla="*/ 20562 h 42053"/>
                  <a:gd name="connsiteX3" fmla="*/ 42467 w 42467"/>
                  <a:gd name="connsiteY3" fmla="*/ 21514 h 4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467" h="42053">
                    <a:moveTo>
                      <a:pt x="42467" y="21514"/>
                    </a:moveTo>
                    <a:cubicBezTo>
                      <a:pt x="41610" y="47613"/>
                      <a:pt x="3129" y="49518"/>
                      <a:pt x="81" y="23324"/>
                    </a:cubicBezTo>
                    <a:cubicBezTo>
                      <a:pt x="-2110" y="-5918"/>
                      <a:pt x="40943" y="-8585"/>
                      <a:pt x="42467" y="20562"/>
                    </a:cubicBezTo>
                    <a:lnTo>
                      <a:pt x="42467" y="21514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2" name="Kombinationstegning: figur 241">
                <a:extLst>
                  <a:ext uri="{FF2B5EF4-FFF2-40B4-BE49-F238E27FC236}">
                    <a16:creationId xmlns:a16="http://schemas.microsoft.com/office/drawing/2014/main" id="{C9F870DB-DB2A-E71C-40EB-04118EDEF47B}"/>
                  </a:ext>
                </a:extLst>
              </p:cNvPr>
              <p:cNvSpPr/>
              <p:nvPr/>
            </p:nvSpPr>
            <p:spPr>
              <a:xfrm>
                <a:off x="9081667" y="5294970"/>
                <a:ext cx="42278" cy="42576"/>
              </a:xfrm>
              <a:custGeom>
                <a:avLst/>
                <a:gdLst>
                  <a:gd name="connsiteX0" fmla="*/ 0 w 42278"/>
                  <a:gd name="connsiteY0" fmla="*/ 21241 h 42576"/>
                  <a:gd name="connsiteX1" fmla="*/ 21241 w 42278"/>
                  <a:gd name="connsiteY1" fmla="*/ 0 h 42576"/>
                  <a:gd name="connsiteX2" fmla="*/ 21241 w 42278"/>
                  <a:gd name="connsiteY2" fmla="*/ 42577 h 42576"/>
                  <a:gd name="connsiteX3" fmla="*/ 0 w 42278"/>
                  <a:gd name="connsiteY3" fmla="*/ 21336 h 4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78" h="42576">
                    <a:moveTo>
                      <a:pt x="0" y="21241"/>
                    </a:moveTo>
                    <a:cubicBezTo>
                      <a:pt x="0" y="9525"/>
                      <a:pt x="9525" y="0"/>
                      <a:pt x="21241" y="0"/>
                    </a:cubicBezTo>
                    <a:cubicBezTo>
                      <a:pt x="49244" y="762"/>
                      <a:pt x="49339" y="41815"/>
                      <a:pt x="21241" y="42577"/>
                    </a:cubicBezTo>
                    <a:cubicBezTo>
                      <a:pt x="9525" y="42577"/>
                      <a:pt x="0" y="33052"/>
                      <a:pt x="0" y="21336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3" name="Kombinationstegning: figur 242">
                <a:extLst>
                  <a:ext uri="{FF2B5EF4-FFF2-40B4-BE49-F238E27FC236}">
                    <a16:creationId xmlns:a16="http://schemas.microsoft.com/office/drawing/2014/main" id="{E5F091BE-F19C-2764-3AE8-EB573DB3D755}"/>
                  </a:ext>
                </a:extLst>
              </p:cNvPr>
              <p:cNvSpPr/>
              <p:nvPr/>
            </p:nvSpPr>
            <p:spPr>
              <a:xfrm>
                <a:off x="9155111" y="5303450"/>
                <a:ext cx="25616" cy="25298"/>
              </a:xfrm>
              <a:custGeom>
                <a:avLst/>
                <a:gdLst>
                  <a:gd name="connsiteX0" fmla="*/ 25617 w 25616"/>
                  <a:gd name="connsiteY0" fmla="*/ 13142 h 25298"/>
                  <a:gd name="connsiteX1" fmla="*/ 185 w 25616"/>
                  <a:gd name="connsiteY1" fmla="*/ 10380 h 25298"/>
                  <a:gd name="connsiteX2" fmla="*/ 25617 w 25616"/>
                  <a:gd name="connsiteY2" fmla="*/ 12285 h 25298"/>
                  <a:gd name="connsiteX3" fmla="*/ 25617 w 25616"/>
                  <a:gd name="connsiteY3" fmla="*/ 13142 h 25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16" h="25298">
                    <a:moveTo>
                      <a:pt x="25617" y="13142"/>
                    </a:moveTo>
                    <a:cubicBezTo>
                      <a:pt x="24569" y="30954"/>
                      <a:pt x="-2482" y="28477"/>
                      <a:pt x="185" y="10380"/>
                    </a:cubicBezTo>
                    <a:cubicBezTo>
                      <a:pt x="3043" y="-4670"/>
                      <a:pt x="25045" y="-2765"/>
                      <a:pt x="25617" y="12285"/>
                    </a:cubicBezTo>
                    <a:lnTo>
                      <a:pt x="25617" y="1314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4" name="Kombinationstegning: figur 243">
                <a:extLst>
                  <a:ext uri="{FF2B5EF4-FFF2-40B4-BE49-F238E27FC236}">
                    <a16:creationId xmlns:a16="http://schemas.microsoft.com/office/drawing/2014/main" id="{F1D399C8-71E7-0AE9-059E-2E3BDA950D25}"/>
                  </a:ext>
                </a:extLst>
              </p:cNvPr>
              <p:cNvSpPr/>
              <p:nvPr/>
            </p:nvSpPr>
            <p:spPr>
              <a:xfrm>
                <a:off x="8809157" y="5619296"/>
                <a:ext cx="241934" cy="9525"/>
              </a:xfrm>
              <a:custGeom>
                <a:avLst/>
                <a:gdLst>
                  <a:gd name="connsiteX0" fmla="*/ 0 w 241934"/>
                  <a:gd name="connsiteY0" fmla="*/ 0 h 9525"/>
                  <a:gd name="connsiteX1" fmla="*/ 241935 w 241934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1934" h="9525">
                    <a:moveTo>
                      <a:pt x="0" y="0"/>
                    </a:moveTo>
                    <a:lnTo>
                      <a:pt x="241935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5" name="Kombinationstegning: figur 244">
                <a:extLst>
                  <a:ext uri="{FF2B5EF4-FFF2-40B4-BE49-F238E27FC236}">
                    <a16:creationId xmlns:a16="http://schemas.microsoft.com/office/drawing/2014/main" id="{7C1BFB7D-8C50-E4EE-4D72-F3742825D02C}"/>
                  </a:ext>
                </a:extLst>
              </p:cNvPr>
              <p:cNvSpPr/>
              <p:nvPr/>
            </p:nvSpPr>
            <p:spPr>
              <a:xfrm>
                <a:off x="9281026" y="5619296"/>
                <a:ext cx="232981" cy="9525"/>
              </a:xfrm>
              <a:custGeom>
                <a:avLst/>
                <a:gdLst>
                  <a:gd name="connsiteX0" fmla="*/ 232981 w 232981"/>
                  <a:gd name="connsiteY0" fmla="*/ 0 h 9525"/>
                  <a:gd name="connsiteX1" fmla="*/ 0 w 232981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2981" h="9525">
                    <a:moveTo>
                      <a:pt x="232981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6" name="Kombinationstegning: figur 245">
                <a:extLst>
                  <a:ext uri="{FF2B5EF4-FFF2-40B4-BE49-F238E27FC236}">
                    <a16:creationId xmlns:a16="http://schemas.microsoft.com/office/drawing/2014/main" id="{FF35F263-5BFE-8BCD-72BD-2BFD2F0FEE88}"/>
                  </a:ext>
                </a:extLst>
              </p:cNvPr>
              <p:cNvSpPr/>
              <p:nvPr/>
            </p:nvSpPr>
            <p:spPr>
              <a:xfrm>
                <a:off x="9281026" y="5268997"/>
                <a:ext cx="270986" cy="177039"/>
              </a:xfrm>
              <a:custGeom>
                <a:avLst/>
                <a:gdLst>
                  <a:gd name="connsiteX0" fmla="*/ 270986 w 270986"/>
                  <a:gd name="connsiteY0" fmla="*/ 177039 h 177039"/>
                  <a:gd name="connsiteX1" fmla="*/ 235839 w 270986"/>
                  <a:gd name="connsiteY1" fmla="*/ 13780 h 177039"/>
                  <a:gd name="connsiteX2" fmla="*/ 217646 w 270986"/>
                  <a:gd name="connsiteY2" fmla="*/ 65 h 177039"/>
                  <a:gd name="connsiteX3" fmla="*/ 0 w 270986"/>
                  <a:gd name="connsiteY3" fmla="*/ 65 h 177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986" h="177039">
                    <a:moveTo>
                      <a:pt x="270986" y="177039"/>
                    </a:moveTo>
                    <a:cubicBezTo>
                      <a:pt x="260509" y="127509"/>
                      <a:pt x="246888" y="65215"/>
                      <a:pt x="235839" y="13780"/>
                    </a:cubicBezTo>
                    <a:cubicBezTo>
                      <a:pt x="233267" y="-2126"/>
                      <a:pt x="230219" y="160"/>
                      <a:pt x="217646" y="65"/>
                    </a:cubicBezTo>
                    <a:cubicBezTo>
                      <a:pt x="149543" y="65"/>
                      <a:pt x="65437" y="65"/>
                      <a:pt x="0" y="65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7" name="Kombinationstegning: figur 246">
                <a:extLst>
                  <a:ext uri="{FF2B5EF4-FFF2-40B4-BE49-F238E27FC236}">
                    <a16:creationId xmlns:a16="http://schemas.microsoft.com/office/drawing/2014/main" id="{29EB16A3-46B8-11FA-24A4-BA60F22FC38D}"/>
                  </a:ext>
                </a:extLst>
              </p:cNvPr>
              <p:cNvSpPr/>
              <p:nvPr/>
            </p:nvSpPr>
            <p:spPr>
              <a:xfrm>
                <a:off x="9281026" y="5448227"/>
                <a:ext cx="271557" cy="483393"/>
              </a:xfrm>
              <a:custGeom>
                <a:avLst/>
                <a:gdLst>
                  <a:gd name="connsiteX0" fmla="*/ 0 w 271557"/>
                  <a:gd name="connsiteY0" fmla="*/ 0 h 483393"/>
                  <a:gd name="connsiteX1" fmla="*/ 271558 w 271557"/>
                  <a:gd name="connsiteY1" fmla="*/ 0 h 483393"/>
                  <a:gd name="connsiteX2" fmla="*/ 271558 w 271557"/>
                  <a:gd name="connsiteY2" fmla="*/ 483394 h 483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1557" h="483393">
                    <a:moveTo>
                      <a:pt x="0" y="0"/>
                    </a:moveTo>
                    <a:lnTo>
                      <a:pt x="271558" y="0"/>
                    </a:lnTo>
                    <a:lnTo>
                      <a:pt x="271558" y="483394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8" name="Kombinationstegning: figur 247">
                <a:extLst>
                  <a:ext uri="{FF2B5EF4-FFF2-40B4-BE49-F238E27FC236}">
                    <a16:creationId xmlns:a16="http://schemas.microsoft.com/office/drawing/2014/main" id="{1617159E-0021-3F14-EC1A-684504BAF8C3}"/>
                  </a:ext>
                </a:extLst>
              </p:cNvPr>
              <p:cNvSpPr/>
              <p:nvPr/>
            </p:nvSpPr>
            <p:spPr>
              <a:xfrm>
                <a:off x="8769914" y="5268966"/>
                <a:ext cx="282225" cy="177356"/>
              </a:xfrm>
              <a:custGeom>
                <a:avLst/>
                <a:gdLst>
                  <a:gd name="connsiteX0" fmla="*/ 0 w 282225"/>
                  <a:gd name="connsiteY0" fmla="*/ 177357 h 177356"/>
                  <a:gd name="connsiteX1" fmla="*/ 35147 w 282225"/>
                  <a:gd name="connsiteY1" fmla="*/ 13717 h 177356"/>
                  <a:gd name="connsiteX2" fmla="*/ 49816 w 282225"/>
                  <a:gd name="connsiteY2" fmla="*/ 1 h 177356"/>
                  <a:gd name="connsiteX3" fmla="*/ 282226 w 282225"/>
                  <a:gd name="connsiteY3" fmla="*/ 1 h 177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2225" h="177356">
                    <a:moveTo>
                      <a:pt x="0" y="177357"/>
                    </a:moveTo>
                    <a:cubicBezTo>
                      <a:pt x="10382" y="128017"/>
                      <a:pt x="24194" y="65152"/>
                      <a:pt x="35147" y="13717"/>
                    </a:cubicBezTo>
                    <a:cubicBezTo>
                      <a:pt x="38195" y="-380"/>
                      <a:pt x="37910" y="1"/>
                      <a:pt x="49816" y="1"/>
                    </a:cubicBezTo>
                    <a:cubicBezTo>
                      <a:pt x="122396" y="1"/>
                      <a:pt x="212407" y="1"/>
                      <a:pt x="282226" y="1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49" name="Kombinationstegning: figur 248">
                <a:extLst>
                  <a:ext uri="{FF2B5EF4-FFF2-40B4-BE49-F238E27FC236}">
                    <a16:creationId xmlns:a16="http://schemas.microsoft.com/office/drawing/2014/main" id="{18DEC364-0915-59C8-9FCB-077558571709}"/>
                  </a:ext>
                </a:extLst>
              </p:cNvPr>
              <p:cNvSpPr/>
              <p:nvPr/>
            </p:nvSpPr>
            <p:spPr>
              <a:xfrm>
                <a:off x="8769438" y="5448227"/>
                <a:ext cx="282701" cy="480917"/>
              </a:xfrm>
              <a:custGeom>
                <a:avLst/>
                <a:gdLst>
                  <a:gd name="connsiteX0" fmla="*/ 282702 w 282701"/>
                  <a:gd name="connsiteY0" fmla="*/ 0 h 480917"/>
                  <a:gd name="connsiteX1" fmla="*/ 0 w 282701"/>
                  <a:gd name="connsiteY1" fmla="*/ 0 h 480917"/>
                  <a:gd name="connsiteX2" fmla="*/ 0 w 282701"/>
                  <a:gd name="connsiteY2" fmla="*/ 480917 h 480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2701" h="480917">
                    <a:moveTo>
                      <a:pt x="282702" y="0"/>
                    </a:moveTo>
                    <a:lnTo>
                      <a:pt x="0" y="0"/>
                    </a:lnTo>
                    <a:lnTo>
                      <a:pt x="0" y="480917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50" name="Kombinationstegning: figur 249">
                <a:extLst>
                  <a:ext uri="{FF2B5EF4-FFF2-40B4-BE49-F238E27FC236}">
                    <a16:creationId xmlns:a16="http://schemas.microsoft.com/office/drawing/2014/main" id="{35839CCA-CF31-126D-6DBC-1C0899D78926}"/>
                  </a:ext>
                </a:extLst>
              </p:cNvPr>
              <p:cNvSpPr/>
              <p:nvPr/>
            </p:nvSpPr>
            <p:spPr>
              <a:xfrm>
                <a:off x="9281026" y="4856344"/>
                <a:ext cx="9525" cy="1062894"/>
              </a:xfrm>
              <a:custGeom>
                <a:avLst/>
                <a:gdLst>
                  <a:gd name="connsiteX0" fmla="*/ 0 w 9525"/>
                  <a:gd name="connsiteY0" fmla="*/ 0 h 1062894"/>
                  <a:gd name="connsiteX1" fmla="*/ 0 w 9525"/>
                  <a:gd name="connsiteY1" fmla="*/ 1062895 h 1062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062894">
                    <a:moveTo>
                      <a:pt x="0" y="0"/>
                    </a:moveTo>
                    <a:lnTo>
                      <a:pt x="0" y="1062895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51" name="Kombinationstegning: figur 250">
                <a:extLst>
                  <a:ext uri="{FF2B5EF4-FFF2-40B4-BE49-F238E27FC236}">
                    <a16:creationId xmlns:a16="http://schemas.microsoft.com/office/drawing/2014/main" id="{AA29BE31-DE2B-C99F-ABD4-ED94EC7BA7C7}"/>
                  </a:ext>
                </a:extLst>
              </p:cNvPr>
              <p:cNvSpPr/>
              <p:nvPr/>
            </p:nvSpPr>
            <p:spPr>
              <a:xfrm>
                <a:off x="9051092" y="4856344"/>
                <a:ext cx="9525" cy="1062894"/>
              </a:xfrm>
              <a:custGeom>
                <a:avLst/>
                <a:gdLst>
                  <a:gd name="connsiteX0" fmla="*/ 0 w 9525"/>
                  <a:gd name="connsiteY0" fmla="*/ 0 h 1062894"/>
                  <a:gd name="connsiteX1" fmla="*/ 0 w 9525"/>
                  <a:gd name="connsiteY1" fmla="*/ 1062895 h 1062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062894">
                    <a:moveTo>
                      <a:pt x="0" y="0"/>
                    </a:moveTo>
                    <a:lnTo>
                      <a:pt x="0" y="1062895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</p:grpSp>
        <p:sp>
          <p:nvSpPr>
            <p:cNvPr id="27" name="Kombinationstegning: figur 26">
              <a:extLst>
                <a:ext uri="{FF2B5EF4-FFF2-40B4-BE49-F238E27FC236}">
                  <a16:creationId xmlns:a16="http://schemas.microsoft.com/office/drawing/2014/main" id="{083BD439-D418-1885-D6C0-F4C768EE9ABB}"/>
                </a:ext>
              </a:extLst>
            </p:cNvPr>
            <p:cNvSpPr/>
            <p:nvPr/>
          </p:nvSpPr>
          <p:spPr>
            <a:xfrm>
              <a:off x="7372692" y="5892158"/>
              <a:ext cx="2780442" cy="395191"/>
            </a:xfrm>
            <a:custGeom>
              <a:avLst/>
              <a:gdLst>
                <a:gd name="connsiteX0" fmla="*/ 0 w 2780442"/>
                <a:gd name="connsiteY0" fmla="*/ 395126 h 395191"/>
                <a:gd name="connsiteX1" fmla="*/ 1701260 w 2780442"/>
                <a:gd name="connsiteY1" fmla="*/ 26985 h 395191"/>
                <a:gd name="connsiteX2" fmla="*/ 2341340 w 2780442"/>
                <a:gd name="connsiteY2" fmla="*/ 17079 h 395191"/>
                <a:gd name="connsiteX3" fmla="*/ 2780443 w 2780442"/>
                <a:gd name="connsiteY3" fmla="*/ 48035 h 39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0442" h="395191">
                  <a:moveTo>
                    <a:pt x="0" y="395126"/>
                  </a:moveTo>
                  <a:cubicBezTo>
                    <a:pt x="243935" y="400842"/>
                    <a:pt x="750380" y="26985"/>
                    <a:pt x="1701260" y="26985"/>
                  </a:cubicBezTo>
                  <a:cubicBezTo>
                    <a:pt x="2071592" y="26985"/>
                    <a:pt x="1963388" y="95946"/>
                    <a:pt x="2341340" y="17079"/>
                  </a:cubicBezTo>
                  <a:cubicBezTo>
                    <a:pt x="2646140" y="-27403"/>
                    <a:pt x="2741486" y="26604"/>
                    <a:pt x="2780443" y="48035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8" name="Kombinationstegning: figur 27">
              <a:extLst>
                <a:ext uri="{FF2B5EF4-FFF2-40B4-BE49-F238E27FC236}">
                  <a16:creationId xmlns:a16="http://schemas.microsoft.com/office/drawing/2014/main" id="{F0750459-8160-91E6-EA5D-402C3968E158}"/>
                </a:ext>
              </a:extLst>
            </p:cNvPr>
            <p:cNvSpPr/>
            <p:nvPr/>
          </p:nvSpPr>
          <p:spPr>
            <a:xfrm>
              <a:off x="5834690" y="5669785"/>
              <a:ext cx="2936843" cy="334035"/>
            </a:xfrm>
            <a:custGeom>
              <a:avLst/>
              <a:gdLst>
                <a:gd name="connsiteX0" fmla="*/ 2936843 w 2936843"/>
                <a:gd name="connsiteY0" fmla="*/ 2470 h 334035"/>
                <a:gd name="connsiteX1" fmla="*/ 0 w 2936843"/>
                <a:gd name="connsiteY1" fmla="*/ 334035 h 334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6843" h="334035">
                  <a:moveTo>
                    <a:pt x="2936843" y="2470"/>
                  </a:moveTo>
                  <a:cubicBezTo>
                    <a:pt x="2936843" y="2470"/>
                    <a:pt x="1468565" y="-50489"/>
                    <a:pt x="0" y="334035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29" name="Kombinationstegning: figur 28">
              <a:extLst>
                <a:ext uri="{FF2B5EF4-FFF2-40B4-BE49-F238E27FC236}">
                  <a16:creationId xmlns:a16="http://schemas.microsoft.com/office/drawing/2014/main" id="{61871682-0A20-5FBA-0B9C-EC61A08C14CF}"/>
                </a:ext>
              </a:extLst>
            </p:cNvPr>
            <p:cNvSpPr/>
            <p:nvPr/>
          </p:nvSpPr>
          <p:spPr>
            <a:xfrm>
              <a:off x="8101735" y="5158858"/>
              <a:ext cx="379475" cy="476631"/>
            </a:xfrm>
            <a:custGeom>
              <a:avLst/>
              <a:gdLst>
                <a:gd name="connsiteX0" fmla="*/ 379476 w 379475"/>
                <a:gd name="connsiteY0" fmla="*/ 251841 h 476631"/>
                <a:gd name="connsiteX1" fmla="*/ 326707 w 379475"/>
                <a:gd name="connsiteY1" fmla="*/ 219932 h 476631"/>
                <a:gd name="connsiteX2" fmla="*/ 357854 w 379475"/>
                <a:gd name="connsiteY2" fmla="*/ 159353 h 476631"/>
                <a:gd name="connsiteX3" fmla="*/ 283178 w 379475"/>
                <a:gd name="connsiteY3" fmla="*/ 84677 h 476631"/>
                <a:gd name="connsiteX4" fmla="*/ 254413 w 379475"/>
                <a:gd name="connsiteY4" fmla="*/ 90488 h 476631"/>
                <a:gd name="connsiteX5" fmla="*/ 258699 w 379475"/>
                <a:gd name="connsiteY5" fmla="*/ 67056 h 476631"/>
                <a:gd name="connsiteX6" fmla="*/ 191643 w 379475"/>
                <a:gd name="connsiteY6" fmla="*/ 0 h 476631"/>
                <a:gd name="connsiteX7" fmla="*/ 124587 w 379475"/>
                <a:gd name="connsiteY7" fmla="*/ 67056 h 476631"/>
                <a:gd name="connsiteX8" fmla="*/ 139065 w 379475"/>
                <a:gd name="connsiteY8" fmla="*/ 108585 h 476631"/>
                <a:gd name="connsiteX9" fmla="*/ 132874 w 379475"/>
                <a:gd name="connsiteY9" fmla="*/ 108299 h 476631"/>
                <a:gd name="connsiteX10" fmla="*/ 45529 w 379475"/>
                <a:gd name="connsiteY10" fmla="*/ 195644 h 476631"/>
                <a:gd name="connsiteX11" fmla="*/ 72295 w 379475"/>
                <a:gd name="connsiteY11" fmla="*/ 258509 h 476631"/>
                <a:gd name="connsiteX12" fmla="*/ 0 w 379475"/>
                <a:gd name="connsiteY12" fmla="*/ 363760 h 476631"/>
                <a:gd name="connsiteX13" fmla="*/ 112871 w 379475"/>
                <a:gd name="connsiteY13" fmla="*/ 476631 h 476631"/>
                <a:gd name="connsiteX14" fmla="*/ 205930 w 379475"/>
                <a:gd name="connsiteY14" fmla="*/ 416433 h 476631"/>
                <a:gd name="connsiteX15" fmla="*/ 294608 w 379475"/>
                <a:gd name="connsiteY15" fmla="*/ 449866 h 476631"/>
                <a:gd name="connsiteX16" fmla="*/ 317278 w 379475"/>
                <a:gd name="connsiteY16" fmla="*/ 447675 h 476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79475" h="476631">
                  <a:moveTo>
                    <a:pt x="379476" y="251841"/>
                  </a:moveTo>
                  <a:cubicBezTo>
                    <a:pt x="365284" y="236887"/>
                    <a:pt x="347091" y="225742"/>
                    <a:pt x="326707" y="219932"/>
                  </a:cubicBezTo>
                  <a:cubicBezTo>
                    <a:pt x="345567" y="206407"/>
                    <a:pt x="357854" y="184309"/>
                    <a:pt x="357854" y="159353"/>
                  </a:cubicBezTo>
                  <a:cubicBezTo>
                    <a:pt x="357854" y="118110"/>
                    <a:pt x="324421" y="84677"/>
                    <a:pt x="283178" y="84677"/>
                  </a:cubicBezTo>
                  <a:cubicBezTo>
                    <a:pt x="272987" y="84677"/>
                    <a:pt x="263271" y="86773"/>
                    <a:pt x="254413" y="90488"/>
                  </a:cubicBezTo>
                  <a:cubicBezTo>
                    <a:pt x="257175" y="83153"/>
                    <a:pt x="258699" y="75343"/>
                    <a:pt x="258699" y="67056"/>
                  </a:cubicBezTo>
                  <a:cubicBezTo>
                    <a:pt x="258699" y="30004"/>
                    <a:pt x="228695" y="0"/>
                    <a:pt x="191643" y="0"/>
                  </a:cubicBezTo>
                  <a:cubicBezTo>
                    <a:pt x="154591" y="0"/>
                    <a:pt x="124587" y="30004"/>
                    <a:pt x="124587" y="67056"/>
                  </a:cubicBezTo>
                  <a:cubicBezTo>
                    <a:pt x="124587" y="82772"/>
                    <a:pt x="130016" y="97155"/>
                    <a:pt x="139065" y="108585"/>
                  </a:cubicBezTo>
                  <a:cubicBezTo>
                    <a:pt x="136970" y="108394"/>
                    <a:pt x="134969" y="108299"/>
                    <a:pt x="132874" y="108299"/>
                  </a:cubicBezTo>
                  <a:cubicBezTo>
                    <a:pt x="84677" y="108299"/>
                    <a:pt x="45529" y="147447"/>
                    <a:pt x="45529" y="195644"/>
                  </a:cubicBezTo>
                  <a:cubicBezTo>
                    <a:pt x="45529" y="220313"/>
                    <a:pt x="55816" y="242602"/>
                    <a:pt x="72295" y="258509"/>
                  </a:cubicBezTo>
                  <a:cubicBezTo>
                    <a:pt x="30004" y="274796"/>
                    <a:pt x="0" y="315754"/>
                    <a:pt x="0" y="363760"/>
                  </a:cubicBezTo>
                  <a:cubicBezTo>
                    <a:pt x="0" y="426053"/>
                    <a:pt x="50578" y="476631"/>
                    <a:pt x="112871" y="476631"/>
                  </a:cubicBezTo>
                  <a:cubicBezTo>
                    <a:pt x="156210" y="476631"/>
                    <a:pt x="186976" y="452247"/>
                    <a:pt x="205930" y="416433"/>
                  </a:cubicBezTo>
                  <a:cubicBezTo>
                    <a:pt x="227076" y="437102"/>
                    <a:pt x="262699" y="449866"/>
                    <a:pt x="294608" y="449866"/>
                  </a:cubicBezTo>
                  <a:cubicBezTo>
                    <a:pt x="302419" y="449866"/>
                    <a:pt x="309944" y="449104"/>
                    <a:pt x="317278" y="447675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0" name="Kombinationstegning: figur 29">
              <a:extLst>
                <a:ext uri="{FF2B5EF4-FFF2-40B4-BE49-F238E27FC236}">
                  <a16:creationId xmlns:a16="http://schemas.microsoft.com/office/drawing/2014/main" id="{B9EEBD45-4F5A-4292-9A77-113A234D0B0C}"/>
                </a:ext>
              </a:extLst>
            </p:cNvPr>
            <p:cNvSpPr/>
            <p:nvPr/>
          </p:nvSpPr>
          <p:spPr>
            <a:xfrm>
              <a:off x="8209082" y="5452037"/>
              <a:ext cx="98583" cy="50006"/>
            </a:xfrm>
            <a:custGeom>
              <a:avLst/>
              <a:gdLst>
                <a:gd name="connsiteX0" fmla="*/ 98584 w 98583"/>
                <a:gd name="connsiteY0" fmla="*/ 50006 h 50006"/>
                <a:gd name="connsiteX1" fmla="*/ 32385 w 98583"/>
                <a:gd name="connsiteY1" fmla="*/ 24956 h 50006"/>
                <a:gd name="connsiteX2" fmla="*/ 0 w 98583"/>
                <a:gd name="connsiteY2" fmla="*/ 0 h 5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83" h="50006">
                  <a:moveTo>
                    <a:pt x="98584" y="50006"/>
                  </a:moveTo>
                  <a:lnTo>
                    <a:pt x="32385" y="24956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31" name="Kombinationstegning: figur 30">
              <a:extLst>
                <a:ext uri="{FF2B5EF4-FFF2-40B4-BE49-F238E27FC236}">
                  <a16:creationId xmlns:a16="http://schemas.microsoft.com/office/drawing/2014/main" id="{62E19B94-083D-567A-AF2A-21913AE915BC}"/>
                </a:ext>
              </a:extLst>
            </p:cNvPr>
            <p:cNvSpPr/>
            <p:nvPr/>
          </p:nvSpPr>
          <p:spPr>
            <a:xfrm>
              <a:off x="8307666" y="5294113"/>
              <a:ext cx="9525" cy="376618"/>
            </a:xfrm>
            <a:custGeom>
              <a:avLst/>
              <a:gdLst>
                <a:gd name="connsiteX0" fmla="*/ 0 w 9525"/>
                <a:gd name="connsiteY0" fmla="*/ 376619 h 376618"/>
                <a:gd name="connsiteX1" fmla="*/ 0 w 9525"/>
                <a:gd name="connsiteY1" fmla="*/ 0 h 376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376618">
                  <a:moveTo>
                    <a:pt x="0" y="376619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28" name="Kombinationstegning: figur 127">
              <a:extLst>
                <a:ext uri="{FF2B5EF4-FFF2-40B4-BE49-F238E27FC236}">
                  <a16:creationId xmlns:a16="http://schemas.microsoft.com/office/drawing/2014/main" id="{1E4BED68-69FD-5F23-5408-828488A8E66D}"/>
                </a:ext>
              </a:extLst>
            </p:cNvPr>
            <p:cNvSpPr/>
            <p:nvPr/>
          </p:nvSpPr>
          <p:spPr>
            <a:xfrm>
              <a:off x="8240134" y="5336404"/>
              <a:ext cx="128587" cy="38004"/>
            </a:xfrm>
            <a:custGeom>
              <a:avLst/>
              <a:gdLst>
                <a:gd name="connsiteX0" fmla="*/ 128588 w 128587"/>
                <a:gd name="connsiteY0" fmla="*/ 0 h 38004"/>
                <a:gd name="connsiteX1" fmla="*/ 67532 w 128587"/>
                <a:gd name="connsiteY1" fmla="*/ 38005 h 38004"/>
                <a:gd name="connsiteX2" fmla="*/ 0 w 128587"/>
                <a:gd name="connsiteY2" fmla="*/ 0 h 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587" h="38004">
                  <a:moveTo>
                    <a:pt x="128588" y="0"/>
                  </a:moveTo>
                  <a:lnTo>
                    <a:pt x="67532" y="38005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29" name="Kombinationstegning: figur 128">
              <a:extLst>
                <a:ext uri="{FF2B5EF4-FFF2-40B4-BE49-F238E27FC236}">
                  <a16:creationId xmlns:a16="http://schemas.microsoft.com/office/drawing/2014/main" id="{F243769F-6028-21CD-94E3-37A34E5F377B}"/>
                </a:ext>
              </a:extLst>
            </p:cNvPr>
            <p:cNvSpPr/>
            <p:nvPr/>
          </p:nvSpPr>
          <p:spPr>
            <a:xfrm>
              <a:off x="8307666" y="5452037"/>
              <a:ext cx="115538" cy="50006"/>
            </a:xfrm>
            <a:custGeom>
              <a:avLst/>
              <a:gdLst>
                <a:gd name="connsiteX0" fmla="*/ 0 w 115538"/>
                <a:gd name="connsiteY0" fmla="*/ 50006 h 50006"/>
                <a:gd name="connsiteX1" fmla="*/ 77629 w 115538"/>
                <a:gd name="connsiteY1" fmla="*/ 29242 h 50006"/>
                <a:gd name="connsiteX2" fmla="*/ 115538 w 115538"/>
                <a:gd name="connsiteY2" fmla="*/ 0 h 5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538" h="50006">
                  <a:moveTo>
                    <a:pt x="0" y="50006"/>
                  </a:moveTo>
                  <a:lnTo>
                    <a:pt x="77629" y="29242"/>
                  </a:lnTo>
                  <a:lnTo>
                    <a:pt x="115538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0" name="Kombinationstegning: figur 129">
              <a:extLst>
                <a:ext uri="{FF2B5EF4-FFF2-40B4-BE49-F238E27FC236}">
                  <a16:creationId xmlns:a16="http://schemas.microsoft.com/office/drawing/2014/main" id="{0B27EE4E-9BD9-72BD-2FA6-B45CACD8A745}"/>
                </a:ext>
              </a:extLst>
            </p:cNvPr>
            <p:cNvSpPr/>
            <p:nvPr/>
          </p:nvSpPr>
          <p:spPr>
            <a:xfrm>
              <a:off x="8192223" y="5476993"/>
              <a:ext cx="49244" cy="35528"/>
            </a:xfrm>
            <a:custGeom>
              <a:avLst/>
              <a:gdLst>
                <a:gd name="connsiteX0" fmla="*/ 0 w 49244"/>
                <a:gd name="connsiteY0" fmla="*/ 35528 h 35528"/>
                <a:gd name="connsiteX1" fmla="*/ 49244 w 49244"/>
                <a:gd name="connsiteY1" fmla="*/ 0 h 3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244" h="35528">
                  <a:moveTo>
                    <a:pt x="0" y="35528"/>
                  </a:moveTo>
                  <a:lnTo>
                    <a:pt x="49244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1" name="Kombinationstegning: figur 130">
              <a:extLst>
                <a:ext uri="{FF2B5EF4-FFF2-40B4-BE49-F238E27FC236}">
                  <a16:creationId xmlns:a16="http://schemas.microsoft.com/office/drawing/2014/main" id="{6C9B7467-0A6A-B081-93E8-8EC650CEFF3E}"/>
                </a:ext>
              </a:extLst>
            </p:cNvPr>
            <p:cNvSpPr/>
            <p:nvPr/>
          </p:nvSpPr>
          <p:spPr>
            <a:xfrm>
              <a:off x="8385676" y="5459372"/>
              <a:ext cx="20764" cy="30765"/>
            </a:xfrm>
            <a:custGeom>
              <a:avLst/>
              <a:gdLst>
                <a:gd name="connsiteX0" fmla="*/ 0 w 20764"/>
                <a:gd name="connsiteY0" fmla="*/ 0 h 30765"/>
                <a:gd name="connsiteX1" fmla="*/ 20764 w 20764"/>
                <a:gd name="connsiteY1" fmla="*/ 30766 h 30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764" h="30765">
                  <a:moveTo>
                    <a:pt x="0" y="0"/>
                  </a:moveTo>
                  <a:lnTo>
                    <a:pt x="20764" y="30766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2" name="Kombinationstegning: figur 131">
              <a:extLst>
                <a:ext uri="{FF2B5EF4-FFF2-40B4-BE49-F238E27FC236}">
                  <a16:creationId xmlns:a16="http://schemas.microsoft.com/office/drawing/2014/main" id="{0D6713A3-6888-1EC9-4C3B-AC5F0744D572}"/>
                </a:ext>
              </a:extLst>
            </p:cNvPr>
            <p:cNvSpPr/>
            <p:nvPr/>
          </p:nvSpPr>
          <p:spPr>
            <a:xfrm>
              <a:off x="8447874" y="5346119"/>
              <a:ext cx="255079" cy="295275"/>
            </a:xfrm>
            <a:custGeom>
              <a:avLst/>
              <a:gdLst>
                <a:gd name="connsiteX0" fmla="*/ 0 w 255079"/>
                <a:gd name="connsiteY0" fmla="*/ 206121 h 295275"/>
                <a:gd name="connsiteX1" fmla="*/ 72580 w 255079"/>
                <a:gd name="connsiteY1" fmla="*/ 278701 h 295275"/>
                <a:gd name="connsiteX2" fmla="*/ 127540 w 255079"/>
                <a:gd name="connsiteY2" fmla="*/ 257937 h 295275"/>
                <a:gd name="connsiteX3" fmla="*/ 185166 w 255079"/>
                <a:gd name="connsiteY3" fmla="*/ 295275 h 295275"/>
                <a:gd name="connsiteX4" fmla="*/ 255079 w 255079"/>
                <a:gd name="connsiteY4" fmla="*/ 225362 h 295275"/>
                <a:gd name="connsiteX5" fmla="*/ 210217 w 255079"/>
                <a:gd name="connsiteY5" fmla="*/ 160115 h 295275"/>
                <a:gd name="connsiteX6" fmla="*/ 226790 w 255079"/>
                <a:gd name="connsiteY6" fmla="*/ 121158 h 295275"/>
                <a:gd name="connsiteX7" fmla="*/ 172688 w 255079"/>
                <a:gd name="connsiteY7" fmla="*/ 67056 h 295275"/>
                <a:gd name="connsiteX8" fmla="*/ 168878 w 255079"/>
                <a:gd name="connsiteY8" fmla="*/ 67247 h 295275"/>
                <a:gd name="connsiteX9" fmla="*/ 177832 w 255079"/>
                <a:gd name="connsiteY9" fmla="*/ 41529 h 295275"/>
                <a:gd name="connsiteX10" fmla="*/ 136303 w 255079"/>
                <a:gd name="connsiteY10" fmla="*/ 0 h 295275"/>
                <a:gd name="connsiteX11" fmla="*/ 94774 w 255079"/>
                <a:gd name="connsiteY11" fmla="*/ 41529 h 295275"/>
                <a:gd name="connsiteX12" fmla="*/ 97441 w 255079"/>
                <a:gd name="connsiteY12" fmla="*/ 56102 h 295275"/>
                <a:gd name="connsiteX13" fmla="*/ 79629 w 255079"/>
                <a:gd name="connsiteY13" fmla="*/ 52483 h 295275"/>
                <a:gd name="connsiteX14" fmla="*/ 33338 w 255079"/>
                <a:gd name="connsiteY14" fmla="*/ 98774 h 295275"/>
                <a:gd name="connsiteX15" fmla="*/ 52673 w 255079"/>
                <a:gd name="connsiteY15" fmla="*/ 136303 h 295275"/>
                <a:gd name="connsiteX16" fmla="*/ 0 w 255079"/>
                <a:gd name="connsiteY16" fmla="*/ 206121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079" h="295275">
                  <a:moveTo>
                    <a:pt x="0" y="206121"/>
                  </a:moveTo>
                  <a:cubicBezTo>
                    <a:pt x="0" y="246221"/>
                    <a:pt x="32480" y="278701"/>
                    <a:pt x="72580" y="278701"/>
                  </a:cubicBezTo>
                  <a:cubicBezTo>
                    <a:pt x="92393" y="278701"/>
                    <a:pt x="114490" y="270796"/>
                    <a:pt x="127540" y="257937"/>
                  </a:cubicBezTo>
                  <a:cubicBezTo>
                    <a:pt x="139255" y="280130"/>
                    <a:pt x="158305" y="295275"/>
                    <a:pt x="185166" y="295275"/>
                  </a:cubicBezTo>
                  <a:cubicBezTo>
                    <a:pt x="223838" y="295275"/>
                    <a:pt x="255079" y="263938"/>
                    <a:pt x="255079" y="225362"/>
                  </a:cubicBezTo>
                  <a:cubicBezTo>
                    <a:pt x="255079" y="195644"/>
                    <a:pt x="236506" y="170212"/>
                    <a:pt x="210217" y="160115"/>
                  </a:cubicBezTo>
                  <a:cubicBezTo>
                    <a:pt x="220409" y="150304"/>
                    <a:pt x="226790" y="136493"/>
                    <a:pt x="226790" y="121158"/>
                  </a:cubicBezTo>
                  <a:cubicBezTo>
                    <a:pt x="226790" y="91250"/>
                    <a:pt x="202597" y="67056"/>
                    <a:pt x="172688" y="67056"/>
                  </a:cubicBezTo>
                  <a:cubicBezTo>
                    <a:pt x="171355" y="67056"/>
                    <a:pt x="170116" y="67151"/>
                    <a:pt x="168878" y="67247"/>
                  </a:cubicBezTo>
                  <a:cubicBezTo>
                    <a:pt x="174498" y="60198"/>
                    <a:pt x="177832" y="51245"/>
                    <a:pt x="177832" y="41529"/>
                  </a:cubicBezTo>
                  <a:cubicBezTo>
                    <a:pt x="177832" y="18574"/>
                    <a:pt x="159258" y="0"/>
                    <a:pt x="136303" y="0"/>
                  </a:cubicBezTo>
                  <a:cubicBezTo>
                    <a:pt x="113347" y="0"/>
                    <a:pt x="94774" y="18574"/>
                    <a:pt x="94774" y="41529"/>
                  </a:cubicBezTo>
                  <a:cubicBezTo>
                    <a:pt x="94774" y="46673"/>
                    <a:pt x="95726" y="51530"/>
                    <a:pt x="97441" y="56102"/>
                  </a:cubicBezTo>
                  <a:cubicBezTo>
                    <a:pt x="91916" y="53816"/>
                    <a:pt x="85915" y="52483"/>
                    <a:pt x="79629" y="52483"/>
                  </a:cubicBezTo>
                  <a:cubicBezTo>
                    <a:pt x="54102" y="52483"/>
                    <a:pt x="33338" y="73247"/>
                    <a:pt x="33338" y="98774"/>
                  </a:cubicBezTo>
                  <a:cubicBezTo>
                    <a:pt x="33338" y="114300"/>
                    <a:pt x="40957" y="127921"/>
                    <a:pt x="52673" y="136303"/>
                  </a:cubicBezTo>
                  <a:cubicBezTo>
                    <a:pt x="22288" y="144971"/>
                    <a:pt x="0" y="172879"/>
                    <a:pt x="0" y="206121"/>
                  </a:cubicBezTo>
                  <a:close/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3" name="Kombinationstegning: figur 132">
              <a:extLst>
                <a:ext uri="{FF2B5EF4-FFF2-40B4-BE49-F238E27FC236}">
                  <a16:creationId xmlns:a16="http://schemas.microsoft.com/office/drawing/2014/main" id="{6953FB14-8789-ECC2-FBB6-8FAEBE19EA54}"/>
                </a:ext>
              </a:extLst>
            </p:cNvPr>
            <p:cNvSpPr/>
            <p:nvPr/>
          </p:nvSpPr>
          <p:spPr>
            <a:xfrm>
              <a:off x="8575509" y="5535571"/>
              <a:ext cx="61055" cy="30956"/>
            </a:xfrm>
            <a:custGeom>
              <a:avLst/>
              <a:gdLst>
                <a:gd name="connsiteX0" fmla="*/ 0 w 61055"/>
                <a:gd name="connsiteY0" fmla="*/ 30956 h 30956"/>
                <a:gd name="connsiteX1" fmla="*/ 40958 w 61055"/>
                <a:gd name="connsiteY1" fmla="*/ 15526 h 30956"/>
                <a:gd name="connsiteX2" fmla="*/ 61055 w 61055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055" h="30956">
                  <a:moveTo>
                    <a:pt x="0" y="30956"/>
                  </a:moveTo>
                  <a:lnTo>
                    <a:pt x="40958" y="15526"/>
                  </a:lnTo>
                  <a:lnTo>
                    <a:pt x="61055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4" name="Kombinationstegning: figur 133">
              <a:extLst>
                <a:ext uri="{FF2B5EF4-FFF2-40B4-BE49-F238E27FC236}">
                  <a16:creationId xmlns:a16="http://schemas.microsoft.com/office/drawing/2014/main" id="{C5D3BD88-269C-C96B-C3F7-8B73F35DAF9A}"/>
                </a:ext>
              </a:extLst>
            </p:cNvPr>
            <p:cNvSpPr/>
            <p:nvPr/>
          </p:nvSpPr>
          <p:spPr>
            <a:xfrm>
              <a:off x="8575509" y="5437655"/>
              <a:ext cx="9525" cy="233076"/>
            </a:xfrm>
            <a:custGeom>
              <a:avLst/>
              <a:gdLst>
                <a:gd name="connsiteX0" fmla="*/ 0 w 9525"/>
                <a:gd name="connsiteY0" fmla="*/ 233077 h 233076"/>
                <a:gd name="connsiteX1" fmla="*/ 0 w 9525"/>
                <a:gd name="connsiteY1" fmla="*/ 0 h 233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33076">
                  <a:moveTo>
                    <a:pt x="0" y="233077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5" name="Kombinationstegning: figur 134">
              <a:extLst>
                <a:ext uri="{FF2B5EF4-FFF2-40B4-BE49-F238E27FC236}">
                  <a16:creationId xmlns:a16="http://schemas.microsoft.com/office/drawing/2014/main" id="{460B614F-9C14-5B7D-308C-2ECC13FA549A}"/>
                </a:ext>
              </a:extLst>
            </p:cNvPr>
            <p:cNvSpPr/>
            <p:nvPr/>
          </p:nvSpPr>
          <p:spPr>
            <a:xfrm>
              <a:off x="8537599" y="5463848"/>
              <a:ext cx="79724" cy="23621"/>
            </a:xfrm>
            <a:custGeom>
              <a:avLst/>
              <a:gdLst>
                <a:gd name="connsiteX0" fmla="*/ 0 w 79724"/>
                <a:gd name="connsiteY0" fmla="*/ 0 h 23621"/>
                <a:gd name="connsiteX1" fmla="*/ 37909 w 79724"/>
                <a:gd name="connsiteY1" fmla="*/ 23622 h 23621"/>
                <a:gd name="connsiteX2" fmla="*/ 79724 w 79724"/>
                <a:gd name="connsiteY2" fmla="*/ 0 h 23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724" h="23621">
                  <a:moveTo>
                    <a:pt x="0" y="0"/>
                  </a:moveTo>
                  <a:lnTo>
                    <a:pt x="37909" y="23622"/>
                  </a:lnTo>
                  <a:lnTo>
                    <a:pt x="79724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6" name="Kombinationstegning: figur 135">
              <a:extLst>
                <a:ext uri="{FF2B5EF4-FFF2-40B4-BE49-F238E27FC236}">
                  <a16:creationId xmlns:a16="http://schemas.microsoft.com/office/drawing/2014/main" id="{285A95DB-9B74-289B-FCD3-8A4BFEC396FA}"/>
                </a:ext>
              </a:extLst>
            </p:cNvPr>
            <p:cNvSpPr/>
            <p:nvPr/>
          </p:nvSpPr>
          <p:spPr>
            <a:xfrm>
              <a:off x="8503881" y="5535571"/>
              <a:ext cx="71627" cy="30956"/>
            </a:xfrm>
            <a:custGeom>
              <a:avLst/>
              <a:gdLst>
                <a:gd name="connsiteX0" fmla="*/ 71628 w 71627"/>
                <a:gd name="connsiteY0" fmla="*/ 30956 h 30956"/>
                <a:gd name="connsiteX1" fmla="*/ 23431 w 71627"/>
                <a:gd name="connsiteY1" fmla="*/ 18098 h 30956"/>
                <a:gd name="connsiteX2" fmla="*/ 0 w 71627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627" h="30956">
                  <a:moveTo>
                    <a:pt x="71628" y="30956"/>
                  </a:moveTo>
                  <a:lnTo>
                    <a:pt x="23431" y="18098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7" name="Kombinationstegning: figur 136">
              <a:extLst>
                <a:ext uri="{FF2B5EF4-FFF2-40B4-BE49-F238E27FC236}">
                  <a16:creationId xmlns:a16="http://schemas.microsoft.com/office/drawing/2014/main" id="{48AD2169-6077-C1E7-74C1-F379B3834FF8}"/>
                </a:ext>
              </a:extLst>
            </p:cNvPr>
            <p:cNvSpPr/>
            <p:nvPr/>
          </p:nvSpPr>
          <p:spPr>
            <a:xfrm>
              <a:off x="8616466" y="5551097"/>
              <a:ext cx="30575" cy="22002"/>
            </a:xfrm>
            <a:custGeom>
              <a:avLst/>
              <a:gdLst>
                <a:gd name="connsiteX0" fmla="*/ 30575 w 30575"/>
                <a:gd name="connsiteY0" fmla="*/ 22003 h 22002"/>
                <a:gd name="connsiteX1" fmla="*/ 0 w 30575"/>
                <a:gd name="connsiteY1" fmla="*/ 0 h 22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575" h="22002">
                  <a:moveTo>
                    <a:pt x="30575" y="22003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8" name="Kombinationstegning: figur 137">
              <a:extLst>
                <a:ext uri="{FF2B5EF4-FFF2-40B4-BE49-F238E27FC236}">
                  <a16:creationId xmlns:a16="http://schemas.microsoft.com/office/drawing/2014/main" id="{048DF4B3-68D1-21CC-6C97-222FB1F798A0}"/>
                </a:ext>
              </a:extLst>
            </p:cNvPr>
            <p:cNvSpPr/>
            <p:nvPr/>
          </p:nvSpPr>
          <p:spPr>
            <a:xfrm>
              <a:off x="8514263" y="5554526"/>
              <a:ext cx="12858" cy="19145"/>
            </a:xfrm>
            <a:custGeom>
              <a:avLst/>
              <a:gdLst>
                <a:gd name="connsiteX0" fmla="*/ 12859 w 12858"/>
                <a:gd name="connsiteY0" fmla="*/ 0 h 19145"/>
                <a:gd name="connsiteX1" fmla="*/ 0 w 12858"/>
                <a:gd name="connsiteY1" fmla="*/ 19145 h 19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58" h="19145">
                  <a:moveTo>
                    <a:pt x="12859" y="0"/>
                  </a:moveTo>
                  <a:lnTo>
                    <a:pt x="0" y="19145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39" name="Kombinationstegning: figur 138">
              <a:extLst>
                <a:ext uri="{FF2B5EF4-FFF2-40B4-BE49-F238E27FC236}">
                  <a16:creationId xmlns:a16="http://schemas.microsoft.com/office/drawing/2014/main" id="{2B7F1DC8-7901-EE0F-9AE3-A8CE739F89B4}"/>
                </a:ext>
              </a:extLst>
            </p:cNvPr>
            <p:cNvSpPr/>
            <p:nvPr/>
          </p:nvSpPr>
          <p:spPr>
            <a:xfrm>
              <a:off x="9552583" y="5185242"/>
              <a:ext cx="238791" cy="144875"/>
            </a:xfrm>
            <a:custGeom>
              <a:avLst/>
              <a:gdLst>
                <a:gd name="connsiteX0" fmla="*/ 0 w 238791"/>
                <a:gd name="connsiteY0" fmla="*/ 65818 h 144875"/>
                <a:gd name="connsiteX1" fmla="*/ 6953 w 238791"/>
                <a:gd name="connsiteY1" fmla="*/ 65246 h 144875"/>
                <a:gd name="connsiteX2" fmla="*/ 24765 w 238791"/>
                <a:gd name="connsiteY2" fmla="*/ 69628 h 144875"/>
                <a:gd name="connsiteX3" fmla="*/ 96964 w 238791"/>
                <a:gd name="connsiteY3" fmla="*/ 0 h 144875"/>
                <a:gd name="connsiteX4" fmla="*/ 168021 w 238791"/>
                <a:gd name="connsiteY4" fmla="*/ 58388 h 144875"/>
                <a:gd name="connsiteX5" fmla="*/ 192119 w 238791"/>
                <a:gd name="connsiteY5" fmla="*/ 51530 h 144875"/>
                <a:gd name="connsiteX6" fmla="*/ 238792 w 238791"/>
                <a:gd name="connsiteY6" fmla="*/ 98203 h 144875"/>
                <a:gd name="connsiteX7" fmla="*/ 192119 w 238791"/>
                <a:gd name="connsiteY7" fmla="*/ 144875 h 144875"/>
                <a:gd name="connsiteX8" fmla="*/ 27527 w 238791"/>
                <a:gd name="connsiteY8" fmla="*/ 144875 h 14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791" h="144875">
                  <a:moveTo>
                    <a:pt x="0" y="65818"/>
                  </a:moveTo>
                  <a:cubicBezTo>
                    <a:pt x="2286" y="65437"/>
                    <a:pt x="4572" y="65246"/>
                    <a:pt x="6953" y="65246"/>
                  </a:cubicBezTo>
                  <a:cubicBezTo>
                    <a:pt x="13430" y="65246"/>
                    <a:pt x="19431" y="66961"/>
                    <a:pt x="24765" y="69628"/>
                  </a:cubicBezTo>
                  <a:cubicBezTo>
                    <a:pt x="26289" y="30956"/>
                    <a:pt x="57912" y="0"/>
                    <a:pt x="96964" y="0"/>
                  </a:cubicBezTo>
                  <a:cubicBezTo>
                    <a:pt x="132207" y="0"/>
                    <a:pt x="161449" y="25146"/>
                    <a:pt x="168021" y="58388"/>
                  </a:cubicBezTo>
                  <a:cubicBezTo>
                    <a:pt x="175069" y="54102"/>
                    <a:pt x="183261" y="51530"/>
                    <a:pt x="192119" y="51530"/>
                  </a:cubicBezTo>
                  <a:cubicBezTo>
                    <a:pt x="217932" y="51530"/>
                    <a:pt x="238792" y="72390"/>
                    <a:pt x="238792" y="98203"/>
                  </a:cubicBezTo>
                  <a:cubicBezTo>
                    <a:pt x="238792" y="124016"/>
                    <a:pt x="217932" y="144875"/>
                    <a:pt x="192119" y="144875"/>
                  </a:cubicBezTo>
                  <a:lnTo>
                    <a:pt x="27527" y="144875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0" name="Kombinationstegning: figur 139">
              <a:extLst>
                <a:ext uri="{FF2B5EF4-FFF2-40B4-BE49-F238E27FC236}">
                  <a16:creationId xmlns:a16="http://schemas.microsoft.com/office/drawing/2014/main" id="{FEAE79C4-E063-F301-7409-D1865A4ADE3C}"/>
                </a:ext>
              </a:extLst>
            </p:cNvPr>
            <p:cNvSpPr/>
            <p:nvPr/>
          </p:nvSpPr>
          <p:spPr>
            <a:xfrm>
              <a:off x="9649548" y="5219627"/>
              <a:ext cx="35528" cy="29241"/>
            </a:xfrm>
            <a:custGeom>
              <a:avLst/>
              <a:gdLst>
                <a:gd name="connsiteX0" fmla="*/ 0 w 35528"/>
                <a:gd name="connsiteY0" fmla="*/ 0 h 29241"/>
                <a:gd name="connsiteX1" fmla="*/ 35528 w 35528"/>
                <a:gd name="connsiteY1" fmla="*/ 29242 h 2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528" h="29241">
                  <a:moveTo>
                    <a:pt x="0" y="0"/>
                  </a:moveTo>
                  <a:cubicBezTo>
                    <a:pt x="17240" y="0"/>
                    <a:pt x="32195" y="12287"/>
                    <a:pt x="35528" y="29242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1" name="Kombinationstegning: figur 140">
              <a:extLst>
                <a:ext uri="{FF2B5EF4-FFF2-40B4-BE49-F238E27FC236}">
                  <a16:creationId xmlns:a16="http://schemas.microsoft.com/office/drawing/2014/main" id="{D2E7EC54-FF83-6EE9-9DC4-66E3AE7A9A46}"/>
                </a:ext>
              </a:extLst>
            </p:cNvPr>
            <p:cNvSpPr/>
            <p:nvPr/>
          </p:nvSpPr>
          <p:spPr>
            <a:xfrm>
              <a:off x="9742131" y="5270015"/>
              <a:ext cx="16097" cy="16097"/>
            </a:xfrm>
            <a:custGeom>
              <a:avLst/>
              <a:gdLst>
                <a:gd name="connsiteX0" fmla="*/ 0 w 16097"/>
                <a:gd name="connsiteY0" fmla="*/ 0 h 16097"/>
                <a:gd name="connsiteX1" fmla="*/ 16097 w 16097"/>
                <a:gd name="connsiteY1" fmla="*/ 16097 h 1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097" h="16097">
                  <a:moveTo>
                    <a:pt x="0" y="0"/>
                  </a:moveTo>
                  <a:cubicBezTo>
                    <a:pt x="8858" y="0"/>
                    <a:pt x="16097" y="7239"/>
                    <a:pt x="16097" y="16097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2" name="Kombinationstegning: figur 141">
              <a:extLst>
                <a:ext uri="{FF2B5EF4-FFF2-40B4-BE49-F238E27FC236}">
                  <a16:creationId xmlns:a16="http://schemas.microsoft.com/office/drawing/2014/main" id="{57B1E3CF-219B-5466-3031-D44B948EB65D}"/>
                </a:ext>
              </a:extLst>
            </p:cNvPr>
            <p:cNvSpPr/>
            <p:nvPr/>
          </p:nvSpPr>
          <p:spPr>
            <a:xfrm>
              <a:off x="7791601" y="5783983"/>
              <a:ext cx="255079" cy="295275"/>
            </a:xfrm>
            <a:custGeom>
              <a:avLst/>
              <a:gdLst>
                <a:gd name="connsiteX0" fmla="*/ 0 w 255079"/>
                <a:gd name="connsiteY0" fmla="*/ 206121 h 295275"/>
                <a:gd name="connsiteX1" fmla="*/ 72580 w 255079"/>
                <a:gd name="connsiteY1" fmla="*/ 278701 h 295275"/>
                <a:gd name="connsiteX2" fmla="*/ 127540 w 255079"/>
                <a:gd name="connsiteY2" fmla="*/ 257937 h 295275"/>
                <a:gd name="connsiteX3" fmla="*/ 185166 w 255079"/>
                <a:gd name="connsiteY3" fmla="*/ 295275 h 295275"/>
                <a:gd name="connsiteX4" fmla="*/ 255079 w 255079"/>
                <a:gd name="connsiteY4" fmla="*/ 225362 h 295275"/>
                <a:gd name="connsiteX5" fmla="*/ 210217 w 255079"/>
                <a:gd name="connsiteY5" fmla="*/ 160115 h 295275"/>
                <a:gd name="connsiteX6" fmla="*/ 226790 w 255079"/>
                <a:gd name="connsiteY6" fmla="*/ 121158 h 295275"/>
                <a:gd name="connsiteX7" fmla="*/ 172688 w 255079"/>
                <a:gd name="connsiteY7" fmla="*/ 67056 h 295275"/>
                <a:gd name="connsiteX8" fmla="*/ 168878 w 255079"/>
                <a:gd name="connsiteY8" fmla="*/ 67246 h 295275"/>
                <a:gd name="connsiteX9" fmla="*/ 177832 w 255079"/>
                <a:gd name="connsiteY9" fmla="*/ 41529 h 295275"/>
                <a:gd name="connsiteX10" fmla="*/ 136303 w 255079"/>
                <a:gd name="connsiteY10" fmla="*/ 0 h 295275"/>
                <a:gd name="connsiteX11" fmla="*/ 94774 w 255079"/>
                <a:gd name="connsiteY11" fmla="*/ 41529 h 295275"/>
                <a:gd name="connsiteX12" fmla="*/ 97441 w 255079"/>
                <a:gd name="connsiteY12" fmla="*/ 56102 h 295275"/>
                <a:gd name="connsiteX13" fmla="*/ 79629 w 255079"/>
                <a:gd name="connsiteY13" fmla="*/ 52483 h 295275"/>
                <a:gd name="connsiteX14" fmla="*/ 33338 w 255079"/>
                <a:gd name="connsiteY14" fmla="*/ 98774 h 295275"/>
                <a:gd name="connsiteX15" fmla="*/ 52673 w 255079"/>
                <a:gd name="connsiteY15" fmla="*/ 136303 h 295275"/>
                <a:gd name="connsiteX16" fmla="*/ 0 w 255079"/>
                <a:gd name="connsiteY16" fmla="*/ 206121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079" h="295275">
                  <a:moveTo>
                    <a:pt x="0" y="206121"/>
                  </a:moveTo>
                  <a:cubicBezTo>
                    <a:pt x="0" y="246221"/>
                    <a:pt x="32480" y="278701"/>
                    <a:pt x="72580" y="278701"/>
                  </a:cubicBezTo>
                  <a:cubicBezTo>
                    <a:pt x="92392" y="278701"/>
                    <a:pt x="114490" y="270796"/>
                    <a:pt x="127540" y="257937"/>
                  </a:cubicBezTo>
                  <a:cubicBezTo>
                    <a:pt x="139255" y="280130"/>
                    <a:pt x="158305" y="295275"/>
                    <a:pt x="185166" y="295275"/>
                  </a:cubicBezTo>
                  <a:cubicBezTo>
                    <a:pt x="223838" y="295275"/>
                    <a:pt x="255079" y="263938"/>
                    <a:pt x="255079" y="225362"/>
                  </a:cubicBezTo>
                  <a:cubicBezTo>
                    <a:pt x="255079" y="195643"/>
                    <a:pt x="236506" y="170212"/>
                    <a:pt x="210217" y="160115"/>
                  </a:cubicBezTo>
                  <a:cubicBezTo>
                    <a:pt x="220409" y="150304"/>
                    <a:pt x="226790" y="136493"/>
                    <a:pt x="226790" y="121158"/>
                  </a:cubicBezTo>
                  <a:cubicBezTo>
                    <a:pt x="226790" y="91250"/>
                    <a:pt x="202597" y="67056"/>
                    <a:pt x="172688" y="67056"/>
                  </a:cubicBezTo>
                  <a:cubicBezTo>
                    <a:pt x="171355" y="67056"/>
                    <a:pt x="170117" y="67151"/>
                    <a:pt x="168878" y="67246"/>
                  </a:cubicBezTo>
                  <a:cubicBezTo>
                    <a:pt x="174498" y="60198"/>
                    <a:pt x="177832" y="51245"/>
                    <a:pt x="177832" y="41529"/>
                  </a:cubicBezTo>
                  <a:cubicBezTo>
                    <a:pt x="177832" y="18574"/>
                    <a:pt x="159258" y="0"/>
                    <a:pt x="136303" y="0"/>
                  </a:cubicBezTo>
                  <a:cubicBezTo>
                    <a:pt x="113347" y="0"/>
                    <a:pt x="94774" y="18574"/>
                    <a:pt x="94774" y="41529"/>
                  </a:cubicBezTo>
                  <a:cubicBezTo>
                    <a:pt x="94774" y="46672"/>
                    <a:pt x="95726" y="51530"/>
                    <a:pt x="97441" y="56102"/>
                  </a:cubicBezTo>
                  <a:cubicBezTo>
                    <a:pt x="91916" y="53816"/>
                    <a:pt x="85915" y="52483"/>
                    <a:pt x="79629" y="52483"/>
                  </a:cubicBezTo>
                  <a:cubicBezTo>
                    <a:pt x="54102" y="52483"/>
                    <a:pt x="33338" y="73247"/>
                    <a:pt x="33338" y="98774"/>
                  </a:cubicBezTo>
                  <a:cubicBezTo>
                    <a:pt x="33338" y="114300"/>
                    <a:pt x="40957" y="127921"/>
                    <a:pt x="52673" y="136303"/>
                  </a:cubicBezTo>
                  <a:cubicBezTo>
                    <a:pt x="22288" y="144971"/>
                    <a:pt x="0" y="172879"/>
                    <a:pt x="0" y="206121"/>
                  </a:cubicBezTo>
                  <a:close/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3" name="Kombinationstegning: figur 142">
              <a:extLst>
                <a:ext uri="{FF2B5EF4-FFF2-40B4-BE49-F238E27FC236}">
                  <a16:creationId xmlns:a16="http://schemas.microsoft.com/office/drawing/2014/main" id="{39628265-67D9-558B-A8AC-4C4E6AAAE032}"/>
                </a:ext>
              </a:extLst>
            </p:cNvPr>
            <p:cNvSpPr/>
            <p:nvPr/>
          </p:nvSpPr>
          <p:spPr>
            <a:xfrm>
              <a:off x="7919141" y="5965721"/>
              <a:ext cx="61055" cy="30956"/>
            </a:xfrm>
            <a:custGeom>
              <a:avLst/>
              <a:gdLst>
                <a:gd name="connsiteX0" fmla="*/ 0 w 61055"/>
                <a:gd name="connsiteY0" fmla="*/ 30956 h 30956"/>
                <a:gd name="connsiteX1" fmla="*/ 41053 w 61055"/>
                <a:gd name="connsiteY1" fmla="*/ 15526 h 30956"/>
                <a:gd name="connsiteX2" fmla="*/ 61055 w 61055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055" h="30956">
                  <a:moveTo>
                    <a:pt x="0" y="30956"/>
                  </a:moveTo>
                  <a:lnTo>
                    <a:pt x="41053" y="15526"/>
                  </a:lnTo>
                  <a:lnTo>
                    <a:pt x="61055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4" name="Kombinationstegning: figur 143">
              <a:extLst>
                <a:ext uri="{FF2B5EF4-FFF2-40B4-BE49-F238E27FC236}">
                  <a16:creationId xmlns:a16="http://schemas.microsoft.com/office/drawing/2014/main" id="{BC3D8BF1-0202-3ABE-FD31-D0BE3DE90441}"/>
                </a:ext>
              </a:extLst>
            </p:cNvPr>
            <p:cNvSpPr/>
            <p:nvPr/>
          </p:nvSpPr>
          <p:spPr>
            <a:xfrm>
              <a:off x="7919141" y="5867804"/>
              <a:ext cx="9525" cy="256413"/>
            </a:xfrm>
            <a:custGeom>
              <a:avLst/>
              <a:gdLst>
                <a:gd name="connsiteX0" fmla="*/ 0 w 9525"/>
                <a:gd name="connsiteY0" fmla="*/ 256413 h 256413"/>
                <a:gd name="connsiteX1" fmla="*/ 0 w 9525"/>
                <a:gd name="connsiteY1" fmla="*/ 0 h 256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56413">
                  <a:moveTo>
                    <a:pt x="0" y="256413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5" name="Kombinationstegning: figur 144">
              <a:extLst>
                <a:ext uri="{FF2B5EF4-FFF2-40B4-BE49-F238E27FC236}">
                  <a16:creationId xmlns:a16="http://schemas.microsoft.com/office/drawing/2014/main" id="{1DC7CC98-3ED0-3409-F7A3-77774847197E}"/>
                </a:ext>
              </a:extLst>
            </p:cNvPr>
            <p:cNvSpPr/>
            <p:nvPr/>
          </p:nvSpPr>
          <p:spPr>
            <a:xfrm>
              <a:off x="7881327" y="5893997"/>
              <a:ext cx="79724" cy="23621"/>
            </a:xfrm>
            <a:custGeom>
              <a:avLst/>
              <a:gdLst>
                <a:gd name="connsiteX0" fmla="*/ 0 w 79724"/>
                <a:gd name="connsiteY0" fmla="*/ 0 h 23621"/>
                <a:gd name="connsiteX1" fmla="*/ 37814 w 79724"/>
                <a:gd name="connsiteY1" fmla="*/ 23622 h 23621"/>
                <a:gd name="connsiteX2" fmla="*/ 79724 w 79724"/>
                <a:gd name="connsiteY2" fmla="*/ 0 h 23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724" h="23621">
                  <a:moveTo>
                    <a:pt x="0" y="0"/>
                  </a:moveTo>
                  <a:lnTo>
                    <a:pt x="37814" y="23622"/>
                  </a:lnTo>
                  <a:lnTo>
                    <a:pt x="79724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6" name="Kombinationstegning: figur 145">
              <a:extLst>
                <a:ext uri="{FF2B5EF4-FFF2-40B4-BE49-F238E27FC236}">
                  <a16:creationId xmlns:a16="http://schemas.microsoft.com/office/drawing/2014/main" id="{63F46EED-01F4-352C-214D-3F7AE0B36E84}"/>
                </a:ext>
              </a:extLst>
            </p:cNvPr>
            <p:cNvSpPr/>
            <p:nvPr/>
          </p:nvSpPr>
          <p:spPr>
            <a:xfrm>
              <a:off x="7847513" y="5965721"/>
              <a:ext cx="71628" cy="30956"/>
            </a:xfrm>
            <a:custGeom>
              <a:avLst/>
              <a:gdLst>
                <a:gd name="connsiteX0" fmla="*/ 71628 w 71628"/>
                <a:gd name="connsiteY0" fmla="*/ 30956 h 30956"/>
                <a:gd name="connsiteX1" fmla="*/ 23527 w 71628"/>
                <a:gd name="connsiteY1" fmla="*/ 18097 h 30956"/>
                <a:gd name="connsiteX2" fmla="*/ 0 w 71628"/>
                <a:gd name="connsiteY2" fmla="*/ 0 h 3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628" h="30956">
                  <a:moveTo>
                    <a:pt x="71628" y="30956"/>
                  </a:moveTo>
                  <a:lnTo>
                    <a:pt x="23527" y="18097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7" name="Kombinationstegning: figur 146">
              <a:extLst>
                <a:ext uri="{FF2B5EF4-FFF2-40B4-BE49-F238E27FC236}">
                  <a16:creationId xmlns:a16="http://schemas.microsoft.com/office/drawing/2014/main" id="{24B6D08D-F1CF-E4E8-BC53-9B0FBEC3FE64}"/>
                </a:ext>
              </a:extLst>
            </p:cNvPr>
            <p:cNvSpPr/>
            <p:nvPr/>
          </p:nvSpPr>
          <p:spPr>
            <a:xfrm>
              <a:off x="7960194" y="5981246"/>
              <a:ext cx="30575" cy="22002"/>
            </a:xfrm>
            <a:custGeom>
              <a:avLst/>
              <a:gdLst>
                <a:gd name="connsiteX0" fmla="*/ 30575 w 30575"/>
                <a:gd name="connsiteY0" fmla="*/ 22003 h 22002"/>
                <a:gd name="connsiteX1" fmla="*/ 0 w 30575"/>
                <a:gd name="connsiteY1" fmla="*/ 0 h 22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575" h="22002">
                  <a:moveTo>
                    <a:pt x="30575" y="22003"/>
                  </a:moveTo>
                  <a:lnTo>
                    <a:pt x="0" y="0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8" name="Kombinationstegning: figur 147">
              <a:extLst>
                <a:ext uri="{FF2B5EF4-FFF2-40B4-BE49-F238E27FC236}">
                  <a16:creationId xmlns:a16="http://schemas.microsoft.com/office/drawing/2014/main" id="{E9854C26-1D18-A422-21C9-87F7B3C353C9}"/>
                </a:ext>
              </a:extLst>
            </p:cNvPr>
            <p:cNvSpPr/>
            <p:nvPr/>
          </p:nvSpPr>
          <p:spPr>
            <a:xfrm>
              <a:off x="7857991" y="5984675"/>
              <a:ext cx="12858" cy="19145"/>
            </a:xfrm>
            <a:custGeom>
              <a:avLst/>
              <a:gdLst>
                <a:gd name="connsiteX0" fmla="*/ 12859 w 12858"/>
                <a:gd name="connsiteY0" fmla="*/ 0 h 19145"/>
                <a:gd name="connsiteX1" fmla="*/ 0 w 12858"/>
                <a:gd name="connsiteY1" fmla="*/ 19145 h 19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58" h="19145">
                  <a:moveTo>
                    <a:pt x="12859" y="0"/>
                  </a:moveTo>
                  <a:lnTo>
                    <a:pt x="0" y="19145"/>
                  </a:lnTo>
                </a:path>
              </a:pathLst>
            </a:custGeom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49" name="Kombinationstegning: figur 148">
              <a:extLst>
                <a:ext uri="{FF2B5EF4-FFF2-40B4-BE49-F238E27FC236}">
                  <a16:creationId xmlns:a16="http://schemas.microsoft.com/office/drawing/2014/main" id="{30C2297E-480F-9003-CBD9-6BF447BE5DCD}"/>
                </a:ext>
              </a:extLst>
            </p:cNvPr>
            <p:cNvSpPr/>
            <p:nvPr/>
          </p:nvSpPr>
          <p:spPr>
            <a:xfrm>
              <a:off x="9552583" y="5707300"/>
              <a:ext cx="1273396" cy="110878"/>
            </a:xfrm>
            <a:custGeom>
              <a:avLst/>
              <a:gdLst>
                <a:gd name="connsiteX0" fmla="*/ 0 w 1273396"/>
                <a:gd name="connsiteY0" fmla="*/ 110878 h 110878"/>
                <a:gd name="connsiteX1" fmla="*/ 642366 w 1273396"/>
                <a:gd name="connsiteY1" fmla="*/ 2293 h 110878"/>
                <a:gd name="connsiteX2" fmla="*/ 1273397 w 1273396"/>
                <a:gd name="connsiteY2" fmla="*/ 76779 h 11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3396" h="110878">
                  <a:moveTo>
                    <a:pt x="0" y="110878"/>
                  </a:moveTo>
                  <a:cubicBezTo>
                    <a:pt x="0" y="110878"/>
                    <a:pt x="363093" y="-18662"/>
                    <a:pt x="642366" y="2293"/>
                  </a:cubicBezTo>
                  <a:cubicBezTo>
                    <a:pt x="921639" y="23153"/>
                    <a:pt x="1097566" y="140596"/>
                    <a:pt x="1273397" y="76779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0" name="Kombinationstegning: figur 149">
              <a:extLst>
                <a:ext uri="{FF2B5EF4-FFF2-40B4-BE49-F238E27FC236}">
                  <a16:creationId xmlns:a16="http://schemas.microsoft.com/office/drawing/2014/main" id="{58B1BCDA-A914-AD8B-D330-792A93C83310}"/>
                </a:ext>
              </a:extLst>
            </p:cNvPr>
            <p:cNvSpPr/>
            <p:nvPr/>
          </p:nvSpPr>
          <p:spPr>
            <a:xfrm>
              <a:off x="10363732" y="5667009"/>
              <a:ext cx="924401" cy="44003"/>
            </a:xfrm>
            <a:custGeom>
              <a:avLst/>
              <a:gdLst>
                <a:gd name="connsiteX0" fmla="*/ 924401 w 924401"/>
                <a:gd name="connsiteY0" fmla="*/ 15533 h 44003"/>
                <a:gd name="connsiteX1" fmla="*/ 790289 w 924401"/>
                <a:gd name="connsiteY1" fmla="*/ 26296 h 44003"/>
                <a:gd name="connsiteX2" fmla="*/ 731615 w 924401"/>
                <a:gd name="connsiteY2" fmla="*/ 3341 h 44003"/>
                <a:gd name="connsiteX3" fmla="*/ 650557 w 924401"/>
                <a:gd name="connsiteY3" fmla="*/ 39250 h 44003"/>
                <a:gd name="connsiteX4" fmla="*/ 609219 w 924401"/>
                <a:gd name="connsiteY4" fmla="*/ 42108 h 44003"/>
                <a:gd name="connsiteX5" fmla="*/ 448913 w 924401"/>
                <a:gd name="connsiteY5" fmla="*/ 28582 h 44003"/>
                <a:gd name="connsiteX6" fmla="*/ 351949 w 924401"/>
                <a:gd name="connsiteY6" fmla="*/ 31535 h 44003"/>
                <a:gd name="connsiteX7" fmla="*/ 258223 w 924401"/>
                <a:gd name="connsiteY7" fmla="*/ 9532 h 44003"/>
                <a:gd name="connsiteX8" fmla="*/ 113633 w 924401"/>
                <a:gd name="connsiteY8" fmla="*/ 23058 h 44003"/>
                <a:gd name="connsiteX9" fmla="*/ 79629 w 924401"/>
                <a:gd name="connsiteY9" fmla="*/ 2769 h 44003"/>
                <a:gd name="connsiteX10" fmla="*/ 0 w 924401"/>
                <a:gd name="connsiteY10" fmla="*/ 16200 h 4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4401" h="44003">
                  <a:moveTo>
                    <a:pt x="924401" y="15533"/>
                  </a:moveTo>
                  <a:cubicBezTo>
                    <a:pt x="881253" y="46203"/>
                    <a:pt x="835343" y="55538"/>
                    <a:pt x="790289" y="26296"/>
                  </a:cubicBezTo>
                  <a:cubicBezTo>
                    <a:pt x="772001" y="16200"/>
                    <a:pt x="753237" y="2960"/>
                    <a:pt x="731615" y="3341"/>
                  </a:cubicBezTo>
                  <a:cubicBezTo>
                    <a:pt x="703421" y="3912"/>
                    <a:pt x="680085" y="31440"/>
                    <a:pt x="650557" y="39250"/>
                  </a:cubicBezTo>
                  <a:cubicBezTo>
                    <a:pt x="637222" y="43155"/>
                    <a:pt x="623030" y="44012"/>
                    <a:pt x="609219" y="42108"/>
                  </a:cubicBezTo>
                  <a:cubicBezTo>
                    <a:pt x="530637" y="25058"/>
                    <a:pt x="537400" y="-28282"/>
                    <a:pt x="448913" y="28582"/>
                  </a:cubicBezTo>
                  <a:cubicBezTo>
                    <a:pt x="417290" y="47061"/>
                    <a:pt x="385286" y="49346"/>
                    <a:pt x="351949" y="31535"/>
                  </a:cubicBezTo>
                  <a:cubicBezTo>
                    <a:pt x="322421" y="16485"/>
                    <a:pt x="291846" y="-11042"/>
                    <a:pt x="258223" y="9532"/>
                  </a:cubicBezTo>
                  <a:cubicBezTo>
                    <a:pt x="211264" y="36678"/>
                    <a:pt x="163258" y="57633"/>
                    <a:pt x="113633" y="23058"/>
                  </a:cubicBezTo>
                  <a:cubicBezTo>
                    <a:pt x="102679" y="16009"/>
                    <a:pt x="91535" y="7722"/>
                    <a:pt x="79629" y="2769"/>
                  </a:cubicBezTo>
                  <a:cubicBezTo>
                    <a:pt x="60103" y="-5708"/>
                    <a:pt x="18097" y="7151"/>
                    <a:pt x="0" y="1620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1" name="Kombinationstegning: figur 150">
              <a:extLst>
                <a:ext uri="{FF2B5EF4-FFF2-40B4-BE49-F238E27FC236}">
                  <a16:creationId xmlns:a16="http://schemas.microsoft.com/office/drawing/2014/main" id="{590737D5-1D2C-FC31-EB96-FD2D4BA7836A}"/>
                </a:ext>
              </a:extLst>
            </p:cNvPr>
            <p:cNvSpPr/>
            <p:nvPr/>
          </p:nvSpPr>
          <p:spPr>
            <a:xfrm>
              <a:off x="10588808" y="5721302"/>
              <a:ext cx="924401" cy="44003"/>
            </a:xfrm>
            <a:custGeom>
              <a:avLst/>
              <a:gdLst>
                <a:gd name="connsiteX0" fmla="*/ 924401 w 924401"/>
                <a:gd name="connsiteY0" fmla="*/ 15533 h 44003"/>
                <a:gd name="connsiteX1" fmla="*/ 790289 w 924401"/>
                <a:gd name="connsiteY1" fmla="*/ 26296 h 44003"/>
                <a:gd name="connsiteX2" fmla="*/ 731615 w 924401"/>
                <a:gd name="connsiteY2" fmla="*/ 3341 h 44003"/>
                <a:gd name="connsiteX3" fmla="*/ 650557 w 924401"/>
                <a:gd name="connsiteY3" fmla="*/ 39250 h 44003"/>
                <a:gd name="connsiteX4" fmla="*/ 609219 w 924401"/>
                <a:gd name="connsiteY4" fmla="*/ 42107 h 44003"/>
                <a:gd name="connsiteX5" fmla="*/ 448913 w 924401"/>
                <a:gd name="connsiteY5" fmla="*/ 28582 h 44003"/>
                <a:gd name="connsiteX6" fmla="*/ 351948 w 924401"/>
                <a:gd name="connsiteY6" fmla="*/ 31535 h 44003"/>
                <a:gd name="connsiteX7" fmla="*/ 258223 w 924401"/>
                <a:gd name="connsiteY7" fmla="*/ 9532 h 44003"/>
                <a:gd name="connsiteX8" fmla="*/ 113633 w 924401"/>
                <a:gd name="connsiteY8" fmla="*/ 23057 h 44003"/>
                <a:gd name="connsiteX9" fmla="*/ 79629 w 924401"/>
                <a:gd name="connsiteY9" fmla="*/ 2769 h 44003"/>
                <a:gd name="connsiteX10" fmla="*/ 0 w 924401"/>
                <a:gd name="connsiteY10" fmla="*/ 16199 h 4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4401" h="44003">
                  <a:moveTo>
                    <a:pt x="924401" y="15533"/>
                  </a:moveTo>
                  <a:cubicBezTo>
                    <a:pt x="881253" y="46203"/>
                    <a:pt x="835342" y="55538"/>
                    <a:pt x="790289" y="26296"/>
                  </a:cubicBezTo>
                  <a:cubicBezTo>
                    <a:pt x="772001" y="16199"/>
                    <a:pt x="753237" y="2960"/>
                    <a:pt x="731615" y="3341"/>
                  </a:cubicBezTo>
                  <a:cubicBezTo>
                    <a:pt x="703421" y="3912"/>
                    <a:pt x="680085" y="31439"/>
                    <a:pt x="650557" y="39250"/>
                  </a:cubicBezTo>
                  <a:cubicBezTo>
                    <a:pt x="637222" y="43155"/>
                    <a:pt x="623030" y="44012"/>
                    <a:pt x="609219" y="42107"/>
                  </a:cubicBezTo>
                  <a:cubicBezTo>
                    <a:pt x="530637" y="25058"/>
                    <a:pt x="537400" y="-28282"/>
                    <a:pt x="448913" y="28582"/>
                  </a:cubicBezTo>
                  <a:cubicBezTo>
                    <a:pt x="417290" y="47060"/>
                    <a:pt x="385286" y="49346"/>
                    <a:pt x="351948" y="31535"/>
                  </a:cubicBezTo>
                  <a:cubicBezTo>
                    <a:pt x="322421" y="16485"/>
                    <a:pt x="291846" y="-11042"/>
                    <a:pt x="258223" y="9532"/>
                  </a:cubicBezTo>
                  <a:cubicBezTo>
                    <a:pt x="211264" y="36678"/>
                    <a:pt x="163258" y="57633"/>
                    <a:pt x="113633" y="23057"/>
                  </a:cubicBezTo>
                  <a:cubicBezTo>
                    <a:pt x="102679" y="16009"/>
                    <a:pt x="91535" y="7722"/>
                    <a:pt x="79629" y="2769"/>
                  </a:cubicBezTo>
                  <a:cubicBezTo>
                    <a:pt x="60103" y="-5708"/>
                    <a:pt x="18097" y="7151"/>
                    <a:pt x="0" y="16199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2" name="Kombinationstegning: figur 151">
              <a:extLst>
                <a:ext uri="{FF2B5EF4-FFF2-40B4-BE49-F238E27FC236}">
                  <a16:creationId xmlns:a16="http://schemas.microsoft.com/office/drawing/2014/main" id="{B71DD059-37F7-DDB1-F4E6-3C0A738323AA}"/>
                </a:ext>
              </a:extLst>
            </p:cNvPr>
            <p:cNvSpPr/>
            <p:nvPr/>
          </p:nvSpPr>
          <p:spPr>
            <a:xfrm>
              <a:off x="9908386" y="5287102"/>
              <a:ext cx="180492" cy="426586"/>
            </a:xfrm>
            <a:custGeom>
              <a:avLst/>
              <a:gdLst>
                <a:gd name="connsiteX0" fmla="*/ 88062 w 180492"/>
                <a:gd name="connsiteY0" fmla="*/ 148076 h 426586"/>
                <a:gd name="connsiteX1" fmla="*/ 89777 w 180492"/>
                <a:gd name="connsiteY1" fmla="*/ 149790 h 426586"/>
                <a:gd name="connsiteX2" fmla="*/ 91396 w 180492"/>
                <a:gd name="connsiteY2" fmla="*/ 255994 h 426586"/>
                <a:gd name="connsiteX3" fmla="*/ 87777 w 180492"/>
                <a:gd name="connsiteY3" fmla="*/ 324098 h 426586"/>
                <a:gd name="connsiteX4" fmla="*/ 140640 w 180492"/>
                <a:gd name="connsiteY4" fmla="*/ 296190 h 426586"/>
                <a:gd name="connsiteX5" fmla="*/ 174740 w 180492"/>
                <a:gd name="connsiteY5" fmla="*/ 219227 h 426586"/>
                <a:gd name="connsiteX6" fmla="*/ 168168 w 180492"/>
                <a:gd name="connsiteY6" fmla="*/ 81782 h 426586"/>
                <a:gd name="connsiteX7" fmla="*/ 124734 w 180492"/>
                <a:gd name="connsiteY7" fmla="*/ 12059 h 426586"/>
                <a:gd name="connsiteX8" fmla="*/ 42628 w 180492"/>
                <a:gd name="connsiteY8" fmla="*/ 24060 h 426586"/>
                <a:gd name="connsiteX9" fmla="*/ 1766 w 180492"/>
                <a:gd name="connsiteY9" fmla="*/ 130550 h 426586"/>
                <a:gd name="connsiteX10" fmla="*/ 25483 w 180492"/>
                <a:gd name="connsiteY10" fmla="*/ 275044 h 426586"/>
                <a:gd name="connsiteX11" fmla="*/ 89967 w 180492"/>
                <a:gd name="connsiteY11" fmla="*/ 324002 h 426586"/>
                <a:gd name="connsiteX12" fmla="*/ 89967 w 180492"/>
                <a:gd name="connsiteY12" fmla="*/ 426587 h 42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492" h="426586">
                  <a:moveTo>
                    <a:pt x="88062" y="148076"/>
                  </a:moveTo>
                  <a:cubicBezTo>
                    <a:pt x="88634" y="148647"/>
                    <a:pt x="89682" y="149219"/>
                    <a:pt x="89777" y="149790"/>
                  </a:cubicBezTo>
                  <a:cubicBezTo>
                    <a:pt x="90634" y="185223"/>
                    <a:pt x="91968" y="220942"/>
                    <a:pt x="91396" y="255994"/>
                  </a:cubicBezTo>
                  <a:cubicBezTo>
                    <a:pt x="91015" y="277711"/>
                    <a:pt x="95016" y="300380"/>
                    <a:pt x="87777" y="324098"/>
                  </a:cubicBezTo>
                  <a:cubicBezTo>
                    <a:pt x="112161" y="324002"/>
                    <a:pt x="127210" y="312858"/>
                    <a:pt x="140640" y="296190"/>
                  </a:cubicBezTo>
                  <a:cubicBezTo>
                    <a:pt x="159024" y="273425"/>
                    <a:pt x="169406" y="246945"/>
                    <a:pt x="174740" y="219227"/>
                  </a:cubicBezTo>
                  <a:cubicBezTo>
                    <a:pt x="183598" y="173222"/>
                    <a:pt x="182836" y="126835"/>
                    <a:pt x="168168" y="81782"/>
                  </a:cubicBezTo>
                  <a:cubicBezTo>
                    <a:pt x="159500" y="55112"/>
                    <a:pt x="148165" y="29680"/>
                    <a:pt x="124734" y="12059"/>
                  </a:cubicBezTo>
                  <a:cubicBezTo>
                    <a:pt x="97968" y="-8039"/>
                    <a:pt x="65393" y="-2324"/>
                    <a:pt x="42628" y="24060"/>
                  </a:cubicBezTo>
                  <a:cubicBezTo>
                    <a:pt x="16053" y="54921"/>
                    <a:pt x="5481" y="92164"/>
                    <a:pt x="1766" y="130550"/>
                  </a:cubicBezTo>
                  <a:cubicBezTo>
                    <a:pt x="-2997" y="180175"/>
                    <a:pt x="909" y="229705"/>
                    <a:pt x="25483" y="275044"/>
                  </a:cubicBezTo>
                  <a:cubicBezTo>
                    <a:pt x="43581" y="308382"/>
                    <a:pt x="60059" y="321240"/>
                    <a:pt x="89967" y="324002"/>
                  </a:cubicBezTo>
                  <a:lnTo>
                    <a:pt x="89967" y="426587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3" name="Kombinationstegning: figur 152">
              <a:extLst>
                <a:ext uri="{FF2B5EF4-FFF2-40B4-BE49-F238E27FC236}">
                  <a16:creationId xmlns:a16="http://schemas.microsoft.com/office/drawing/2014/main" id="{332E9A5C-94FC-C293-6E0F-7EE6004F6342}"/>
                </a:ext>
              </a:extLst>
            </p:cNvPr>
            <p:cNvSpPr/>
            <p:nvPr/>
          </p:nvSpPr>
          <p:spPr>
            <a:xfrm>
              <a:off x="9958158" y="5529190"/>
              <a:ext cx="36575" cy="31337"/>
            </a:xfrm>
            <a:custGeom>
              <a:avLst/>
              <a:gdLst>
                <a:gd name="connsiteX0" fmla="*/ 0 w 36575"/>
                <a:gd name="connsiteY0" fmla="*/ 0 h 31337"/>
                <a:gd name="connsiteX1" fmla="*/ 36576 w 36575"/>
                <a:gd name="connsiteY1" fmla="*/ 31337 h 31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75" h="31337">
                  <a:moveTo>
                    <a:pt x="0" y="0"/>
                  </a:moveTo>
                  <a:cubicBezTo>
                    <a:pt x="12763" y="9811"/>
                    <a:pt x="19812" y="26194"/>
                    <a:pt x="36576" y="31337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4" name="Kombinationstegning: figur 153">
              <a:extLst>
                <a:ext uri="{FF2B5EF4-FFF2-40B4-BE49-F238E27FC236}">
                  <a16:creationId xmlns:a16="http://schemas.microsoft.com/office/drawing/2014/main" id="{221988A0-E036-54C3-ED42-B3CCFE7AD267}"/>
                </a:ext>
              </a:extLst>
            </p:cNvPr>
            <p:cNvSpPr/>
            <p:nvPr/>
          </p:nvSpPr>
          <p:spPr>
            <a:xfrm>
              <a:off x="10003401" y="5518808"/>
              <a:ext cx="27908" cy="24383"/>
            </a:xfrm>
            <a:custGeom>
              <a:avLst/>
              <a:gdLst>
                <a:gd name="connsiteX0" fmla="*/ 27908 w 27908"/>
                <a:gd name="connsiteY0" fmla="*/ 0 h 24383"/>
                <a:gd name="connsiteX1" fmla="*/ 0 w 27908"/>
                <a:gd name="connsiteY1" fmla="*/ 24384 h 2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908" h="24383">
                  <a:moveTo>
                    <a:pt x="27908" y="0"/>
                  </a:moveTo>
                  <a:cubicBezTo>
                    <a:pt x="18383" y="7906"/>
                    <a:pt x="12097" y="19431"/>
                    <a:pt x="0" y="24384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5" name="Kombinationstegning: figur 154">
              <a:extLst>
                <a:ext uri="{FF2B5EF4-FFF2-40B4-BE49-F238E27FC236}">
                  <a16:creationId xmlns:a16="http://schemas.microsoft.com/office/drawing/2014/main" id="{220F20CB-2A75-921A-268D-7A117C23D59A}"/>
                </a:ext>
              </a:extLst>
            </p:cNvPr>
            <p:cNvSpPr/>
            <p:nvPr/>
          </p:nvSpPr>
          <p:spPr>
            <a:xfrm>
              <a:off x="10001687" y="5469944"/>
              <a:ext cx="19145" cy="20859"/>
            </a:xfrm>
            <a:custGeom>
              <a:avLst/>
              <a:gdLst>
                <a:gd name="connsiteX0" fmla="*/ 19145 w 19145"/>
                <a:gd name="connsiteY0" fmla="*/ 0 h 20859"/>
                <a:gd name="connsiteX1" fmla="*/ 0 w 19145"/>
                <a:gd name="connsiteY1" fmla="*/ 20860 h 20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145" h="20859">
                  <a:moveTo>
                    <a:pt x="19145" y="0"/>
                  </a:moveTo>
                  <a:cubicBezTo>
                    <a:pt x="19145" y="12859"/>
                    <a:pt x="10478" y="17717"/>
                    <a:pt x="0" y="20860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6" name="Kombinationstegning: figur 155">
              <a:extLst>
                <a:ext uri="{FF2B5EF4-FFF2-40B4-BE49-F238E27FC236}">
                  <a16:creationId xmlns:a16="http://schemas.microsoft.com/office/drawing/2014/main" id="{3E1E5D52-986A-740A-0636-4CA92F8456E4}"/>
                </a:ext>
              </a:extLst>
            </p:cNvPr>
            <p:cNvSpPr/>
            <p:nvPr/>
          </p:nvSpPr>
          <p:spPr>
            <a:xfrm>
              <a:off x="9779555" y="5415028"/>
              <a:ext cx="138037" cy="326187"/>
            </a:xfrm>
            <a:custGeom>
              <a:avLst/>
              <a:gdLst>
                <a:gd name="connsiteX0" fmla="*/ 67447 w 138037"/>
                <a:gd name="connsiteY0" fmla="*/ 113019 h 326187"/>
                <a:gd name="connsiteX1" fmla="*/ 68685 w 138037"/>
                <a:gd name="connsiteY1" fmla="*/ 114352 h 326187"/>
                <a:gd name="connsiteX2" fmla="*/ 69923 w 138037"/>
                <a:gd name="connsiteY2" fmla="*/ 195600 h 326187"/>
                <a:gd name="connsiteX3" fmla="*/ 67161 w 138037"/>
                <a:gd name="connsiteY3" fmla="*/ 247702 h 326187"/>
                <a:gd name="connsiteX4" fmla="*/ 107547 w 138037"/>
                <a:gd name="connsiteY4" fmla="*/ 226366 h 326187"/>
                <a:gd name="connsiteX5" fmla="*/ 133645 w 138037"/>
                <a:gd name="connsiteY5" fmla="*/ 167597 h 326187"/>
                <a:gd name="connsiteX6" fmla="*/ 128597 w 138037"/>
                <a:gd name="connsiteY6" fmla="*/ 62536 h 326187"/>
                <a:gd name="connsiteX7" fmla="*/ 95355 w 138037"/>
                <a:gd name="connsiteY7" fmla="*/ 9196 h 326187"/>
                <a:gd name="connsiteX8" fmla="*/ 32585 w 138037"/>
                <a:gd name="connsiteY8" fmla="*/ 18340 h 326187"/>
                <a:gd name="connsiteX9" fmla="*/ 1343 w 138037"/>
                <a:gd name="connsiteY9" fmla="*/ 99779 h 326187"/>
                <a:gd name="connsiteX10" fmla="*/ 19440 w 138037"/>
                <a:gd name="connsiteY10" fmla="*/ 210269 h 326187"/>
                <a:gd name="connsiteX11" fmla="*/ 68685 w 138037"/>
                <a:gd name="connsiteY11" fmla="*/ 247702 h 326187"/>
                <a:gd name="connsiteX12" fmla="*/ 68685 w 138037"/>
                <a:gd name="connsiteY12" fmla="*/ 326188 h 326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8037" h="326187">
                  <a:moveTo>
                    <a:pt x="67447" y="113019"/>
                  </a:moveTo>
                  <a:cubicBezTo>
                    <a:pt x="67447" y="113019"/>
                    <a:pt x="68685" y="113876"/>
                    <a:pt x="68685" y="114352"/>
                  </a:cubicBezTo>
                  <a:cubicBezTo>
                    <a:pt x="69351" y="141403"/>
                    <a:pt x="70304" y="168740"/>
                    <a:pt x="69923" y="195600"/>
                  </a:cubicBezTo>
                  <a:cubicBezTo>
                    <a:pt x="69637" y="212174"/>
                    <a:pt x="72685" y="229509"/>
                    <a:pt x="67161" y="247702"/>
                  </a:cubicBezTo>
                  <a:cubicBezTo>
                    <a:pt x="85830" y="247607"/>
                    <a:pt x="97355" y="239034"/>
                    <a:pt x="107547" y="226366"/>
                  </a:cubicBezTo>
                  <a:cubicBezTo>
                    <a:pt x="121644" y="208935"/>
                    <a:pt x="129549" y="188742"/>
                    <a:pt x="133645" y="167597"/>
                  </a:cubicBezTo>
                  <a:cubicBezTo>
                    <a:pt x="140408" y="132449"/>
                    <a:pt x="139836" y="97016"/>
                    <a:pt x="128597" y="62536"/>
                  </a:cubicBezTo>
                  <a:cubicBezTo>
                    <a:pt x="121929" y="42152"/>
                    <a:pt x="113357" y="22721"/>
                    <a:pt x="95355" y="9196"/>
                  </a:cubicBezTo>
                  <a:cubicBezTo>
                    <a:pt x="74876" y="-6139"/>
                    <a:pt x="49920" y="-1758"/>
                    <a:pt x="32585" y="18340"/>
                  </a:cubicBezTo>
                  <a:cubicBezTo>
                    <a:pt x="12297" y="41962"/>
                    <a:pt x="4105" y="70442"/>
                    <a:pt x="1343" y="99779"/>
                  </a:cubicBezTo>
                  <a:cubicBezTo>
                    <a:pt x="-2276" y="137688"/>
                    <a:pt x="676" y="175598"/>
                    <a:pt x="19440" y="210269"/>
                  </a:cubicBezTo>
                  <a:cubicBezTo>
                    <a:pt x="33252" y="235796"/>
                    <a:pt x="45920" y="245606"/>
                    <a:pt x="68685" y="247702"/>
                  </a:cubicBezTo>
                  <a:lnTo>
                    <a:pt x="68685" y="326188"/>
                  </a:ln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7" name="Kombinationstegning: figur 156">
              <a:extLst>
                <a:ext uri="{FF2B5EF4-FFF2-40B4-BE49-F238E27FC236}">
                  <a16:creationId xmlns:a16="http://schemas.microsoft.com/office/drawing/2014/main" id="{000C5DC5-0697-3047-0814-AF0E165A5267}"/>
                </a:ext>
              </a:extLst>
            </p:cNvPr>
            <p:cNvSpPr/>
            <p:nvPr/>
          </p:nvSpPr>
          <p:spPr>
            <a:xfrm>
              <a:off x="9817664" y="5599961"/>
              <a:ext cx="28003" cy="24002"/>
            </a:xfrm>
            <a:custGeom>
              <a:avLst/>
              <a:gdLst>
                <a:gd name="connsiteX0" fmla="*/ 0 w 28003"/>
                <a:gd name="connsiteY0" fmla="*/ 0 h 24002"/>
                <a:gd name="connsiteX1" fmla="*/ 28004 w 28003"/>
                <a:gd name="connsiteY1" fmla="*/ 24003 h 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003" h="24002">
                  <a:moveTo>
                    <a:pt x="0" y="0"/>
                  </a:moveTo>
                  <a:cubicBezTo>
                    <a:pt x="9715" y="7525"/>
                    <a:pt x="15145" y="20002"/>
                    <a:pt x="28004" y="24003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59" name="Kombinationstegning: figur 158">
              <a:extLst>
                <a:ext uri="{FF2B5EF4-FFF2-40B4-BE49-F238E27FC236}">
                  <a16:creationId xmlns:a16="http://schemas.microsoft.com/office/drawing/2014/main" id="{75944138-FE21-B204-929F-F44E51BA76EC}"/>
                </a:ext>
              </a:extLst>
            </p:cNvPr>
            <p:cNvSpPr/>
            <p:nvPr/>
          </p:nvSpPr>
          <p:spPr>
            <a:xfrm>
              <a:off x="9852240" y="5591959"/>
              <a:ext cx="21335" cy="18669"/>
            </a:xfrm>
            <a:custGeom>
              <a:avLst/>
              <a:gdLst>
                <a:gd name="connsiteX0" fmla="*/ 21336 w 21335"/>
                <a:gd name="connsiteY0" fmla="*/ 0 h 18669"/>
                <a:gd name="connsiteX1" fmla="*/ 0 w 21335"/>
                <a:gd name="connsiteY1" fmla="*/ 18669 h 18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335" h="18669">
                  <a:moveTo>
                    <a:pt x="21336" y="0"/>
                  </a:moveTo>
                  <a:cubicBezTo>
                    <a:pt x="14097" y="6096"/>
                    <a:pt x="9239" y="14859"/>
                    <a:pt x="0" y="18669"/>
                  </a:cubicBezTo>
                </a:path>
              </a:pathLst>
            </a:custGeom>
            <a:noFill/>
            <a:ln w="9525" cap="sq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0" name="Kombinationstegning: figur 159">
              <a:extLst>
                <a:ext uri="{FF2B5EF4-FFF2-40B4-BE49-F238E27FC236}">
                  <a16:creationId xmlns:a16="http://schemas.microsoft.com/office/drawing/2014/main" id="{D179E4E8-3B10-C17E-B03F-483CC301C231}"/>
                </a:ext>
              </a:extLst>
            </p:cNvPr>
            <p:cNvSpPr/>
            <p:nvPr/>
          </p:nvSpPr>
          <p:spPr>
            <a:xfrm>
              <a:off x="9850906" y="5554621"/>
              <a:ext cx="14668" cy="16002"/>
            </a:xfrm>
            <a:custGeom>
              <a:avLst/>
              <a:gdLst>
                <a:gd name="connsiteX0" fmla="*/ 14669 w 14668"/>
                <a:gd name="connsiteY0" fmla="*/ 0 h 16002"/>
                <a:gd name="connsiteX1" fmla="*/ 0 w 14668"/>
                <a:gd name="connsiteY1" fmla="*/ 16002 h 1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668" h="16002">
                  <a:moveTo>
                    <a:pt x="14669" y="0"/>
                  </a:moveTo>
                  <a:cubicBezTo>
                    <a:pt x="14669" y="9811"/>
                    <a:pt x="8001" y="13525"/>
                    <a:pt x="0" y="16002"/>
                  </a:cubicBezTo>
                </a:path>
              </a:pathLst>
            </a:custGeom>
            <a:solidFill>
              <a:srgbClr val="15003C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1" name="Kombinationstegning: figur 160">
              <a:extLst>
                <a:ext uri="{FF2B5EF4-FFF2-40B4-BE49-F238E27FC236}">
                  <a16:creationId xmlns:a16="http://schemas.microsoft.com/office/drawing/2014/main" id="{3B3372EB-B2DC-B067-69A9-F04D0B47A751}"/>
                </a:ext>
              </a:extLst>
            </p:cNvPr>
            <p:cNvSpPr/>
            <p:nvPr/>
          </p:nvSpPr>
          <p:spPr>
            <a:xfrm>
              <a:off x="8567801" y="4887471"/>
              <a:ext cx="390078" cy="206749"/>
            </a:xfrm>
            <a:custGeom>
              <a:avLst/>
              <a:gdLst>
                <a:gd name="connsiteX0" fmla="*/ 127152 w 390078"/>
                <a:gd name="connsiteY0" fmla="*/ 62884 h 206749"/>
                <a:gd name="connsiteX1" fmla="*/ 51809 w 390078"/>
                <a:gd name="connsiteY1" fmla="*/ 87459 h 206749"/>
                <a:gd name="connsiteX2" fmla="*/ 27901 w 390078"/>
                <a:gd name="connsiteY2" fmla="*/ 114319 h 206749"/>
                <a:gd name="connsiteX3" fmla="*/ 1612 w 390078"/>
                <a:gd name="connsiteY3" fmla="*/ 168993 h 206749"/>
                <a:gd name="connsiteX4" fmla="*/ 49237 w 390078"/>
                <a:gd name="connsiteY4" fmla="*/ 205759 h 206749"/>
                <a:gd name="connsiteX5" fmla="*/ 139534 w 390078"/>
                <a:gd name="connsiteY5" fmla="*/ 206235 h 206749"/>
                <a:gd name="connsiteX6" fmla="*/ 335845 w 390078"/>
                <a:gd name="connsiteY6" fmla="*/ 206616 h 206749"/>
                <a:gd name="connsiteX7" fmla="*/ 388041 w 390078"/>
                <a:gd name="connsiteY7" fmla="*/ 177851 h 206749"/>
                <a:gd name="connsiteX8" fmla="*/ 363753 w 390078"/>
                <a:gd name="connsiteY8" fmla="*/ 131845 h 206749"/>
                <a:gd name="connsiteX9" fmla="*/ 351846 w 390078"/>
                <a:gd name="connsiteY9" fmla="*/ 109557 h 206749"/>
                <a:gd name="connsiteX10" fmla="*/ 269360 w 390078"/>
                <a:gd name="connsiteY10" fmla="*/ 53740 h 206749"/>
                <a:gd name="connsiteX11" fmla="*/ 204971 w 390078"/>
                <a:gd name="connsiteY11" fmla="*/ 781 h 206749"/>
                <a:gd name="connsiteX12" fmla="*/ 124008 w 390078"/>
                <a:gd name="connsiteY12" fmla="*/ 56693 h 206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0078" h="206749">
                  <a:moveTo>
                    <a:pt x="127152" y="62884"/>
                  </a:moveTo>
                  <a:cubicBezTo>
                    <a:pt x="91147" y="48501"/>
                    <a:pt x="72193" y="55836"/>
                    <a:pt x="51809" y="87459"/>
                  </a:cubicBezTo>
                  <a:cubicBezTo>
                    <a:pt x="45808" y="96698"/>
                    <a:pt x="44856" y="109176"/>
                    <a:pt x="27901" y="114319"/>
                  </a:cubicBezTo>
                  <a:cubicBezTo>
                    <a:pt x="5137" y="121177"/>
                    <a:pt x="-4007" y="141561"/>
                    <a:pt x="1612" y="168993"/>
                  </a:cubicBezTo>
                  <a:cubicBezTo>
                    <a:pt x="7518" y="197568"/>
                    <a:pt x="26663" y="204235"/>
                    <a:pt x="49237" y="205759"/>
                  </a:cubicBezTo>
                  <a:cubicBezTo>
                    <a:pt x="79241" y="207664"/>
                    <a:pt x="109435" y="206235"/>
                    <a:pt x="139534" y="206235"/>
                  </a:cubicBezTo>
                  <a:cubicBezTo>
                    <a:pt x="204971" y="206235"/>
                    <a:pt x="270408" y="205473"/>
                    <a:pt x="335845" y="206616"/>
                  </a:cubicBezTo>
                  <a:cubicBezTo>
                    <a:pt x="360038" y="207093"/>
                    <a:pt x="380231" y="200425"/>
                    <a:pt x="388041" y="177851"/>
                  </a:cubicBezTo>
                  <a:cubicBezTo>
                    <a:pt x="394995" y="157563"/>
                    <a:pt x="383470" y="140132"/>
                    <a:pt x="363753" y="131845"/>
                  </a:cubicBezTo>
                  <a:cubicBezTo>
                    <a:pt x="352323" y="126987"/>
                    <a:pt x="353371" y="117272"/>
                    <a:pt x="351846" y="109557"/>
                  </a:cubicBezTo>
                  <a:cubicBezTo>
                    <a:pt x="342607" y="63456"/>
                    <a:pt x="316413" y="44882"/>
                    <a:pt x="269360" y="53740"/>
                  </a:cubicBezTo>
                  <a:cubicBezTo>
                    <a:pt x="255930" y="26880"/>
                    <a:pt x="236880" y="5258"/>
                    <a:pt x="204971" y="781"/>
                  </a:cubicBezTo>
                  <a:cubicBezTo>
                    <a:pt x="161346" y="-5410"/>
                    <a:pt x="142868" y="26308"/>
                    <a:pt x="124008" y="56693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2" name="Kombinationstegning: figur 161">
              <a:extLst>
                <a:ext uri="{FF2B5EF4-FFF2-40B4-BE49-F238E27FC236}">
                  <a16:creationId xmlns:a16="http://schemas.microsoft.com/office/drawing/2014/main" id="{2FD0C84C-1B90-6D79-6439-FA6EBFCE886A}"/>
                </a:ext>
              </a:extLst>
            </p:cNvPr>
            <p:cNvSpPr/>
            <p:nvPr/>
          </p:nvSpPr>
          <p:spPr>
            <a:xfrm>
              <a:off x="10465364" y="5574624"/>
              <a:ext cx="36385" cy="17525"/>
            </a:xfrm>
            <a:custGeom>
              <a:avLst/>
              <a:gdLst>
                <a:gd name="connsiteX0" fmla="*/ 36386 w 36385"/>
                <a:gd name="connsiteY0" fmla="*/ 0 h 17525"/>
                <a:gd name="connsiteX1" fmla="*/ 12859 w 36385"/>
                <a:gd name="connsiteY1" fmla="*/ 17526 h 17525"/>
                <a:gd name="connsiteX2" fmla="*/ 0 w 36385"/>
                <a:gd name="connsiteY2" fmla="*/ 1810 h 1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385" h="17525">
                  <a:moveTo>
                    <a:pt x="36386" y="0"/>
                  </a:moveTo>
                  <a:cubicBezTo>
                    <a:pt x="26765" y="1333"/>
                    <a:pt x="22003" y="9906"/>
                    <a:pt x="12859" y="17526"/>
                  </a:cubicBezTo>
                  <a:cubicBezTo>
                    <a:pt x="8192" y="11811"/>
                    <a:pt x="4096" y="6763"/>
                    <a:pt x="0" y="181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3" name="Kombinationstegning: figur 162">
              <a:extLst>
                <a:ext uri="{FF2B5EF4-FFF2-40B4-BE49-F238E27FC236}">
                  <a16:creationId xmlns:a16="http://schemas.microsoft.com/office/drawing/2014/main" id="{C2D3E8F5-B8E8-0F3B-E44A-5607600CA504}"/>
                </a:ext>
              </a:extLst>
            </p:cNvPr>
            <p:cNvSpPr/>
            <p:nvPr/>
          </p:nvSpPr>
          <p:spPr>
            <a:xfrm>
              <a:off x="10382877" y="5495408"/>
              <a:ext cx="57912" cy="22542"/>
            </a:xfrm>
            <a:custGeom>
              <a:avLst/>
              <a:gdLst>
                <a:gd name="connsiteX0" fmla="*/ 57912 w 57912"/>
                <a:gd name="connsiteY0" fmla="*/ 540 h 22542"/>
                <a:gd name="connsiteX1" fmla="*/ 39910 w 57912"/>
                <a:gd name="connsiteY1" fmla="*/ 22542 h 22542"/>
                <a:gd name="connsiteX2" fmla="*/ 0 w 57912"/>
                <a:gd name="connsiteY2" fmla="*/ 540 h 2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912" h="22542">
                  <a:moveTo>
                    <a:pt x="57912" y="540"/>
                  </a:moveTo>
                  <a:cubicBezTo>
                    <a:pt x="51435" y="8541"/>
                    <a:pt x="44863" y="16542"/>
                    <a:pt x="39910" y="22542"/>
                  </a:cubicBezTo>
                  <a:cubicBezTo>
                    <a:pt x="21527" y="16827"/>
                    <a:pt x="17907" y="-3556"/>
                    <a:pt x="0" y="54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4" name="Kombinationstegning: figur 163">
              <a:extLst>
                <a:ext uri="{FF2B5EF4-FFF2-40B4-BE49-F238E27FC236}">
                  <a16:creationId xmlns:a16="http://schemas.microsoft.com/office/drawing/2014/main" id="{4ECA9C34-020F-0246-97B6-AB5768746E9D}"/>
                </a:ext>
              </a:extLst>
            </p:cNvPr>
            <p:cNvSpPr/>
            <p:nvPr/>
          </p:nvSpPr>
          <p:spPr>
            <a:xfrm>
              <a:off x="10532610" y="5478326"/>
              <a:ext cx="29146" cy="10858"/>
            </a:xfrm>
            <a:custGeom>
              <a:avLst/>
              <a:gdLst>
                <a:gd name="connsiteX0" fmla="*/ 0 w 29146"/>
                <a:gd name="connsiteY0" fmla="*/ 0 h 10858"/>
                <a:gd name="connsiteX1" fmla="*/ 14574 w 29146"/>
                <a:gd name="connsiteY1" fmla="*/ 10858 h 10858"/>
                <a:gd name="connsiteX2" fmla="*/ 29146 w 29146"/>
                <a:gd name="connsiteY2" fmla="*/ 0 h 10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146" h="10858">
                  <a:moveTo>
                    <a:pt x="0" y="0"/>
                  </a:moveTo>
                  <a:cubicBezTo>
                    <a:pt x="4858" y="3619"/>
                    <a:pt x="9716" y="7239"/>
                    <a:pt x="14574" y="10858"/>
                  </a:cubicBezTo>
                  <a:cubicBezTo>
                    <a:pt x="19431" y="7239"/>
                    <a:pt x="24289" y="3619"/>
                    <a:pt x="29146" y="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5" name="Kombinationstegning: figur 164">
              <a:extLst>
                <a:ext uri="{FF2B5EF4-FFF2-40B4-BE49-F238E27FC236}">
                  <a16:creationId xmlns:a16="http://schemas.microsoft.com/office/drawing/2014/main" id="{105875AE-6FB8-E266-E9F5-AAD80E94192A}"/>
                </a:ext>
              </a:extLst>
            </p:cNvPr>
            <p:cNvSpPr/>
            <p:nvPr/>
          </p:nvSpPr>
          <p:spPr>
            <a:xfrm>
              <a:off x="10336776" y="5368694"/>
              <a:ext cx="46291" cy="20295"/>
            </a:xfrm>
            <a:custGeom>
              <a:avLst/>
              <a:gdLst>
                <a:gd name="connsiteX0" fmla="*/ 0 w 46291"/>
                <a:gd name="connsiteY0" fmla="*/ 0 h 20295"/>
                <a:gd name="connsiteX1" fmla="*/ 46292 w 46291"/>
                <a:gd name="connsiteY1" fmla="*/ 5810 h 20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291" h="20295">
                  <a:moveTo>
                    <a:pt x="0" y="0"/>
                  </a:moveTo>
                  <a:cubicBezTo>
                    <a:pt x="14002" y="13621"/>
                    <a:pt x="26956" y="34766"/>
                    <a:pt x="46292" y="581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6" name="Kombinationstegning: figur 165">
              <a:extLst>
                <a:ext uri="{FF2B5EF4-FFF2-40B4-BE49-F238E27FC236}">
                  <a16:creationId xmlns:a16="http://schemas.microsoft.com/office/drawing/2014/main" id="{527D4F11-D47D-2A42-10CF-F6CDCDD97466}"/>
                </a:ext>
              </a:extLst>
            </p:cNvPr>
            <p:cNvSpPr/>
            <p:nvPr/>
          </p:nvSpPr>
          <p:spPr>
            <a:xfrm>
              <a:off x="10264482" y="5559575"/>
              <a:ext cx="43338" cy="18002"/>
            </a:xfrm>
            <a:custGeom>
              <a:avLst/>
              <a:gdLst>
                <a:gd name="connsiteX0" fmla="*/ 0 w 43338"/>
                <a:gd name="connsiteY0" fmla="*/ 0 h 18002"/>
                <a:gd name="connsiteX1" fmla="*/ 24003 w 43338"/>
                <a:gd name="connsiteY1" fmla="*/ 18002 h 18002"/>
                <a:gd name="connsiteX2" fmla="*/ 43339 w 43338"/>
                <a:gd name="connsiteY2" fmla="*/ 0 h 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338" h="18002">
                  <a:moveTo>
                    <a:pt x="0" y="0"/>
                  </a:moveTo>
                  <a:cubicBezTo>
                    <a:pt x="7715" y="5810"/>
                    <a:pt x="15430" y="11525"/>
                    <a:pt x="24003" y="18002"/>
                  </a:cubicBezTo>
                  <a:cubicBezTo>
                    <a:pt x="30385" y="12097"/>
                    <a:pt x="36862" y="6001"/>
                    <a:pt x="43339" y="0"/>
                  </a:cubicBezTo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sp>
          <p:nvSpPr>
            <p:cNvPr id="167" name="Kombinationstegning: figur 166">
              <a:extLst>
                <a:ext uri="{FF2B5EF4-FFF2-40B4-BE49-F238E27FC236}">
                  <a16:creationId xmlns:a16="http://schemas.microsoft.com/office/drawing/2014/main" id="{C46B0ED7-93FD-9E65-067A-D2B4FDAFE816}"/>
                </a:ext>
              </a:extLst>
            </p:cNvPr>
            <p:cNvSpPr/>
            <p:nvPr/>
          </p:nvSpPr>
          <p:spPr>
            <a:xfrm>
              <a:off x="8192128" y="4533065"/>
              <a:ext cx="268223" cy="268223"/>
            </a:xfrm>
            <a:custGeom>
              <a:avLst/>
              <a:gdLst>
                <a:gd name="connsiteX0" fmla="*/ 268224 w 268223"/>
                <a:gd name="connsiteY0" fmla="*/ 134112 h 268223"/>
                <a:gd name="connsiteX1" fmla="*/ 134112 w 268223"/>
                <a:gd name="connsiteY1" fmla="*/ 268224 h 268223"/>
                <a:gd name="connsiteX2" fmla="*/ 0 w 268223"/>
                <a:gd name="connsiteY2" fmla="*/ 134112 h 268223"/>
                <a:gd name="connsiteX3" fmla="*/ 134112 w 268223"/>
                <a:gd name="connsiteY3" fmla="*/ 0 h 268223"/>
                <a:gd name="connsiteX4" fmla="*/ 268224 w 268223"/>
                <a:gd name="connsiteY4" fmla="*/ 134112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8223" h="268223">
                  <a:moveTo>
                    <a:pt x="268224" y="134112"/>
                  </a:moveTo>
                  <a:cubicBezTo>
                    <a:pt x="268224" y="208180"/>
                    <a:pt x="208180" y="268224"/>
                    <a:pt x="134112" y="268224"/>
                  </a:cubicBezTo>
                  <a:cubicBezTo>
                    <a:pt x="60044" y="268224"/>
                    <a:pt x="0" y="208180"/>
                    <a:pt x="0" y="134112"/>
                  </a:cubicBezTo>
                  <a:cubicBezTo>
                    <a:pt x="0" y="60044"/>
                    <a:pt x="60044" y="0"/>
                    <a:pt x="134112" y="0"/>
                  </a:cubicBezTo>
                  <a:cubicBezTo>
                    <a:pt x="208180" y="0"/>
                    <a:pt x="268224" y="60044"/>
                    <a:pt x="268224" y="134112"/>
                  </a:cubicBezTo>
                  <a:close/>
                </a:path>
              </a:pathLst>
            </a:custGeom>
            <a:noFill/>
            <a:ln w="9525" cap="rnd">
              <a:solidFill>
                <a:srgbClr val="15003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a-DK"/>
            </a:p>
          </p:txBody>
        </p:sp>
        <p:grpSp>
          <p:nvGrpSpPr>
            <p:cNvPr id="168" name="Grafik 103">
              <a:extLst>
                <a:ext uri="{FF2B5EF4-FFF2-40B4-BE49-F238E27FC236}">
                  <a16:creationId xmlns:a16="http://schemas.microsoft.com/office/drawing/2014/main" id="{DEEFB3F1-24E4-2BC0-106E-706FD22AE3A3}"/>
                </a:ext>
              </a:extLst>
            </p:cNvPr>
            <p:cNvGrpSpPr/>
            <p:nvPr/>
          </p:nvGrpSpPr>
          <p:grpSpPr>
            <a:xfrm>
              <a:off x="5659417" y="4707361"/>
              <a:ext cx="921842" cy="1188350"/>
              <a:chOff x="5659417" y="4707361"/>
              <a:chExt cx="921842" cy="1188350"/>
            </a:xfrm>
            <a:noFill/>
          </p:grpSpPr>
          <p:sp>
            <p:nvSpPr>
              <p:cNvPr id="169" name="Kombinationstegning: figur 168">
                <a:extLst>
                  <a:ext uri="{FF2B5EF4-FFF2-40B4-BE49-F238E27FC236}">
                    <a16:creationId xmlns:a16="http://schemas.microsoft.com/office/drawing/2014/main" id="{53D1E9B5-9A40-E686-8F09-AFAD411C5B8D}"/>
                  </a:ext>
                </a:extLst>
              </p:cNvPr>
              <p:cNvSpPr/>
              <p:nvPr/>
            </p:nvSpPr>
            <p:spPr>
              <a:xfrm>
                <a:off x="5900487" y="5377266"/>
                <a:ext cx="680772" cy="518445"/>
              </a:xfrm>
              <a:custGeom>
                <a:avLst/>
                <a:gdLst>
                  <a:gd name="connsiteX0" fmla="*/ 680773 w 680772"/>
                  <a:gd name="connsiteY0" fmla="*/ 463201 h 518445"/>
                  <a:gd name="connsiteX1" fmla="*/ 680297 w 680772"/>
                  <a:gd name="connsiteY1" fmla="*/ 105823 h 518445"/>
                  <a:gd name="connsiteX2" fmla="*/ 680297 w 680772"/>
                  <a:gd name="connsiteY2" fmla="*/ 67818 h 518445"/>
                  <a:gd name="connsiteX3" fmla="*/ 336063 w 680772"/>
                  <a:gd name="connsiteY3" fmla="*/ 0 h 518445"/>
                  <a:gd name="connsiteX4" fmla="*/ 1259 w 680772"/>
                  <a:gd name="connsiteY4" fmla="*/ 67437 h 518445"/>
                  <a:gd name="connsiteX5" fmla="*/ 211 w 680772"/>
                  <a:gd name="connsiteY5" fmla="*/ 518446 h 518445"/>
                  <a:gd name="connsiteX6" fmla="*/ 211 w 680772"/>
                  <a:gd name="connsiteY6" fmla="*/ 518446 h 518445"/>
                  <a:gd name="connsiteX7" fmla="*/ 413596 w 680772"/>
                  <a:gd name="connsiteY7" fmla="*/ 518446 h 518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0772" h="518445">
                    <a:moveTo>
                      <a:pt x="680773" y="463201"/>
                    </a:moveTo>
                    <a:cubicBezTo>
                      <a:pt x="680582" y="362807"/>
                      <a:pt x="679439" y="165925"/>
                      <a:pt x="680297" y="105823"/>
                    </a:cubicBezTo>
                    <a:cubicBezTo>
                      <a:pt x="680201" y="85058"/>
                      <a:pt x="680297" y="74295"/>
                      <a:pt x="680297" y="67818"/>
                    </a:cubicBezTo>
                    <a:cubicBezTo>
                      <a:pt x="624956" y="48577"/>
                      <a:pt x="480081" y="476"/>
                      <a:pt x="336063" y="0"/>
                    </a:cubicBezTo>
                    <a:cubicBezTo>
                      <a:pt x="224335" y="1619"/>
                      <a:pt x="103177" y="32290"/>
                      <a:pt x="1259" y="67437"/>
                    </a:cubicBezTo>
                    <a:cubicBezTo>
                      <a:pt x="307" y="60388"/>
                      <a:pt x="-360" y="424148"/>
                      <a:pt x="211" y="518446"/>
                    </a:cubicBezTo>
                    <a:lnTo>
                      <a:pt x="211" y="518446"/>
                    </a:lnTo>
                    <a:cubicBezTo>
                      <a:pt x="88699" y="518160"/>
                      <a:pt x="261196" y="518350"/>
                      <a:pt x="413596" y="518446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0" name="Kombinationstegning: figur 169">
                <a:extLst>
                  <a:ext uri="{FF2B5EF4-FFF2-40B4-BE49-F238E27FC236}">
                    <a16:creationId xmlns:a16="http://schemas.microsoft.com/office/drawing/2014/main" id="{E588D282-282B-34C6-0F22-97BCF7D27A48}"/>
                  </a:ext>
                </a:extLst>
              </p:cNvPr>
              <p:cNvSpPr/>
              <p:nvPr/>
            </p:nvSpPr>
            <p:spPr>
              <a:xfrm>
                <a:off x="5659417" y="5317165"/>
                <a:ext cx="654760" cy="578525"/>
              </a:xfrm>
              <a:custGeom>
                <a:avLst/>
                <a:gdLst>
                  <a:gd name="connsiteX0" fmla="*/ 654666 w 654760"/>
                  <a:gd name="connsiteY0" fmla="*/ 578452 h 578525"/>
                  <a:gd name="connsiteX1" fmla="*/ 108 w 654760"/>
                  <a:gd name="connsiteY1" fmla="*/ 578452 h 578525"/>
                  <a:gd name="connsiteX2" fmla="*/ 108 w 654760"/>
                  <a:gd name="connsiteY2" fmla="*/ 220693 h 578525"/>
                  <a:gd name="connsiteX3" fmla="*/ 108 w 654760"/>
                  <a:gd name="connsiteY3" fmla="*/ 94 h 578525"/>
                  <a:gd name="connsiteX4" fmla="*/ 654666 w 654760"/>
                  <a:gd name="connsiteY4" fmla="*/ 94 h 578525"/>
                  <a:gd name="connsiteX5" fmla="*/ 654666 w 654760"/>
                  <a:gd name="connsiteY5" fmla="*/ 63054 h 578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4760" h="578525">
                    <a:moveTo>
                      <a:pt x="654666" y="578452"/>
                    </a:moveTo>
                    <a:cubicBezTo>
                      <a:pt x="523221" y="578071"/>
                      <a:pt x="-5797" y="578738"/>
                      <a:pt x="108" y="578452"/>
                    </a:cubicBezTo>
                    <a:cubicBezTo>
                      <a:pt x="-177" y="516539"/>
                      <a:pt x="204" y="222598"/>
                      <a:pt x="108" y="220693"/>
                    </a:cubicBezTo>
                    <a:cubicBezTo>
                      <a:pt x="108" y="165067"/>
                      <a:pt x="108" y="22859"/>
                      <a:pt x="108" y="94"/>
                    </a:cubicBezTo>
                    <a:cubicBezTo>
                      <a:pt x="141269" y="284"/>
                      <a:pt x="547034" y="-192"/>
                      <a:pt x="654666" y="94"/>
                    </a:cubicBezTo>
                    <a:cubicBezTo>
                      <a:pt x="654952" y="13524"/>
                      <a:pt x="654476" y="61816"/>
                      <a:pt x="654666" y="63054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1" name="Kombinationstegning: figur 170">
                <a:extLst>
                  <a:ext uri="{FF2B5EF4-FFF2-40B4-BE49-F238E27FC236}">
                    <a16:creationId xmlns:a16="http://schemas.microsoft.com/office/drawing/2014/main" id="{B3635D97-BF46-EC7E-8465-1EFB85B14136}"/>
                  </a:ext>
                </a:extLst>
              </p:cNvPr>
              <p:cNvSpPr/>
              <p:nvPr/>
            </p:nvSpPr>
            <p:spPr>
              <a:xfrm>
                <a:off x="6134156" y="5895617"/>
                <a:ext cx="160401" cy="9525"/>
              </a:xfrm>
              <a:custGeom>
                <a:avLst/>
                <a:gdLst>
                  <a:gd name="connsiteX0" fmla="*/ 160401 w 160401"/>
                  <a:gd name="connsiteY0" fmla="*/ 0 h 9525"/>
                  <a:gd name="connsiteX1" fmla="*/ 0 w 160401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401" h="9525">
                    <a:moveTo>
                      <a:pt x="160401" y="0"/>
                    </a:moveTo>
                    <a:cubicBezTo>
                      <a:pt x="160401" y="0"/>
                      <a:pt x="95" y="0"/>
                      <a:pt x="0" y="0"/>
                    </a:cubicBezTo>
                  </a:path>
                </a:pathLst>
              </a:custGeom>
              <a:noFill/>
              <a:ln w="9525" cap="sq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2" name="Kombinationstegning: figur 171">
                <a:extLst>
                  <a:ext uri="{FF2B5EF4-FFF2-40B4-BE49-F238E27FC236}">
                    <a16:creationId xmlns:a16="http://schemas.microsoft.com/office/drawing/2014/main" id="{B5E53212-4508-A177-2CA0-ADEDCF9F3CB2}"/>
                  </a:ext>
                </a:extLst>
              </p:cNvPr>
              <p:cNvSpPr/>
              <p:nvPr/>
            </p:nvSpPr>
            <p:spPr>
              <a:xfrm>
                <a:off x="6152900" y="4707361"/>
                <a:ext cx="210713" cy="677429"/>
              </a:xfrm>
              <a:custGeom>
                <a:avLst/>
                <a:gdLst>
                  <a:gd name="connsiteX0" fmla="*/ 20 w 210713"/>
                  <a:gd name="connsiteY0" fmla="*/ 569035 h 677429"/>
                  <a:gd name="connsiteX1" fmla="*/ 20 w 210713"/>
                  <a:gd name="connsiteY1" fmla="*/ 107 h 677429"/>
                  <a:gd name="connsiteX2" fmla="*/ 20213 w 210713"/>
                  <a:gd name="connsiteY2" fmla="*/ 107 h 677429"/>
                  <a:gd name="connsiteX3" fmla="*/ 210713 w 210713"/>
                  <a:gd name="connsiteY3" fmla="*/ 107 h 677429"/>
                  <a:gd name="connsiteX4" fmla="*/ 210713 w 210713"/>
                  <a:gd name="connsiteY4" fmla="*/ 677430 h 677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713" h="677429">
                    <a:moveTo>
                      <a:pt x="20" y="569035"/>
                    </a:moveTo>
                    <a:cubicBezTo>
                      <a:pt x="211" y="456926"/>
                      <a:pt x="-75" y="-8085"/>
                      <a:pt x="20" y="107"/>
                    </a:cubicBezTo>
                    <a:cubicBezTo>
                      <a:pt x="4021" y="-179"/>
                      <a:pt x="9545" y="297"/>
                      <a:pt x="20213" y="107"/>
                    </a:cubicBezTo>
                    <a:cubicBezTo>
                      <a:pt x="61266" y="-84"/>
                      <a:pt x="165565" y="107"/>
                      <a:pt x="210713" y="107"/>
                    </a:cubicBezTo>
                    <a:cubicBezTo>
                      <a:pt x="210713" y="95452"/>
                      <a:pt x="210713" y="593800"/>
                      <a:pt x="210713" y="677430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3" name="Kombinationstegning: figur 172">
                <a:extLst>
                  <a:ext uri="{FF2B5EF4-FFF2-40B4-BE49-F238E27FC236}">
                    <a16:creationId xmlns:a16="http://schemas.microsoft.com/office/drawing/2014/main" id="{0F203CF3-3A53-3DA2-5340-6FE72FD57FDE}"/>
                  </a:ext>
                </a:extLst>
              </p:cNvPr>
              <p:cNvSpPr/>
              <p:nvPr/>
            </p:nvSpPr>
            <p:spPr>
              <a:xfrm>
                <a:off x="6173494" y="4766438"/>
                <a:ext cx="169848" cy="612923"/>
              </a:xfrm>
              <a:custGeom>
                <a:avLst/>
                <a:gdLst>
                  <a:gd name="connsiteX0" fmla="*/ 0 w 169848"/>
                  <a:gd name="connsiteY0" fmla="*/ 509958 h 612923"/>
                  <a:gd name="connsiteX1" fmla="*/ 0 w 169848"/>
                  <a:gd name="connsiteY1" fmla="*/ 85 h 612923"/>
                  <a:gd name="connsiteX2" fmla="*/ 14859 w 169848"/>
                  <a:gd name="connsiteY2" fmla="*/ 85 h 612923"/>
                  <a:gd name="connsiteX3" fmla="*/ 169545 w 169848"/>
                  <a:gd name="connsiteY3" fmla="*/ 85 h 612923"/>
                  <a:gd name="connsiteX4" fmla="*/ 169736 w 169848"/>
                  <a:gd name="connsiteY4" fmla="*/ 612923 h 61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848" h="612923">
                    <a:moveTo>
                      <a:pt x="0" y="509958"/>
                    </a:moveTo>
                    <a:cubicBezTo>
                      <a:pt x="0" y="410803"/>
                      <a:pt x="0" y="-6297"/>
                      <a:pt x="0" y="85"/>
                    </a:cubicBezTo>
                    <a:cubicBezTo>
                      <a:pt x="2572" y="-106"/>
                      <a:pt x="6858" y="85"/>
                      <a:pt x="14859" y="85"/>
                    </a:cubicBezTo>
                    <a:cubicBezTo>
                      <a:pt x="47053" y="-11"/>
                      <a:pt x="133064" y="85"/>
                      <a:pt x="169545" y="85"/>
                    </a:cubicBezTo>
                    <a:cubicBezTo>
                      <a:pt x="170212" y="5895"/>
                      <a:pt x="169545" y="612828"/>
                      <a:pt x="169736" y="612923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4" name="Kombinationstegning: figur 173">
                <a:extLst>
                  <a:ext uri="{FF2B5EF4-FFF2-40B4-BE49-F238E27FC236}">
                    <a16:creationId xmlns:a16="http://schemas.microsoft.com/office/drawing/2014/main" id="{2E90FC29-CBA5-8B62-3DDD-DAEDF6C2C7BB}"/>
                  </a:ext>
                </a:extLst>
              </p:cNvPr>
              <p:cNvSpPr/>
              <p:nvPr/>
            </p:nvSpPr>
            <p:spPr>
              <a:xfrm>
                <a:off x="5659525" y="5276427"/>
                <a:ext cx="654558" cy="40831"/>
              </a:xfrm>
              <a:custGeom>
                <a:avLst/>
                <a:gdLst>
                  <a:gd name="connsiteX0" fmla="*/ 0 w 654558"/>
                  <a:gd name="connsiteY0" fmla="*/ 40832 h 40831"/>
                  <a:gd name="connsiteX1" fmla="*/ 83153 w 654558"/>
                  <a:gd name="connsiteY1" fmla="*/ 255 h 40831"/>
                  <a:gd name="connsiteX2" fmla="*/ 362617 w 654558"/>
                  <a:gd name="connsiteY2" fmla="*/ 65 h 40831"/>
                  <a:gd name="connsiteX3" fmla="*/ 592360 w 654558"/>
                  <a:gd name="connsiteY3" fmla="*/ 350 h 40831"/>
                  <a:gd name="connsiteX4" fmla="*/ 654558 w 654558"/>
                  <a:gd name="connsiteY4" fmla="*/ 40832 h 40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4558" h="40831">
                    <a:moveTo>
                      <a:pt x="0" y="40832"/>
                    </a:moveTo>
                    <a:cubicBezTo>
                      <a:pt x="1905" y="39784"/>
                      <a:pt x="63246" y="10066"/>
                      <a:pt x="83153" y="255"/>
                    </a:cubicBezTo>
                    <a:cubicBezTo>
                      <a:pt x="94107" y="-221"/>
                      <a:pt x="298133" y="255"/>
                      <a:pt x="362617" y="65"/>
                    </a:cubicBezTo>
                    <a:cubicBezTo>
                      <a:pt x="418243" y="350"/>
                      <a:pt x="572643" y="-412"/>
                      <a:pt x="592360" y="350"/>
                    </a:cubicBezTo>
                    <a:cubicBezTo>
                      <a:pt x="607314" y="9971"/>
                      <a:pt x="653320" y="40070"/>
                      <a:pt x="654558" y="40832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5" name="Kombinationstegning: figur 174">
                <a:extLst>
                  <a:ext uri="{FF2B5EF4-FFF2-40B4-BE49-F238E27FC236}">
                    <a16:creationId xmlns:a16="http://schemas.microsoft.com/office/drawing/2014/main" id="{9AD3B608-2655-C70F-65A4-3A328A520210}"/>
                  </a:ext>
                </a:extLst>
              </p:cNvPr>
              <p:cNvSpPr/>
              <p:nvPr/>
            </p:nvSpPr>
            <p:spPr>
              <a:xfrm>
                <a:off x="6195439" y="5061863"/>
                <a:ext cx="125883" cy="124804"/>
              </a:xfrm>
              <a:custGeom>
                <a:avLst/>
                <a:gdLst>
                  <a:gd name="connsiteX0" fmla="*/ 125884 w 125883"/>
                  <a:gd name="connsiteY0" fmla="*/ 62800 h 124804"/>
                  <a:gd name="connsiteX1" fmla="*/ 58 w 125883"/>
                  <a:gd name="connsiteY1" fmla="*/ 57466 h 124804"/>
                  <a:gd name="connsiteX2" fmla="*/ 125884 w 125883"/>
                  <a:gd name="connsiteY2" fmla="*/ 61848 h 124804"/>
                  <a:gd name="connsiteX3" fmla="*/ 125884 w 125883"/>
                  <a:gd name="connsiteY3" fmla="*/ 62800 h 124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883" h="124804">
                    <a:moveTo>
                      <a:pt x="125884" y="62800"/>
                    </a:moveTo>
                    <a:cubicBezTo>
                      <a:pt x="121978" y="148716"/>
                      <a:pt x="-3085" y="143858"/>
                      <a:pt x="58" y="57466"/>
                    </a:cubicBezTo>
                    <a:cubicBezTo>
                      <a:pt x="7774" y="-21877"/>
                      <a:pt x="123693" y="-17781"/>
                      <a:pt x="125884" y="61848"/>
                    </a:cubicBezTo>
                    <a:lnTo>
                      <a:pt x="125884" y="62800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6" name="Kombinationstegning: figur 175">
                <a:extLst>
                  <a:ext uri="{FF2B5EF4-FFF2-40B4-BE49-F238E27FC236}">
                    <a16:creationId xmlns:a16="http://schemas.microsoft.com/office/drawing/2014/main" id="{5CA4CEC5-0D62-C66C-4DDE-5104CF8CBD73}"/>
                  </a:ext>
                </a:extLst>
              </p:cNvPr>
              <p:cNvSpPr/>
              <p:nvPr/>
            </p:nvSpPr>
            <p:spPr>
              <a:xfrm>
                <a:off x="6152920" y="4811672"/>
                <a:ext cx="210788" cy="9525"/>
              </a:xfrm>
              <a:custGeom>
                <a:avLst/>
                <a:gdLst>
                  <a:gd name="connsiteX0" fmla="*/ 0 w 210788"/>
                  <a:gd name="connsiteY0" fmla="*/ 0 h 9525"/>
                  <a:gd name="connsiteX1" fmla="*/ 210788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0" y="0"/>
                    </a:moveTo>
                    <a:lnTo>
                      <a:pt x="210788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7" name="Kombinationstegning: figur 176">
                <a:extLst>
                  <a:ext uri="{FF2B5EF4-FFF2-40B4-BE49-F238E27FC236}">
                    <a16:creationId xmlns:a16="http://schemas.microsoft.com/office/drawing/2014/main" id="{102C8CEA-4995-93B0-1173-C315CE888BBD}"/>
                  </a:ext>
                </a:extLst>
              </p:cNvPr>
              <p:cNvSpPr/>
              <p:nvPr/>
            </p:nvSpPr>
            <p:spPr>
              <a:xfrm>
                <a:off x="6152920" y="4841866"/>
                <a:ext cx="210788" cy="9525"/>
              </a:xfrm>
              <a:custGeom>
                <a:avLst/>
                <a:gdLst>
                  <a:gd name="connsiteX0" fmla="*/ 210788 w 210788"/>
                  <a:gd name="connsiteY0" fmla="*/ 0 h 9525"/>
                  <a:gd name="connsiteX1" fmla="*/ 0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210788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8" name="Kombinationstegning: figur 177">
                <a:extLst>
                  <a:ext uri="{FF2B5EF4-FFF2-40B4-BE49-F238E27FC236}">
                    <a16:creationId xmlns:a16="http://schemas.microsoft.com/office/drawing/2014/main" id="{E0A6471A-B860-070A-4CEC-68F77A07C04C}"/>
                  </a:ext>
                </a:extLst>
              </p:cNvPr>
              <p:cNvSpPr/>
              <p:nvPr/>
            </p:nvSpPr>
            <p:spPr>
              <a:xfrm>
                <a:off x="6314083" y="5091802"/>
                <a:ext cx="49625" cy="9525"/>
              </a:xfrm>
              <a:custGeom>
                <a:avLst/>
                <a:gdLst>
                  <a:gd name="connsiteX0" fmla="*/ 0 w 49625"/>
                  <a:gd name="connsiteY0" fmla="*/ 0 h 9525"/>
                  <a:gd name="connsiteX1" fmla="*/ 49625 w 49625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625" h="9525">
                    <a:moveTo>
                      <a:pt x="0" y="0"/>
                    </a:moveTo>
                    <a:lnTo>
                      <a:pt x="49625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79" name="Kombinationstegning: figur 178">
                <a:extLst>
                  <a:ext uri="{FF2B5EF4-FFF2-40B4-BE49-F238E27FC236}">
                    <a16:creationId xmlns:a16="http://schemas.microsoft.com/office/drawing/2014/main" id="{A2ADEE58-5A7A-2B1D-3035-D2CC8133A98C}"/>
                  </a:ext>
                </a:extLst>
              </p:cNvPr>
              <p:cNvSpPr/>
              <p:nvPr/>
            </p:nvSpPr>
            <p:spPr>
              <a:xfrm>
                <a:off x="6152920" y="5091802"/>
                <a:ext cx="51244" cy="9525"/>
              </a:xfrm>
              <a:custGeom>
                <a:avLst/>
                <a:gdLst>
                  <a:gd name="connsiteX0" fmla="*/ 0 w 51244"/>
                  <a:gd name="connsiteY0" fmla="*/ 0 h 9525"/>
                  <a:gd name="connsiteX1" fmla="*/ 36195 w 51244"/>
                  <a:gd name="connsiteY1" fmla="*/ 0 h 9525"/>
                  <a:gd name="connsiteX2" fmla="*/ 51244 w 51244"/>
                  <a:gd name="connsiteY2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1244" h="9525">
                    <a:moveTo>
                      <a:pt x="0" y="0"/>
                    </a:moveTo>
                    <a:lnTo>
                      <a:pt x="36195" y="0"/>
                    </a:lnTo>
                    <a:lnTo>
                      <a:pt x="51244" y="0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80" name="Kombinationstegning: figur 179">
                <a:extLst>
                  <a:ext uri="{FF2B5EF4-FFF2-40B4-BE49-F238E27FC236}">
                    <a16:creationId xmlns:a16="http://schemas.microsoft.com/office/drawing/2014/main" id="{E2B89046-3F85-8B90-DF33-FEEAD685000E}"/>
                  </a:ext>
                </a:extLst>
              </p:cNvPr>
              <p:cNvSpPr/>
              <p:nvPr/>
            </p:nvSpPr>
            <p:spPr>
              <a:xfrm>
                <a:off x="6152920" y="5121996"/>
                <a:ext cx="42386" cy="9525"/>
              </a:xfrm>
              <a:custGeom>
                <a:avLst/>
                <a:gdLst>
                  <a:gd name="connsiteX0" fmla="*/ 42386 w 42386"/>
                  <a:gd name="connsiteY0" fmla="*/ 0 h 9525"/>
                  <a:gd name="connsiteX1" fmla="*/ 0 w 42386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386" h="9525">
                    <a:moveTo>
                      <a:pt x="42386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81" name="Kombinationstegning: figur 180">
                <a:extLst>
                  <a:ext uri="{FF2B5EF4-FFF2-40B4-BE49-F238E27FC236}">
                    <a16:creationId xmlns:a16="http://schemas.microsoft.com/office/drawing/2014/main" id="{80E9CF72-4BC2-E3B7-DA76-0A646AE13A15}"/>
                  </a:ext>
                </a:extLst>
              </p:cNvPr>
              <p:cNvSpPr/>
              <p:nvPr/>
            </p:nvSpPr>
            <p:spPr>
              <a:xfrm>
                <a:off x="6321322" y="5121996"/>
                <a:ext cx="42386" cy="9525"/>
              </a:xfrm>
              <a:custGeom>
                <a:avLst/>
                <a:gdLst>
                  <a:gd name="connsiteX0" fmla="*/ 42386 w 42386"/>
                  <a:gd name="connsiteY0" fmla="*/ 0 h 9525"/>
                  <a:gd name="connsiteX1" fmla="*/ 0 w 42386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386" h="9525">
                    <a:moveTo>
                      <a:pt x="42386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grpSp>
            <p:nvGrpSpPr>
              <p:cNvPr id="182" name="Grafik 103">
                <a:extLst>
                  <a:ext uri="{FF2B5EF4-FFF2-40B4-BE49-F238E27FC236}">
                    <a16:creationId xmlns:a16="http://schemas.microsoft.com/office/drawing/2014/main" id="{F79BDC43-726F-95F9-38B6-3987A1217EA5}"/>
                  </a:ext>
                </a:extLst>
              </p:cNvPr>
              <p:cNvGrpSpPr/>
              <p:nvPr/>
            </p:nvGrpSpPr>
            <p:grpSpPr>
              <a:xfrm>
                <a:off x="6152920" y="5213912"/>
                <a:ext cx="210788" cy="30194"/>
                <a:chOff x="6152920" y="5213912"/>
                <a:chExt cx="210788" cy="30194"/>
              </a:xfrm>
              <a:noFill/>
            </p:grpSpPr>
            <p:sp>
              <p:nvSpPr>
                <p:cNvPr id="218" name="Kombinationstegning: figur 217">
                  <a:extLst>
                    <a:ext uri="{FF2B5EF4-FFF2-40B4-BE49-F238E27FC236}">
                      <a16:creationId xmlns:a16="http://schemas.microsoft.com/office/drawing/2014/main" id="{F02D0122-A2CB-34B2-9C73-53C836BEA460}"/>
                    </a:ext>
                  </a:extLst>
                </p:cNvPr>
                <p:cNvSpPr/>
                <p:nvPr/>
              </p:nvSpPr>
              <p:spPr>
                <a:xfrm>
                  <a:off x="6152920" y="5213912"/>
                  <a:ext cx="210788" cy="9525"/>
                </a:xfrm>
                <a:custGeom>
                  <a:avLst/>
                  <a:gdLst>
                    <a:gd name="connsiteX0" fmla="*/ 0 w 210788"/>
                    <a:gd name="connsiteY0" fmla="*/ 0 h 9525"/>
                    <a:gd name="connsiteX1" fmla="*/ 210788 w 210788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0788" h="9525">
                      <a:moveTo>
                        <a:pt x="0" y="0"/>
                      </a:moveTo>
                      <a:cubicBezTo>
                        <a:pt x="0" y="0"/>
                        <a:pt x="210693" y="0"/>
                        <a:pt x="210788" y="0"/>
                      </a:cubicBezTo>
                    </a:path>
                  </a:pathLst>
                </a:custGeom>
                <a:noFill/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9" name="Kombinationstegning: figur 218">
                  <a:extLst>
                    <a:ext uri="{FF2B5EF4-FFF2-40B4-BE49-F238E27FC236}">
                      <a16:creationId xmlns:a16="http://schemas.microsoft.com/office/drawing/2014/main" id="{BF42313F-4D0C-2621-D757-AA02D78B1E76}"/>
                    </a:ext>
                  </a:extLst>
                </p:cNvPr>
                <p:cNvSpPr/>
                <p:nvPr/>
              </p:nvSpPr>
              <p:spPr>
                <a:xfrm>
                  <a:off x="6152920" y="5244106"/>
                  <a:ext cx="210788" cy="9525"/>
                </a:xfrm>
                <a:custGeom>
                  <a:avLst/>
                  <a:gdLst>
                    <a:gd name="connsiteX0" fmla="*/ 210788 w 210788"/>
                    <a:gd name="connsiteY0" fmla="*/ 0 h 9525"/>
                    <a:gd name="connsiteX1" fmla="*/ 0 w 210788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0788" h="9525">
                      <a:moveTo>
                        <a:pt x="210788" y="0"/>
                      </a:moveTo>
                      <a:cubicBezTo>
                        <a:pt x="210788" y="0"/>
                        <a:pt x="95" y="0"/>
                        <a:pt x="0" y="0"/>
                      </a:cubicBezTo>
                    </a:path>
                  </a:pathLst>
                </a:custGeom>
                <a:noFill/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</p:grpSp>
          <p:sp>
            <p:nvSpPr>
              <p:cNvPr id="183" name="Kombinationstegning: figur 182">
                <a:extLst>
                  <a:ext uri="{FF2B5EF4-FFF2-40B4-BE49-F238E27FC236}">
                    <a16:creationId xmlns:a16="http://schemas.microsoft.com/office/drawing/2014/main" id="{4284DE10-1E43-E1BF-0F92-3684D66B57A9}"/>
                  </a:ext>
                </a:extLst>
              </p:cNvPr>
              <p:cNvSpPr/>
              <p:nvPr/>
            </p:nvSpPr>
            <p:spPr>
              <a:xfrm>
                <a:off x="6152920" y="4942069"/>
                <a:ext cx="210788" cy="9525"/>
              </a:xfrm>
              <a:custGeom>
                <a:avLst/>
                <a:gdLst>
                  <a:gd name="connsiteX0" fmla="*/ 0 w 210788"/>
                  <a:gd name="connsiteY0" fmla="*/ 0 h 9525"/>
                  <a:gd name="connsiteX1" fmla="*/ 210788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0" y="0"/>
                    </a:moveTo>
                    <a:lnTo>
                      <a:pt x="210788" y="0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84" name="Kombinationstegning: figur 183">
                <a:extLst>
                  <a:ext uri="{FF2B5EF4-FFF2-40B4-BE49-F238E27FC236}">
                    <a16:creationId xmlns:a16="http://schemas.microsoft.com/office/drawing/2014/main" id="{C3D1E3F2-3855-1155-C2F4-44F5541AE751}"/>
                  </a:ext>
                </a:extLst>
              </p:cNvPr>
              <p:cNvSpPr/>
              <p:nvPr/>
            </p:nvSpPr>
            <p:spPr>
              <a:xfrm>
                <a:off x="6152920" y="4972168"/>
                <a:ext cx="210788" cy="9525"/>
              </a:xfrm>
              <a:custGeom>
                <a:avLst/>
                <a:gdLst>
                  <a:gd name="connsiteX0" fmla="*/ 210788 w 210788"/>
                  <a:gd name="connsiteY0" fmla="*/ 0 h 9525"/>
                  <a:gd name="connsiteX1" fmla="*/ 0 w 2107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0788" h="9525">
                    <a:moveTo>
                      <a:pt x="210788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grpSp>
            <p:nvGrpSpPr>
              <p:cNvPr id="185" name="Grafik 103">
                <a:extLst>
                  <a:ext uri="{FF2B5EF4-FFF2-40B4-BE49-F238E27FC236}">
                    <a16:creationId xmlns:a16="http://schemas.microsoft.com/office/drawing/2014/main" id="{9B47AA00-62A6-3065-1749-148C435E5C55}"/>
                  </a:ext>
                </a:extLst>
              </p:cNvPr>
              <p:cNvGrpSpPr/>
              <p:nvPr/>
            </p:nvGrpSpPr>
            <p:grpSpPr>
              <a:xfrm>
                <a:off x="6239217" y="4710040"/>
                <a:ext cx="38195" cy="583977"/>
                <a:chOff x="6239217" y="4710040"/>
                <a:chExt cx="38195" cy="583977"/>
              </a:xfrm>
              <a:noFill/>
            </p:grpSpPr>
            <p:sp>
              <p:nvSpPr>
                <p:cNvPr id="208" name="Kombinationstegning: figur 207">
                  <a:extLst>
                    <a:ext uri="{FF2B5EF4-FFF2-40B4-BE49-F238E27FC236}">
                      <a16:creationId xmlns:a16="http://schemas.microsoft.com/office/drawing/2014/main" id="{D06F0EE4-D588-F593-4E15-6AEE7CE9B2C1}"/>
                    </a:ext>
                  </a:extLst>
                </p:cNvPr>
                <p:cNvSpPr/>
                <p:nvPr/>
              </p:nvSpPr>
              <p:spPr>
                <a:xfrm>
                  <a:off x="6277412" y="5246583"/>
                  <a:ext cx="9525" cy="47434"/>
                </a:xfrm>
                <a:custGeom>
                  <a:avLst/>
                  <a:gdLst>
                    <a:gd name="connsiteX0" fmla="*/ 0 w 9525"/>
                    <a:gd name="connsiteY0" fmla="*/ 0 h 47434"/>
                    <a:gd name="connsiteX1" fmla="*/ 0 w 9525"/>
                    <a:gd name="connsiteY1" fmla="*/ 47434 h 474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47434">
                      <a:moveTo>
                        <a:pt x="0" y="0"/>
                      </a:moveTo>
                      <a:lnTo>
                        <a:pt x="0" y="47434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09" name="Kombinationstegning: figur 208">
                  <a:extLst>
                    <a:ext uri="{FF2B5EF4-FFF2-40B4-BE49-F238E27FC236}">
                      <a16:creationId xmlns:a16="http://schemas.microsoft.com/office/drawing/2014/main" id="{3DF50698-AFA7-63D4-B6AE-5552E07E2373}"/>
                    </a:ext>
                  </a:extLst>
                </p:cNvPr>
                <p:cNvSpPr/>
                <p:nvPr/>
              </p:nvSpPr>
              <p:spPr>
                <a:xfrm>
                  <a:off x="6277412" y="5187147"/>
                  <a:ext cx="9525" cy="22097"/>
                </a:xfrm>
                <a:custGeom>
                  <a:avLst/>
                  <a:gdLst>
                    <a:gd name="connsiteX0" fmla="*/ 0 w 9525"/>
                    <a:gd name="connsiteY0" fmla="*/ 0 h 22097"/>
                    <a:gd name="connsiteX1" fmla="*/ 0 w 9525"/>
                    <a:gd name="connsiteY1" fmla="*/ 22098 h 2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2097">
                      <a:moveTo>
                        <a:pt x="0" y="0"/>
                      </a:moveTo>
                      <a:lnTo>
                        <a:pt x="0" y="22098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0" name="Kombinationstegning: figur 209">
                  <a:extLst>
                    <a:ext uri="{FF2B5EF4-FFF2-40B4-BE49-F238E27FC236}">
                      <a16:creationId xmlns:a16="http://schemas.microsoft.com/office/drawing/2014/main" id="{2F325136-5734-FCF1-935C-2D71AA711A02}"/>
                    </a:ext>
                  </a:extLst>
                </p:cNvPr>
                <p:cNvSpPr/>
                <p:nvPr/>
              </p:nvSpPr>
              <p:spPr>
                <a:xfrm>
                  <a:off x="6277412" y="4972168"/>
                  <a:ext cx="9525" cy="92011"/>
                </a:xfrm>
                <a:custGeom>
                  <a:avLst/>
                  <a:gdLst>
                    <a:gd name="connsiteX0" fmla="*/ 0 w 9525"/>
                    <a:gd name="connsiteY0" fmla="*/ 0 h 92011"/>
                    <a:gd name="connsiteX1" fmla="*/ 0 w 9525"/>
                    <a:gd name="connsiteY1" fmla="*/ 92012 h 92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92011">
                      <a:moveTo>
                        <a:pt x="0" y="0"/>
                      </a:moveTo>
                      <a:lnTo>
                        <a:pt x="0" y="92012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1" name="Kombinationstegning: figur 210">
                  <a:extLst>
                    <a:ext uri="{FF2B5EF4-FFF2-40B4-BE49-F238E27FC236}">
                      <a16:creationId xmlns:a16="http://schemas.microsoft.com/office/drawing/2014/main" id="{2F3F8CDB-D29A-A937-0C37-F4D65A6130C6}"/>
                    </a:ext>
                  </a:extLst>
                </p:cNvPr>
                <p:cNvSpPr/>
                <p:nvPr/>
              </p:nvSpPr>
              <p:spPr>
                <a:xfrm>
                  <a:off x="6277412" y="4841866"/>
                  <a:ext cx="9525" cy="100202"/>
                </a:xfrm>
                <a:custGeom>
                  <a:avLst/>
                  <a:gdLst>
                    <a:gd name="connsiteX0" fmla="*/ 0 w 9525"/>
                    <a:gd name="connsiteY0" fmla="*/ 0 h 100202"/>
                    <a:gd name="connsiteX1" fmla="*/ 0 w 9525"/>
                    <a:gd name="connsiteY1" fmla="*/ 100203 h 100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00202">
                      <a:moveTo>
                        <a:pt x="0" y="0"/>
                      </a:moveTo>
                      <a:lnTo>
                        <a:pt x="0" y="100203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2" name="Kombinationstegning: figur 211">
                  <a:extLst>
                    <a:ext uri="{FF2B5EF4-FFF2-40B4-BE49-F238E27FC236}">
                      <a16:creationId xmlns:a16="http://schemas.microsoft.com/office/drawing/2014/main" id="{6253C578-9D39-D584-0CC1-54D15866AEE4}"/>
                    </a:ext>
                  </a:extLst>
                </p:cNvPr>
                <p:cNvSpPr/>
                <p:nvPr/>
              </p:nvSpPr>
              <p:spPr>
                <a:xfrm>
                  <a:off x="6277412" y="4710040"/>
                  <a:ext cx="9525" cy="101631"/>
                </a:xfrm>
                <a:custGeom>
                  <a:avLst/>
                  <a:gdLst>
                    <a:gd name="connsiteX0" fmla="*/ 0 w 9525"/>
                    <a:gd name="connsiteY0" fmla="*/ 0 h 101631"/>
                    <a:gd name="connsiteX1" fmla="*/ 0 w 9525"/>
                    <a:gd name="connsiteY1" fmla="*/ 83344 h 101631"/>
                    <a:gd name="connsiteX2" fmla="*/ 0 w 9525"/>
                    <a:gd name="connsiteY2" fmla="*/ 101632 h 101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5" h="101631">
                      <a:moveTo>
                        <a:pt x="0" y="0"/>
                      </a:moveTo>
                      <a:lnTo>
                        <a:pt x="0" y="83344"/>
                      </a:lnTo>
                      <a:lnTo>
                        <a:pt x="0" y="101632"/>
                      </a:lnTo>
                    </a:path>
                  </a:pathLst>
                </a:custGeom>
                <a:noFill/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3" name="Kombinationstegning: figur 212">
                  <a:extLst>
                    <a:ext uri="{FF2B5EF4-FFF2-40B4-BE49-F238E27FC236}">
                      <a16:creationId xmlns:a16="http://schemas.microsoft.com/office/drawing/2014/main" id="{02E5E7C1-4792-2D8E-1D3D-FD87A4F10A62}"/>
                    </a:ext>
                  </a:extLst>
                </p:cNvPr>
                <p:cNvSpPr/>
                <p:nvPr/>
              </p:nvSpPr>
              <p:spPr>
                <a:xfrm>
                  <a:off x="6239217" y="5244107"/>
                  <a:ext cx="9525" cy="32289"/>
                </a:xfrm>
                <a:custGeom>
                  <a:avLst/>
                  <a:gdLst>
                    <a:gd name="connsiteX0" fmla="*/ 0 w 9525"/>
                    <a:gd name="connsiteY0" fmla="*/ 0 h 32289"/>
                    <a:gd name="connsiteX1" fmla="*/ 0 w 9525"/>
                    <a:gd name="connsiteY1" fmla="*/ 32290 h 32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32289">
                      <a:moveTo>
                        <a:pt x="0" y="0"/>
                      </a:moveTo>
                      <a:lnTo>
                        <a:pt x="0" y="32290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4" name="Kombinationstegning: figur 213">
                  <a:extLst>
                    <a:ext uri="{FF2B5EF4-FFF2-40B4-BE49-F238E27FC236}">
                      <a16:creationId xmlns:a16="http://schemas.microsoft.com/office/drawing/2014/main" id="{417E9735-F24E-C763-FA90-E2343373A047}"/>
                    </a:ext>
                  </a:extLst>
                </p:cNvPr>
                <p:cNvSpPr/>
                <p:nvPr/>
              </p:nvSpPr>
              <p:spPr>
                <a:xfrm>
                  <a:off x="6239217" y="5184194"/>
                  <a:ext cx="9525" cy="25050"/>
                </a:xfrm>
                <a:custGeom>
                  <a:avLst/>
                  <a:gdLst>
                    <a:gd name="connsiteX0" fmla="*/ 0 w 9525"/>
                    <a:gd name="connsiteY0" fmla="*/ 0 h 25050"/>
                    <a:gd name="connsiteX1" fmla="*/ 0 w 9525"/>
                    <a:gd name="connsiteY1" fmla="*/ 25051 h 25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050">
                      <a:moveTo>
                        <a:pt x="0" y="0"/>
                      </a:moveTo>
                      <a:lnTo>
                        <a:pt x="0" y="25051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5" name="Kombinationstegning: figur 214">
                  <a:extLst>
                    <a:ext uri="{FF2B5EF4-FFF2-40B4-BE49-F238E27FC236}">
                      <a16:creationId xmlns:a16="http://schemas.microsoft.com/office/drawing/2014/main" id="{2AA3CCA1-7FDC-2294-F5D5-55F144AC2AC2}"/>
                    </a:ext>
                  </a:extLst>
                </p:cNvPr>
                <p:cNvSpPr/>
                <p:nvPr/>
              </p:nvSpPr>
              <p:spPr>
                <a:xfrm>
                  <a:off x="6239217" y="4972168"/>
                  <a:ext cx="9525" cy="92011"/>
                </a:xfrm>
                <a:custGeom>
                  <a:avLst/>
                  <a:gdLst>
                    <a:gd name="connsiteX0" fmla="*/ 0 w 9525"/>
                    <a:gd name="connsiteY0" fmla="*/ 0 h 92011"/>
                    <a:gd name="connsiteX1" fmla="*/ 0 w 9525"/>
                    <a:gd name="connsiteY1" fmla="*/ 92012 h 92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92011">
                      <a:moveTo>
                        <a:pt x="0" y="0"/>
                      </a:moveTo>
                      <a:lnTo>
                        <a:pt x="0" y="92012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6" name="Kombinationstegning: figur 215">
                  <a:extLst>
                    <a:ext uri="{FF2B5EF4-FFF2-40B4-BE49-F238E27FC236}">
                      <a16:creationId xmlns:a16="http://schemas.microsoft.com/office/drawing/2014/main" id="{ACED92F4-D222-9710-F149-6126EA239239}"/>
                    </a:ext>
                  </a:extLst>
                </p:cNvPr>
                <p:cNvSpPr/>
                <p:nvPr/>
              </p:nvSpPr>
              <p:spPr>
                <a:xfrm>
                  <a:off x="6239217" y="4841866"/>
                  <a:ext cx="9525" cy="100202"/>
                </a:xfrm>
                <a:custGeom>
                  <a:avLst/>
                  <a:gdLst>
                    <a:gd name="connsiteX0" fmla="*/ 0 w 9525"/>
                    <a:gd name="connsiteY0" fmla="*/ 0 h 100202"/>
                    <a:gd name="connsiteX1" fmla="*/ 0 w 9525"/>
                    <a:gd name="connsiteY1" fmla="*/ 100203 h 100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00202">
                      <a:moveTo>
                        <a:pt x="0" y="0"/>
                      </a:moveTo>
                      <a:lnTo>
                        <a:pt x="0" y="100203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17" name="Kombinationstegning: figur 216">
                  <a:extLst>
                    <a:ext uri="{FF2B5EF4-FFF2-40B4-BE49-F238E27FC236}">
                      <a16:creationId xmlns:a16="http://schemas.microsoft.com/office/drawing/2014/main" id="{36443B97-8235-6F1D-76E1-757E324FBF75}"/>
                    </a:ext>
                  </a:extLst>
                </p:cNvPr>
                <p:cNvSpPr/>
                <p:nvPr/>
              </p:nvSpPr>
              <p:spPr>
                <a:xfrm>
                  <a:off x="6239217" y="4710040"/>
                  <a:ext cx="9525" cy="97059"/>
                </a:xfrm>
                <a:custGeom>
                  <a:avLst/>
                  <a:gdLst>
                    <a:gd name="connsiteX0" fmla="*/ 0 w 9525"/>
                    <a:gd name="connsiteY0" fmla="*/ 0 h 97059"/>
                    <a:gd name="connsiteX1" fmla="*/ 0 w 9525"/>
                    <a:gd name="connsiteY1" fmla="*/ 97060 h 97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97059">
                      <a:moveTo>
                        <a:pt x="0" y="0"/>
                      </a:moveTo>
                      <a:lnTo>
                        <a:pt x="0" y="97060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</p:grpSp>
          <p:sp>
            <p:nvSpPr>
              <p:cNvPr id="186" name="Kombinationstegning: figur 185">
                <a:extLst>
                  <a:ext uri="{FF2B5EF4-FFF2-40B4-BE49-F238E27FC236}">
                    <a16:creationId xmlns:a16="http://schemas.microsoft.com/office/drawing/2014/main" id="{EDAE13E7-ACF1-AE98-439A-34313C922D35}"/>
                  </a:ext>
                </a:extLst>
              </p:cNvPr>
              <p:cNvSpPr/>
              <p:nvPr/>
            </p:nvSpPr>
            <p:spPr>
              <a:xfrm>
                <a:off x="6112058" y="5317259"/>
                <a:ext cx="9525" cy="72104"/>
              </a:xfrm>
              <a:custGeom>
                <a:avLst/>
                <a:gdLst>
                  <a:gd name="connsiteX0" fmla="*/ 0 w 9525"/>
                  <a:gd name="connsiteY0" fmla="*/ 0 h 72104"/>
                  <a:gd name="connsiteX1" fmla="*/ 0 w 9525"/>
                  <a:gd name="connsiteY1" fmla="*/ 72104 h 72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72104">
                    <a:moveTo>
                      <a:pt x="0" y="0"/>
                    </a:moveTo>
                    <a:lnTo>
                      <a:pt x="0" y="72104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87" name="Kombinationstegning: figur 186">
                <a:extLst>
                  <a:ext uri="{FF2B5EF4-FFF2-40B4-BE49-F238E27FC236}">
                    <a16:creationId xmlns:a16="http://schemas.microsoft.com/office/drawing/2014/main" id="{32B42761-D115-6AA5-9E6D-C0E15AEF6476}"/>
                  </a:ext>
                </a:extLst>
              </p:cNvPr>
              <p:cNvSpPr/>
              <p:nvPr/>
            </p:nvSpPr>
            <p:spPr>
              <a:xfrm>
                <a:off x="5900698" y="5317258"/>
                <a:ext cx="9525" cy="578358"/>
              </a:xfrm>
              <a:custGeom>
                <a:avLst/>
                <a:gdLst>
                  <a:gd name="connsiteX0" fmla="*/ 0 w 9525"/>
                  <a:gd name="connsiteY0" fmla="*/ 0 h 578358"/>
                  <a:gd name="connsiteX1" fmla="*/ 0 w 9525"/>
                  <a:gd name="connsiteY1" fmla="*/ 578358 h 578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78358">
                    <a:moveTo>
                      <a:pt x="0" y="0"/>
                    </a:moveTo>
                    <a:lnTo>
                      <a:pt x="0" y="578358"/>
                    </a:ln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88" name="Kombinationstegning: figur 187">
                <a:extLst>
                  <a:ext uri="{FF2B5EF4-FFF2-40B4-BE49-F238E27FC236}">
                    <a16:creationId xmlns:a16="http://schemas.microsoft.com/office/drawing/2014/main" id="{822703D8-1EF9-1584-3663-9B2C4D193D2F}"/>
                  </a:ext>
                </a:extLst>
              </p:cNvPr>
              <p:cNvSpPr/>
              <p:nvPr/>
            </p:nvSpPr>
            <p:spPr>
              <a:xfrm>
                <a:off x="5953562" y="5317259"/>
                <a:ext cx="9525" cy="110489"/>
              </a:xfrm>
              <a:custGeom>
                <a:avLst/>
                <a:gdLst>
                  <a:gd name="connsiteX0" fmla="*/ 0 w 9525"/>
                  <a:gd name="connsiteY0" fmla="*/ 0 h 110489"/>
                  <a:gd name="connsiteX1" fmla="*/ 0 w 9525"/>
                  <a:gd name="connsiteY1" fmla="*/ 110490 h 110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10489">
                    <a:moveTo>
                      <a:pt x="0" y="0"/>
                    </a:moveTo>
                    <a:lnTo>
                      <a:pt x="0" y="11049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89" name="Kombinationstegning: figur 188">
                <a:extLst>
                  <a:ext uri="{FF2B5EF4-FFF2-40B4-BE49-F238E27FC236}">
                    <a16:creationId xmlns:a16="http://schemas.microsoft.com/office/drawing/2014/main" id="{B2B53D8A-5628-6CBE-1D87-33303A7E8EDB}"/>
                  </a:ext>
                </a:extLst>
              </p:cNvPr>
              <p:cNvSpPr/>
              <p:nvPr/>
            </p:nvSpPr>
            <p:spPr>
              <a:xfrm>
                <a:off x="6006331" y="5317259"/>
                <a:ext cx="9525" cy="96202"/>
              </a:xfrm>
              <a:custGeom>
                <a:avLst/>
                <a:gdLst>
                  <a:gd name="connsiteX0" fmla="*/ 0 w 9525"/>
                  <a:gd name="connsiteY0" fmla="*/ 0 h 96202"/>
                  <a:gd name="connsiteX1" fmla="*/ 0 w 9525"/>
                  <a:gd name="connsiteY1" fmla="*/ 96202 h 96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96202">
                    <a:moveTo>
                      <a:pt x="0" y="0"/>
                    </a:moveTo>
                    <a:lnTo>
                      <a:pt x="0" y="96202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0" name="Kombinationstegning: figur 189">
                <a:extLst>
                  <a:ext uri="{FF2B5EF4-FFF2-40B4-BE49-F238E27FC236}">
                    <a16:creationId xmlns:a16="http://schemas.microsoft.com/office/drawing/2014/main" id="{08222AB4-94D2-CE88-E319-3289317D8061}"/>
                  </a:ext>
                </a:extLst>
              </p:cNvPr>
              <p:cNvSpPr/>
              <p:nvPr/>
            </p:nvSpPr>
            <p:spPr>
              <a:xfrm>
                <a:off x="6059194" y="5317259"/>
                <a:ext cx="9525" cy="81819"/>
              </a:xfrm>
              <a:custGeom>
                <a:avLst/>
                <a:gdLst>
                  <a:gd name="connsiteX0" fmla="*/ 0 w 9525"/>
                  <a:gd name="connsiteY0" fmla="*/ 0 h 81819"/>
                  <a:gd name="connsiteX1" fmla="*/ 0 w 9525"/>
                  <a:gd name="connsiteY1" fmla="*/ 8182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81819">
                    <a:moveTo>
                      <a:pt x="0" y="0"/>
                    </a:moveTo>
                    <a:lnTo>
                      <a:pt x="0" y="8182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1" name="Kombinationstegning: figur 190">
                <a:extLst>
                  <a:ext uri="{FF2B5EF4-FFF2-40B4-BE49-F238E27FC236}">
                    <a16:creationId xmlns:a16="http://schemas.microsoft.com/office/drawing/2014/main" id="{4C0B04E2-5F15-F318-D9A7-E64B9E4B0336}"/>
                  </a:ext>
                </a:extLst>
              </p:cNvPr>
              <p:cNvSpPr/>
              <p:nvPr/>
            </p:nvSpPr>
            <p:spPr>
              <a:xfrm>
                <a:off x="5900698" y="5367074"/>
                <a:ext cx="211359" cy="9525"/>
              </a:xfrm>
              <a:custGeom>
                <a:avLst/>
                <a:gdLst>
                  <a:gd name="connsiteX0" fmla="*/ 0 w 211359"/>
                  <a:gd name="connsiteY0" fmla="*/ 0 h 9525"/>
                  <a:gd name="connsiteX1" fmla="*/ 211360 w 211359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1359" h="9525">
                    <a:moveTo>
                      <a:pt x="0" y="0"/>
                    </a:moveTo>
                    <a:cubicBezTo>
                      <a:pt x="0" y="0"/>
                      <a:pt x="211360" y="0"/>
                      <a:pt x="211360" y="0"/>
                    </a:cubicBezTo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2" name="Kombinationstegning: figur 191">
                <a:extLst>
                  <a:ext uri="{FF2B5EF4-FFF2-40B4-BE49-F238E27FC236}">
                    <a16:creationId xmlns:a16="http://schemas.microsoft.com/office/drawing/2014/main" id="{2A23F61C-B3A4-4E00-B507-BDACC3A513CD}"/>
                  </a:ext>
                </a:extLst>
              </p:cNvPr>
              <p:cNvSpPr/>
              <p:nvPr/>
            </p:nvSpPr>
            <p:spPr>
              <a:xfrm>
                <a:off x="5789256" y="5438702"/>
                <a:ext cx="110680" cy="9525"/>
              </a:xfrm>
              <a:custGeom>
                <a:avLst/>
                <a:gdLst>
                  <a:gd name="connsiteX0" fmla="*/ 110681 w 110680"/>
                  <a:gd name="connsiteY0" fmla="*/ 0 h 9525"/>
                  <a:gd name="connsiteX1" fmla="*/ 0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110681" y="0"/>
                    </a:moveTo>
                    <a:lnTo>
                      <a:pt x="0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3" name="Kombinationstegning: figur 192">
                <a:extLst>
                  <a:ext uri="{FF2B5EF4-FFF2-40B4-BE49-F238E27FC236}">
                    <a16:creationId xmlns:a16="http://schemas.microsoft.com/office/drawing/2014/main" id="{71BE60C4-D0AD-2B46-F6CE-A02EE51FCD36}"/>
                  </a:ext>
                </a:extLst>
              </p:cNvPr>
              <p:cNvSpPr/>
              <p:nvPr/>
            </p:nvSpPr>
            <p:spPr>
              <a:xfrm>
                <a:off x="5789256" y="5559289"/>
                <a:ext cx="110680" cy="9525"/>
              </a:xfrm>
              <a:custGeom>
                <a:avLst/>
                <a:gdLst>
                  <a:gd name="connsiteX0" fmla="*/ 0 w 110680"/>
                  <a:gd name="connsiteY0" fmla="*/ 0 h 9525"/>
                  <a:gd name="connsiteX1" fmla="*/ 110681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0" y="0"/>
                    </a:moveTo>
                    <a:lnTo>
                      <a:pt x="110681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4" name="Kombinationstegning: figur 193">
                <a:extLst>
                  <a:ext uri="{FF2B5EF4-FFF2-40B4-BE49-F238E27FC236}">
                    <a16:creationId xmlns:a16="http://schemas.microsoft.com/office/drawing/2014/main" id="{E6E5B09F-4156-22D0-77F0-DE34E7DA7D1B}"/>
                  </a:ext>
                </a:extLst>
              </p:cNvPr>
              <p:cNvSpPr/>
              <p:nvPr/>
            </p:nvSpPr>
            <p:spPr>
              <a:xfrm>
                <a:off x="5789256" y="5679875"/>
                <a:ext cx="110680" cy="9525"/>
              </a:xfrm>
              <a:custGeom>
                <a:avLst/>
                <a:gdLst>
                  <a:gd name="connsiteX0" fmla="*/ 0 w 110680"/>
                  <a:gd name="connsiteY0" fmla="*/ 0 h 9525"/>
                  <a:gd name="connsiteX1" fmla="*/ 110681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0" y="0"/>
                    </a:moveTo>
                    <a:lnTo>
                      <a:pt x="110681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5" name="Kombinationstegning: figur 194">
                <a:extLst>
                  <a:ext uri="{FF2B5EF4-FFF2-40B4-BE49-F238E27FC236}">
                    <a16:creationId xmlns:a16="http://schemas.microsoft.com/office/drawing/2014/main" id="{FD95C557-0EB9-74BC-8B4B-349637B73EAE}"/>
                  </a:ext>
                </a:extLst>
              </p:cNvPr>
              <p:cNvSpPr/>
              <p:nvPr/>
            </p:nvSpPr>
            <p:spPr>
              <a:xfrm>
                <a:off x="5789256" y="5800462"/>
                <a:ext cx="110680" cy="9525"/>
              </a:xfrm>
              <a:custGeom>
                <a:avLst/>
                <a:gdLst>
                  <a:gd name="connsiteX0" fmla="*/ 0 w 110680"/>
                  <a:gd name="connsiteY0" fmla="*/ 0 h 9525"/>
                  <a:gd name="connsiteX1" fmla="*/ 110681 w 11068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80" h="9525">
                    <a:moveTo>
                      <a:pt x="0" y="0"/>
                    </a:moveTo>
                    <a:lnTo>
                      <a:pt x="110681" y="0"/>
                    </a:lnTo>
                  </a:path>
                </a:pathLst>
              </a:custGeom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6" name="Kombinationstegning: figur 195">
                <a:extLst>
                  <a:ext uri="{FF2B5EF4-FFF2-40B4-BE49-F238E27FC236}">
                    <a16:creationId xmlns:a16="http://schemas.microsoft.com/office/drawing/2014/main" id="{A9FC6609-4BB6-0222-3829-D1EB357AD817}"/>
                  </a:ext>
                </a:extLst>
              </p:cNvPr>
              <p:cNvSpPr/>
              <p:nvPr/>
            </p:nvSpPr>
            <p:spPr>
              <a:xfrm>
                <a:off x="6174161" y="5495238"/>
                <a:ext cx="62103" cy="53287"/>
              </a:xfrm>
              <a:custGeom>
                <a:avLst/>
                <a:gdLst>
                  <a:gd name="connsiteX0" fmla="*/ 62103 w 62103"/>
                  <a:gd name="connsiteY0" fmla="*/ 53287 h 53287"/>
                  <a:gd name="connsiteX1" fmla="*/ 286 w 62103"/>
                  <a:gd name="connsiteY1" fmla="*/ 53287 h 53287"/>
                  <a:gd name="connsiteX2" fmla="*/ 286 w 62103"/>
                  <a:gd name="connsiteY2" fmla="*/ 42 h 53287"/>
                  <a:gd name="connsiteX3" fmla="*/ 61055 w 62103"/>
                  <a:gd name="connsiteY3" fmla="*/ 42 h 53287"/>
                  <a:gd name="connsiteX4" fmla="*/ 62103 w 62103"/>
                  <a:gd name="connsiteY4" fmla="*/ 1185 h 53287"/>
                  <a:gd name="connsiteX5" fmla="*/ 62103 w 62103"/>
                  <a:gd name="connsiteY5" fmla="*/ 53192 h 53287"/>
                  <a:gd name="connsiteX6" fmla="*/ 62103 w 62103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3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7" name="Kombinationstegning: figur 196">
                <a:extLst>
                  <a:ext uri="{FF2B5EF4-FFF2-40B4-BE49-F238E27FC236}">
                    <a16:creationId xmlns:a16="http://schemas.microsoft.com/office/drawing/2014/main" id="{4BFD2F8D-9386-E15E-00FC-50524BA9F9F5}"/>
                  </a:ext>
                </a:extLst>
              </p:cNvPr>
              <p:cNvSpPr/>
              <p:nvPr/>
            </p:nvSpPr>
            <p:spPr>
              <a:xfrm>
                <a:off x="6320370" y="5495238"/>
                <a:ext cx="62103" cy="53287"/>
              </a:xfrm>
              <a:custGeom>
                <a:avLst/>
                <a:gdLst>
                  <a:gd name="connsiteX0" fmla="*/ 62103 w 62103"/>
                  <a:gd name="connsiteY0" fmla="*/ 53287 h 53287"/>
                  <a:gd name="connsiteX1" fmla="*/ 286 w 62103"/>
                  <a:gd name="connsiteY1" fmla="*/ 53287 h 53287"/>
                  <a:gd name="connsiteX2" fmla="*/ 286 w 62103"/>
                  <a:gd name="connsiteY2" fmla="*/ 42 h 53287"/>
                  <a:gd name="connsiteX3" fmla="*/ 61055 w 62103"/>
                  <a:gd name="connsiteY3" fmla="*/ 42 h 53287"/>
                  <a:gd name="connsiteX4" fmla="*/ 62103 w 62103"/>
                  <a:gd name="connsiteY4" fmla="*/ 1185 h 53287"/>
                  <a:gd name="connsiteX5" fmla="*/ 62103 w 62103"/>
                  <a:gd name="connsiteY5" fmla="*/ 53192 h 53287"/>
                  <a:gd name="connsiteX6" fmla="*/ 62103 w 62103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3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8" name="Kombinationstegning: figur 197">
                <a:extLst>
                  <a:ext uri="{FF2B5EF4-FFF2-40B4-BE49-F238E27FC236}">
                    <a16:creationId xmlns:a16="http://schemas.microsoft.com/office/drawing/2014/main" id="{AD48455C-5C1A-612C-B2F6-B1CA7817687B}"/>
                  </a:ext>
                </a:extLst>
              </p:cNvPr>
              <p:cNvSpPr/>
              <p:nvPr/>
            </p:nvSpPr>
            <p:spPr>
              <a:xfrm>
                <a:off x="6466769" y="5495238"/>
                <a:ext cx="62102" cy="53287"/>
              </a:xfrm>
              <a:custGeom>
                <a:avLst/>
                <a:gdLst>
                  <a:gd name="connsiteX0" fmla="*/ 62103 w 62102"/>
                  <a:gd name="connsiteY0" fmla="*/ 53287 h 53287"/>
                  <a:gd name="connsiteX1" fmla="*/ 286 w 62102"/>
                  <a:gd name="connsiteY1" fmla="*/ 53287 h 53287"/>
                  <a:gd name="connsiteX2" fmla="*/ 286 w 62102"/>
                  <a:gd name="connsiteY2" fmla="*/ 42 h 53287"/>
                  <a:gd name="connsiteX3" fmla="*/ 61055 w 62102"/>
                  <a:gd name="connsiteY3" fmla="*/ 42 h 53287"/>
                  <a:gd name="connsiteX4" fmla="*/ 62103 w 62102"/>
                  <a:gd name="connsiteY4" fmla="*/ 1185 h 53287"/>
                  <a:gd name="connsiteX5" fmla="*/ 62103 w 62102"/>
                  <a:gd name="connsiteY5" fmla="*/ 53192 h 53287"/>
                  <a:gd name="connsiteX6" fmla="*/ 62103 w 62102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2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199" name="Kombinationstegning: figur 198">
                <a:extLst>
                  <a:ext uri="{FF2B5EF4-FFF2-40B4-BE49-F238E27FC236}">
                    <a16:creationId xmlns:a16="http://schemas.microsoft.com/office/drawing/2014/main" id="{838E21F3-7459-83D9-E85C-7F8C483F9B48}"/>
                  </a:ext>
                </a:extLst>
              </p:cNvPr>
              <p:cNvSpPr/>
              <p:nvPr/>
            </p:nvSpPr>
            <p:spPr>
              <a:xfrm>
                <a:off x="6311892" y="5765653"/>
                <a:ext cx="62102" cy="53287"/>
              </a:xfrm>
              <a:custGeom>
                <a:avLst/>
                <a:gdLst>
                  <a:gd name="connsiteX0" fmla="*/ 62103 w 62102"/>
                  <a:gd name="connsiteY0" fmla="*/ 53287 h 53287"/>
                  <a:gd name="connsiteX1" fmla="*/ 286 w 62102"/>
                  <a:gd name="connsiteY1" fmla="*/ 53287 h 53287"/>
                  <a:gd name="connsiteX2" fmla="*/ 286 w 62102"/>
                  <a:gd name="connsiteY2" fmla="*/ 42 h 53287"/>
                  <a:gd name="connsiteX3" fmla="*/ 61055 w 62102"/>
                  <a:gd name="connsiteY3" fmla="*/ 42 h 53287"/>
                  <a:gd name="connsiteX4" fmla="*/ 62103 w 62102"/>
                  <a:gd name="connsiteY4" fmla="*/ 1185 h 53287"/>
                  <a:gd name="connsiteX5" fmla="*/ 62103 w 62102"/>
                  <a:gd name="connsiteY5" fmla="*/ 53192 h 53287"/>
                  <a:gd name="connsiteX6" fmla="*/ 62103 w 62102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2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00" name="Kombinationstegning: figur 199">
                <a:extLst>
                  <a:ext uri="{FF2B5EF4-FFF2-40B4-BE49-F238E27FC236}">
                    <a16:creationId xmlns:a16="http://schemas.microsoft.com/office/drawing/2014/main" id="{2F7045C4-F6DD-9B01-EF73-9375AB8793FE}"/>
                  </a:ext>
                </a:extLst>
              </p:cNvPr>
              <p:cNvSpPr/>
              <p:nvPr/>
            </p:nvSpPr>
            <p:spPr>
              <a:xfrm>
                <a:off x="6458387" y="5765653"/>
                <a:ext cx="62102" cy="53287"/>
              </a:xfrm>
              <a:custGeom>
                <a:avLst/>
                <a:gdLst>
                  <a:gd name="connsiteX0" fmla="*/ 62103 w 62102"/>
                  <a:gd name="connsiteY0" fmla="*/ 53287 h 53287"/>
                  <a:gd name="connsiteX1" fmla="*/ 286 w 62102"/>
                  <a:gd name="connsiteY1" fmla="*/ 53287 h 53287"/>
                  <a:gd name="connsiteX2" fmla="*/ 286 w 62102"/>
                  <a:gd name="connsiteY2" fmla="*/ 42 h 53287"/>
                  <a:gd name="connsiteX3" fmla="*/ 61055 w 62102"/>
                  <a:gd name="connsiteY3" fmla="*/ 42 h 53287"/>
                  <a:gd name="connsiteX4" fmla="*/ 62103 w 62102"/>
                  <a:gd name="connsiteY4" fmla="*/ 1185 h 53287"/>
                  <a:gd name="connsiteX5" fmla="*/ 62103 w 62102"/>
                  <a:gd name="connsiteY5" fmla="*/ 53192 h 53287"/>
                  <a:gd name="connsiteX6" fmla="*/ 62103 w 62102"/>
                  <a:gd name="connsiteY6" fmla="*/ 53192 h 53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102" h="53287">
                    <a:moveTo>
                      <a:pt x="62103" y="53287"/>
                    </a:moveTo>
                    <a:cubicBezTo>
                      <a:pt x="44577" y="53287"/>
                      <a:pt x="18193" y="53287"/>
                      <a:pt x="286" y="53287"/>
                    </a:cubicBezTo>
                    <a:cubicBezTo>
                      <a:pt x="-95" y="39190"/>
                      <a:pt x="-95" y="13473"/>
                      <a:pt x="286" y="42"/>
                    </a:cubicBezTo>
                    <a:cubicBezTo>
                      <a:pt x="16573" y="42"/>
                      <a:pt x="47720" y="42"/>
                      <a:pt x="61055" y="42"/>
                    </a:cubicBezTo>
                    <a:cubicBezTo>
                      <a:pt x="62389" y="42"/>
                      <a:pt x="62008" y="-339"/>
                      <a:pt x="62103" y="1185"/>
                    </a:cubicBezTo>
                    <a:cubicBezTo>
                      <a:pt x="62103" y="14901"/>
                      <a:pt x="62103" y="39381"/>
                      <a:pt x="62103" y="53192"/>
                    </a:cubicBezTo>
                    <a:lnTo>
                      <a:pt x="62103" y="5319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01" name="Kombinationstegning: figur 200">
                <a:extLst>
                  <a:ext uri="{FF2B5EF4-FFF2-40B4-BE49-F238E27FC236}">
                    <a16:creationId xmlns:a16="http://schemas.microsoft.com/office/drawing/2014/main" id="{8E1FBB7F-6D70-B439-498A-11070AF4AE9C}"/>
                  </a:ext>
                </a:extLst>
              </p:cNvPr>
              <p:cNvSpPr/>
              <p:nvPr/>
            </p:nvSpPr>
            <p:spPr>
              <a:xfrm>
                <a:off x="6142496" y="5594972"/>
                <a:ext cx="125581" cy="129671"/>
              </a:xfrm>
              <a:custGeom>
                <a:avLst/>
                <a:gdLst>
                  <a:gd name="connsiteX0" fmla="*/ 125582 w 125581"/>
                  <a:gd name="connsiteY0" fmla="*/ 129671 h 129671"/>
                  <a:gd name="connsiteX1" fmla="*/ 42 w 125581"/>
                  <a:gd name="connsiteY1" fmla="*/ 129671 h 129671"/>
                  <a:gd name="connsiteX2" fmla="*/ 42 w 125581"/>
                  <a:gd name="connsiteY2" fmla="*/ 16990 h 129671"/>
                  <a:gd name="connsiteX3" fmla="*/ 42 w 125581"/>
                  <a:gd name="connsiteY3" fmla="*/ 131 h 129671"/>
                  <a:gd name="connsiteX4" fmla="*/ 20997 w 125581"/>
                  <a:gd name="connsiteY4" fmla="*/ 131 h 129671"/>
                  <a:gd name="connsiteX5" fmla="*/ 125582 w 125581"/>
                  <a:gd name="connsiteY5" fmla="*/ 417 h 129671"/>
                  <a:gd name="connsiteX6" fmla="*/ 125582 w 125581"/>
                  <a:gd name="connsiteY6" fmla="*/ 129671 h 129671"/>
                  <a:gd name="connsiteX7" fmla="*/ 125582 w 125581"/>
                  <a:gd name="connsiteY7" fmla="*/ 129671 h 1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29671">
                    <a:moveTo>
                      <a:pt x="125582" y="129671"/>
                    </a:moveTo>
                    <a:cubicBezTo>
                      <a:pt x="93864" y="129671"/>
                      <a:pt x="31761" y="129671"/>
                      <a:pt x="42" y="129671"/>
                    </a:cubicBezTo>
                    <a:cubicBezTo>
                      <a:pt x="-53" y="97381"/>
                      <a:pt x="42" y="50042"/>
                      <a:pt x="42" y="16990"/>
                    </a:cubicBezTo>
                    <a:cubicBezTo>
                      <a:pt x="42" y="6703"/>
                      <a:pt x="42" y="131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6993"/>
                      <a:pt x="125582" y="93762"/>
                      <a:pt x="125582" y="129671"/>
                    </a:cubicBezTo>
                    <a:lnTo>
                      <a:pt x="125582" y="129671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02" name="Kombinationstegning: figur 201">
                <a:extLst>
                  <a:ext uri="{FF2B5EF4-FFF2-40B4-BE49-F238E27FC236}">
                    <a16:creationId xmlns:a16="http://schemas.microsoft.com/office/drawing/2014/main" id="{FC483C3C-DBA2-0AE3-134B-9C1A3BCE0D4F}"/>
                  </a:ext>
                </a:extLst>
              </p:cNvPr>
              <p:cNvSpPr/>
              <p:nvPr/>
            </p:nvSpPr>
            <p:spPr>
              <a:xfrm>
                <a:off x="6142496" y="5765564"/>
                <a:ext cx="125581" cy="130052"/>
              </a:xfrm>
              <a:custGeom>
                <a:avLst/>
                <a:gdLst>
                  <a:gd name="connsiteX0" fmla="*/ 125582 w 125581"/>
                  <a:gd name="connsiteY0" fmla="*/ 130052 h 130052"/>
                  <a:gd name="connsiteX1" fmla="*/ 42 w 125581"/>
                  <a:gd name="connsiteY1" fmla="*/ 130052 h 130052"/>
                  <a:gd name="connsiteX2" fmla="*/ 42 w 125581"/>
                  <a:gd name="connsiteY2" fmla="*/ 17086 h 130052"/>
                  <a:gd name="connsiteX3" fmla="*/ 42 w 125581"/>
                  <a:gd name="connsiteY3" fmla="*/ 131 h 130052"/>
                  <a:gd name="connsiteX4" fmla="*/ 20997 w 125581"/>
                  <a:gd name="connsiteY4" fmla="*/ 131 h 130052"/>
                  <a:gd name="connsiteX5" fmla="*/ 125582 w 125581"/>
                  <a:gd name="connsiteY5" fmla="*/ 417 h 130052"/>
                  <a:gd name="connsiteX6" fmla="*/ 125582 w 125581"/>
                  <a:gd name="connsiteY6" fmla="*/ 130052 h 130052"/>
                  <a:gd name="connsiteX7" fmla="*/ 125582 w 125581"/>
                  <a:gd name="connsiteY7" fmla="*/ 130052 h 130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30052">
                    <a:moveTo>
                      <a:pt x="125582" y="130052"/>
                    </a:moveTo>
                    <a:cubicBezTo>
                      <a:pt x="93864" y="130052"/>
                      <a:pt x="31761" y="130052"/>
                      <a:pt x="42" y="130052"/>
                    </a:cubicBezTo>
                    <a:cubicBezTo>
                      <a:pt x="-53" y="97667"/>
                      <a:pt x="42" y="50233"/>
                      <a:pt x="42" y="17086"/>
                    </a:cubicBezTo>
                    <a:cubicBezTo>
                      <a:pt x="42" y="6799"/>
                      <a:pt x="42" y="226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7088"/>
                      <a:pt x="125582" y="93952"/>
                      <a:pt x="125582" y="130052"/>
                    </a:cubicBezTo>
                    <a:lnTo>
                      <a:pt x="125582" y="130052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03" name="Kombinationstegning: figur 202">
                <a:extLst>
                  <a:ext uri="{FF2B5EF4-FFF2-40B4-BE49-F238E27FC236}">
                    <a16:creationId xmlns:a16="http://schemas.microsoft.com/office/drawing/2014/main" id="{321C88AA-ACE7-FF03-96B0-D5970687754B}"/>
                  </a:ext>
                </a:extLst>
              </p:cNvPr>
              <p:cNvSpPr/>
              <p:nvPr/>
            </p:nvSpPr>
            <p:spPr>
              <a:xfrm>
                <a:off x="6288609" y="5594972"/>
                <a:ext cx="125581" cy="129671"/>
              </a:xfrm>
              <a:custGeom>
                <a:avLst/>
                <a:gdLst>
                  <a:gd name="connsiteX0" fmla="*/ 125582 w 125581"/>
                  <a:gd name="connsiteY0" fmla="*/ 129671 h 129671"/>
                  <a:gd name="connsiteX1" fmla="*/ 42 w 125581"/>
                  <a:gd name="connsiteY1" fmla="*/ 129671 h 129671"/>
                  <a:gd name="connsiteX2" fmla="*/ 42 w 125581"/>
                  <a:gd name="connsiteY2" fmla="*/ 16990 h 129671"/>
                  <a:gd name="connsiteX3" fmla="*/ 42 w 125581"/>
                  <a:gd name="connsiteY3" fmla="*/ 131 h 129671"/>
                  <a:gd name="connsiteX4" fmla="*/ 20997 w 125581"/>
                  <a:gd name="connsiteY4" fmla="*/ 131 h 129671"/>
                  <a:gd name="connsiteX5" fmla="*/ 125582 w 125581"/>
                  <a:gd name="connsiteY5" fmla="*/ 417 h 129671"/>
                  <a:gd name="connsiteX6" fmla="*/ 125582 w 125581"/>
                  <a:gd name="connsiteY6" fmla="*/ 129671 h 129671"/>
                  <a:gd name="connsiteX7" fmla="*/ 125582 w 125581"/>
                  <a:gd name="connsiteY7" fmla="*/ 129671 h 1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29671">
                    <a:moveTo>
                      <a:pt x="125582" y="129671"/>
                    </a:moveTo>
                    <a:cubicBezTo>
                      <a:pt x="93864" y="129671"/>
                      <a:pt x="31761" y="129671"/>
                      <a:pt x="42" y="129671"/>
                    </a:cubicBezTo>
                    <a:cubicBezTo>
                      <a:pt x="-53" y="97381"/>
                      <a:pt x="42" y="50042"/>
                      <a:pt x="42" y="16990"/>
                    </a:cubicBezTo>
                    <a:cubicBezTo>
                      <a:pt x="42" y="6703"/>
                      <a:pt x="42" y="131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6993"/>
                      <a:pt x="125582" y="93762"/>
                      <a:pt x="125582" y="129671"/>
                    </a:cubicBezTo>
                    <a:lnTo>
                      <a:pt x="125582" y="129671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sp>
            <p:nvSpPr>
              <p:cNvPr id="204" name="Kombinationstegning: figur 203">
                <a:extLst>
                  <a:ext uri="{FF2B5EF4-FFF2-40B4-BE49-F238E27FC236}">
                    <a16:creationId xmlns:a16="http://schemas.microsoft.com/office/drawing/2014/main" id="{81423101-9087-ABA8-9978-78E5786C2990}"/>
                  </a:ext>
                </a:extLst>
              </p:cNvPr>
              <p:cNvSpPr/>
              <p:nvPr/>
            </p:nvSpPr>
            <p:spPr>
              <a:xfrm>
                <a:off x="6435104" y="5594495"/>
                <a:ext cx="125581" cy="129671"/>
              </a:xfrm>
              <a:custGeom>
                <a:avLst/>
                <a:gdLst>
                  <a:gd name="connsiteX0" fmla="*/ 125582 w 125581"/>
                  <a:gd name="connsiteY0" fmla="*/ 129671 h 129671"/>
                  <a:gd name="connsiteX1" fmla="*/ 42 w 125581"/>
                  <a:gd name="connsiteY1" fmla="*/ 129671 h 129671"/>
                  <a:gd name="connsiteX2" fmla="*/ 42 w 125581"/>
                  <a:gd name="connsiteY2" fmla="*/ 16990 h 129671"/>
                  <a:gd name="connsiteX3" fmla="*/ 42 w 125581"/>
                  <a:gd name="connsiteY3" fmla="*/ 131 h 129671"/>
                  <a:gd name="connsiteX4" fmla="*/ 20997 w 125581"/>
                  <a:gd name="connsiteY4" fmla="*/ 131 h 129671"/>
                  <a:gd name="connsiteX5" fmla="*/ 125582 w 125581"/>
                  <a:gd name="connsiteY5" fmla="*/ 417 h 129671"/>
                  <a:gd name="connsiteX6" fmla="*/ 125582 w 125581"/>
                  <a:gd name="connsiteY6" fmla="*/ 129671 h 129671"/>
                  <a:gd name="connsiteX7" fmla="*/ 125582 w 125581"/>
                  <a:gd name="connsiteY7" fmla="*/ 129671 h 1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5581" h="129671">
                    <a:moveTo>
                      <a:pt x="125582" y="129671"/>
                    </a:moveTo>
                    <a:cubicBezTo>
                      <a:pt x="93864" y="129671"/>
                      <a:pt x="31761" y="129671"/>
                      <a:pt x="42" y="129671"/>
                    </a:cubicBezTo>
                    <a:cubicBezTo>
                      <a:pt x="-53" y="97381"/>
                      <a:pt x="42" y="50042"/>
                      <a:pt x="42" y="16990"/>
                    </a:cubicBezTo>
                    <a:cubicBezTo>
                      <a:pt x="42" y="6703"/>
                      <a:pt x="42" y="131"/>
                      <a:pt x="42" y="131"/>
                    </a:cubicBezTo>
                    <a:cubicBezTo>
                      <a:pt x="42" y="36"/>
                      <a:pt x="8424" y="131"/>
                      <a:pt x="20997" y="131"/>
                    </a:cubicBezTo>
                    <a:cubicBezTo>
                      <a:pt x="49763" y="322"/>
                      <a:pt x="99579" y="-440"/>
                      <a:pt x="125582" y="417"/>
                    </a:cubicBezTo>
                    <a:cubicBezTo>
                      <a:pt x="125582" y="36993"/>
                      <a:pt x="125582" y="93762"/>
                      <a:pt x="125582" y="129671"/>
                    </a:cubicBezTo>
                    <a:lnTo>
                      <a:pt x="125582" y="129671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15003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a-DK"/>
              </a:p>
            </p:txBody>
          </p:sp>
          <p:grpSp>
            <p:nvGrpSpPr>
              <p:cNvPr id="205" name="Grafik 103">
                <a:extLst>
                  <a:ext uri="{FF2B5EF4-FFF2-40B4-BE49-F238E27FC236}">
                    <a16:creationId xmlns:a16="http://schemas.microsoft.com/office/drawing/2014/main" id="{70CA45F0-71FC-9D90-5C18-9F4B9A20A32F}"/>
                  </a:ext>
                </a:extLst>
              </p:cNvPr>
              <p:cNvGrpSpPr/>
              <p:nvPr/>
            </p:nvGrpSpPr>
            <p:grpSpPr>
              <a:xfrm>
                <a:off x="6223596" y="5111423"/>
                <a:ext cx="58483" cy="32861"/>
                <a:chOff x="6223596" y="5111423"/>
                <a:chExt cx="58483" cy="32861"/>
              </a:xfrm>
            </p:grpSpPr>
            <p:sp>
              <p:nvSpPr>
                <p:cNvPr id="206" name="Kombinationstegning: figur 205">
                  <a:extLst>
                    <a:ext uri="{FF2B5EF4-FFF2-40B4-BE49-F238E27FC236}">
                      <a16:creationId xmlns:a16="http://schemas.microsoft.com/office/drawing/2014/main" id="{17C32E93-A3CC-6387-3BA6-B66EA3FC62D8}"/>
                    </a:ext>
                  </a:extLst>
                </p:cNvPr>
                <p:cNvSpPr/>
                <p:nvPr/>
              </p:nvSpPr>
              <p:spPr>
                <a:xfrm>
                  <a:off x="6249123" y="5111423"/>
                  <a:ext cx="32956" cy="32861"/>
                </a:xfrm>
                <a:custGeom>
                  <a:avLst/>
                  <a:gdLst>
                    <a:gd name="connsiteX0" fmla="*/ 0 w 32956"/>
                    <a:gd name="connsiteY0" fmla="*/ 0 h 32861"/>
                    <a:gd name="connsiteX1" fmla="*/ 32957 w 32956"/>
                    <a:gd name="connsiteY1" fmla="*/ 32861 h 32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956" h="32861">
                      <a:moveTo>
                        <a:pt x="0" y="0"/>
                      </a:moveTo>
                      <a:lnTo>
                        <a:pt x="32957" y="32861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  <p:sp>
              <p:nvSpPr>
                <p:cNvPr id="207" name="Kombinationstegning: figur 206">
                  <a:extLst>
                    <a:ext uri="{FF2B5EF4-FFF2-40B4-BE49-F238E27FC236}">
                      <a16:creationId xmlns:a16="http://schemas.microsoft.com/office/drawing/2014/main" id="{8B3DA880-86E4-C908-2E16-6B23FED6E987}"/>
                    </a:ext>
                  </a:extLst>
                </p:cNvPr>
                <p:cNvSpPr/>
                <p:nvPr/>
              </p:nvSpPr>
              <p:spPr>
                <a:xfrm>
                  <a:off x="6223596" y="5115329"/>
                  <a:ext cx="50768" cy="28956"/>
                </a:xfrm>
                <a:custGeom>
                  <a:avLst/>
                  <a:gdLst>
                    <a:gd name="connsiteX0" fmla="*/ 50768 w 50768"/>
                    <a:gd name="connsiteY0" fmla="*/ 0 h 28956"/>
                    <a:gd name="connsiteX1" fmla="*/ 0 w 50768"/>
                    <a:gd name="connsiteY1" fmla="*/ 28956 h 28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0768" h="28956">
                      <a:moveTo>
                        <a:pt x="50768" y="0"/>
                      </a:moveTo>
                      <a:lnTo>
                        <a:pt x="0" y="28956"/>
                      </a:lnTo>
                    </a:path>
                  </a:pathLst>
                </a:custGeom>
                <a:ln w="9525" cap="rnd">
                  <a:solidFill>
                    <a:srgbClr val="15003C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da-DK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9141008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lill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F8C1B03-4EC6-3885-8F87-58F43A8F91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87DA2E-090D-4F58-A61A-85757DEAB5AA}" type="slidenum">
              <a:rPr lang="da-DK" smtClean="0"/>
              <a:t>‹#›</a:t>
            </a:fld>
            <a:endParaRPr lang="da-DK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0785B83D-DD7A-5127-F8DF-24A6346E7F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8009" y="459063"/>
            <a:ext cx="938716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Overskrift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8F85C4F2-021F-B721-EFF5-9F6E0469D2A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8009" y="1879807"/>
            <a:ext cx="9387165" cy="451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defRPr/>
            </a:lvl1pPr>
            <a:lvl2pPr>
              <a:lnSpc>
                <a:spcPct val="100000"/>
              </a:lnSpc>
              <a:spcAft>
                <a:spcPts val="0"/>
              </a:spcAft>
              <a:defRPr/>
            </a:lvl2pPr>
            <a:lvl3pPr>
              <a:lnSpc>
                <a:spcPct val="100000"/>
              </a:lnSpc>
              <a:spcAft>
                <a:spcPts val="0"/>
              </a:spcAft>
              <a:defRPr/>
            </a:lvl3pPr>
            <a:lvl4pPr>
              <a:lnSpc>
                <a:spcPct val="100000"/>
              </a:lnSpc>
              <a:spcAft>
                <a:spcPts val="0"/>
              </a:spcAft>
              <a:defRPr/>
            </a:lvl4pPr>
            <a:lvl5pPr>
              <a:lnSpc>
                <a:spcPct val="100000"/>
              </a:lnSpc>
              <a:spcAft>
                <a:spcPts val="0"/>
              </a:spcAft>
              <a:defRPr/>
            </a:lvl5pPr>
          </a:lstStyle>
          <a:p>
            <a:pPr lvl="0"/>
            <a:r>
              <a:rPr lang="da-DK"/>
              <a:t>Her står teksten med bullets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6495779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mørk - lill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1A95821-16FD-4FB6-EA27-A7DEE9A36982}"/>
              </a:ext>
            </a:extLst>
          </p:cNvPr>
          <p:cNvSpPr/>
          <p:nvPr/>
        </p:nvSpPr>
        <p:spPr>
          <a:xfrm>
            <a:off x="11644129" y="0"/>
            <a:ext cx="54787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F8C1B03-4EC6-3885-8F87-58F43A8F91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87DA2E-090D-4F58-A61A-85757DEAB5AA}" type="slidenum">
              <a:rPr lang="da-DK" smtClean="0"/>
              <a:t>‹#›</a:t>
            </a:fld>
            <a:endParaRPr lang="da-DK"/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373C7A89-4187-DDBD-F22E-4DCDBECC8259}"/>
              </a:ext>
            </a:extLst>
          </p:cNvPr>
          <p:cNvSpPr txBox="1"/>
          <p:nvPr userDrawn="1"/>
        </p:nvSpPr>
        <p:spPr>
          <a:xfrm rot="5400000">
            <a:off x="8743543" y="3356719"/>
            <a:ext cx="63490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900">
                <a:solidFill>
                  <a:schemeClr val="bg1"/>
                </a:solidFill>
              </a:rPr>
              <a:t>SUNDHED OG OMSORG		AARHUS KOMMUNE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686177A9-D129-DE69-E7F6-58BA5DE218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8009" y="469002"/>
            <a:ext cx="9387165" cy="1325563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da-DK"/>
              <a:t>Overskrift</a:t>
            </a:r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82EB8956-9E2B-CA87-EFB1-3EC8549EF5A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8009" y="1925388"/>
            <a:ext cx="9387165" cy="44636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chemeClr val="accent5"/>
              </a:buClr>
              <a:defRPr/>
            </a:lvl1pPr>
            <a:lvl2pPr>
              <a:lnSpc>
                <a:spcPct val="100000"/>
              </a:lnSpc>
              <a:buClr>
                <a:schemeClr val="accent5"/>
              </a:buClr>
              <a:defRPr/>
            </a:lvl2pPr>
            <a:lvl3pPr>
              <a:lnSpc>
                <a:spcPct val="100000"/>
              </a:lnSpc>
              <a:buClr>
                <a:schemeClr val="accent5"/>
              </a:buClr>
              <a:defRPr/>
            </a:lvl3pPr>
            <a:lvl4pPr>
              <a:lnSpc>
                <a:spcPct val="100000"/>
              </a:lnSpc>
              <a:buClr>
                <a:schemeClr val="accent5"/>
              </a:buClr>
              <a:defRPr/>
            </a:lvl4pPr>
            <a:lvl5pPr>
              <a:lnSpc>
                <a:spcPct val="100000"/>
              </a:lnSpc>
              <a:buClr>
                <a:schemeClr val="accent5"/>
              </a:buClr>
              <a:defRPr/>
            </a:lvl5pPr>
          </a:lstStyle>
          <a:p>
            <a:pPr lvl="0"/>
            <a:r>
              <a:rPr lang="da-DK"/>
              <a:t>Her står teksten med bullets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8641984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A2445697-EA64-9FC3-8C6C-23D8EE9A5BA6}"/>
              </a:ext>
            </a:extLst>
          </p:cNvPr>
          <p:cNvSpPr/>
          <p:nvPr userDrawn="1"/>
        </p:nvSpPr>
        <p:spPr>
          <a:xfrm>
            <a:off x="0" y="0"/>
            <a:ext cx="11644128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55692B8-9B13-7D8D-8F1A-6433B93C7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903" y="1709738"/>
            <a:ext cx="9936628" cy="2852737"/>
          </a:xfrm>
        </p:spPr>
        <p:txBody>
          <a:bodyPr anchor="ctr" anchorCtr="0"/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4E4AD08-86C4-62DC-4D2C-438685006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6903" y="4589463"/>
            <a:ext cx="9936628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30E7F80-A1A5-FD68-17DD-12707FF2B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CC585-F47C-4B51-B255-614CA0E05850}" type="slidenum">
              <a:rPr lang="da-DK" smtClean="0"/>
              <a:t>‹#›</a:t>
            </a:fld>
            <a:endParaRPr lang="da-DK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6BD33E79-125D-5539-0C67-2B50171F56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6768" y="0"/>
            <a:ext cx="640135" cy="8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296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lill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7A6F0F-EDF8-7564-D772-3D80FAC6CC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06506" y="2766219"/>
            <a:ext cx="7978988" cy="1325563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accent5"/>
                </a:solidFill>
                <a:highlight>
                  <a:srgbClr val="22123A"/>
                </a:highlight>
              </a:defRPr>
            </a:lvl1pPr>
          </a:lstStyle>
          <a:p>
            <a:r>
              <a:rPr lang="da-DK"/>
              <a:t>”Her står en tekst, det kunne være et statement eller citat”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3593B047-60AA-A551-6D73-D973536D8C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36988" y="4964113"/>
            <a:ext cx="4518025" cy="4540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da-DK"/>
              <a:t>- evt. forfatter</a:t>
            </a:r>
          </a:p>
        </p:txBody>
      </p:sp>
    </p:spTree>
    <p:extLst>
      <p:ext uri="{BB962C8B-B14F-4D97-AF65-F5344CB8AC3E}">
        <p14:creationId xmlns:p14="http://schemas.microsoft.com/office/powerpoint/2010/main" val="32742961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mørk - lill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7A6F0F-EDF8-7564-D772-3D80FAC6CC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06506" y="2766219"/>
            <a:ext cx="7978988" cy="1325563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bg1"/>
                </a:solidFill>
                <a:highlight>
                  <a:srgbClr val="E4BDE2"/>
                </a:highlight>
              </a:defRPr>
            </a:lvl1pPr>
          </a:lstStyle>
          <a:p>
            <a:r>
              <a:rPr lang="da-DK"/>
              <a:t>”Her står en tekst, det kunne være et statement eller citat”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3593B047-60AA-A551-6D73-D973536D8C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36988" y="4964113"/>
            <a:ext cx="4518025" cy="4540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E4BDE2"/>
                </a:solidFill>
              </a:defRPr>
            </a:lvl1pPr>
          </a:lstStyle>
          <a:p>
            <a:pPr lvl="0"/>
            <a:r>
              <a:rPr lang="da-DK"/>
              <a:t>- evt. forfatter</a:t>
            </a:r>
          </a:p>
        </p:txBody>
      </p:sp>
    </p:spTree>
    <p:extLst>
      <p:ext uri="{BB962C8B-B14F-4D97-AF65-F5344CB8AC3E}">
        <p14:creationId xmlns:p14="http://schemas.microsoft.com/office/powerpoint/2010/main" val="39649301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786F7C-D068-CCF4-C4BC-B55EE09068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8009" y="459063"/>
            <a:ext cx="938716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Overskrift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F8C1B03-4EC6-3885-8F87-58F43A8F91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6D6DFE-51CA-418D-8FCC-0899EA6F81E7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5" name="Pladsholder til tekst 2">
            <a:extLst>
              <a:ext uri="{FF2B5EF4-FFF2-40B4-BE49-F238E27FC236}">
                <a16:creationId xmlns:a16="http://schemas.microsoft.com/office/drawing/2014/main" id="{F0C4A273-A8D3-40E1-F4D5-11A95F3D2B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8009" y="1879807"/>
            <a:ext cx="9387165" cy="451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defRPr/>
            </a:lvl1pPr>
            <a:lvl2pPr>
              <a:lnSpc>
                <a:spcPct val="100000"/>
              </a:lnSpc>
              <a:spcAft>
                <a:spcPts val="0"/>
              </a:spcAft>
              <a:defRPr/>
            </a:lvl2pPr>
            <a:lvl3pPr>
              <a:lnSpc>
                <a:spcPct val="100000"/>
              </a:lnSpc>
              <a:spcAft>
                <a:spcPts val="0"/>
              </a:spcAft>
              <a:defRPr/>
            </a:lvl3pPr>
            <a:lvl4pPr>
              <a:lnSpc>
                <a:spcPct val="100000"/>
              </a:lnSpc>
              <a:spcAft>
                <a:spcPts val="0"/>
              </a:spcAft>
              <a:defRPr/>
            </a:lvl4pPr>
            <a:lvl5pPr>
              <a:lnSpc>
                <a:spcPct val="100000"/>
              </a:lnSpc>
              <a:spcAft>
                <a:spcPts val="0"/>
              </a:spcAft>
              <a:defRPr/>
            </a:lvl5pPr>
          </a:lstStyle>
          <a:p>
            <a:pPr lvl="0"/>
            <a:r>
              <a:rPr lang="da-DK"/>
              <a:t>Her står teksten med bullets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9311191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 sa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786F7C-D068-CCF4-C4BC-B55EE09068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8009" y="459063"/>
            <a:ext cx="938716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Overskrift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F8C1B03-4EC6-3885-8F87-58F43A8F91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6D6DFE-51CA-418D-8FCC-0899EA6F81E7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5" name="Pladsholder til tekst 2">
            <a:extLst>
              <a:ext uri="{FF2B5EF4-FFF2-40B4-BE49-F238E27FC236}">
                <a16:creationId xmlns:a16="http://schemas.microsoft.com/office/drawing/2014/main" id="{F0C4A273-A8D3-40E1-F4D5-11A95F3D2B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8009" y="1879807"/>
            <a:ext cx="9387165" cy="451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defRPr/>
            </a:lvl1pPr>
            <a:lvl2pPr>
              <a:lnSpc>
                <a:spcPct val="100000"/>
              </a:lnSpc>
              <a:spcAft>
                <a:spcPts val="0"/>
              </a:spcAft>
              <a:defRPr/>
            </a:lvl2pPr>
            <a:lvl3pPr>
              <a:lnSpc>
                <a:spcPct val="100000"/>
              </a:lnSpc>
              <a:spcAft>
                <a:spcPts val="0"/>
              </a:spcAft>
              <a:defRPr/>
            </a:lvl3pPr>
            <a:lvl4pPr>
              <a:lnSpc>
                <a:spcPct val="100000"/>
              </a:lnSpc>
              <a:spcAft>
                <a:spcPts val="0"/>
              </a:spcAft>
              <a:defRPr/>
            </a:lvl4pPr>
            <a:lvl5pPr>
              <a:lnSpc>
                <a:spcPct val="100000"/>
              </a:lnSpc>
              <a:spcAft>
                <a:spcPts val="0"/>
              </a:spcAft>
              <a:defRPr/>
            </a:lvl5pPr>
          </a:lstStyle>
          <a:p>
            <a:pPr lvl="0"/>
            <a:r>
              <a:rPr lang="da-DK"/>
              <a:t>Her står teksten med bullets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5709067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 mø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1A95821-16FD-4FB6-EA27-A7DEE9A36982}"/>
              </a:ext>
            </a:extLst>
          </p:cNvPr>
          <p:cNvSpPr/>
          <p:nvPr userDrawn="1"/>
        </p:nvSpPr>
        <p:spPr>
          <a:xfrm>
            <a:off x="11644129" y="0"/>
            <a:ext cx="54787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2786F7C-D068-CCF4-C4BC-B55EE09068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8009" y="469002"/>
            <a:ext cx="938716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Overskrift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F8C1B03-4EC6-3885-8F87-58F43A8F91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6D6DFE-51CA-418D-8FCC-0899EA6F81E7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5" name="Pladsholder til tekst 2">
            <a:extLst>
              <a:ext uri="{FF2B5EF4-FFF2-40B4-BE49-F238E27FC236}">
                <a16:creationId xmlns:a16="http://schemas.microsoft.com/office/drawing/2014/main" id="{F0C4A273-A8D3-40E1-F4D5-11A95F3D2B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8009" y="1925388"/>
            <a:ext cx="9387165" cy="44636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a-DK"/>
              <a:t>Her står teksten med bullets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DB5BDA69-B74D-A262-5DD4-B53A2AD85199}"/>
              </a:ext>
            </a:extLst>
          </p:cNvPr>
          <p:cNvSpPr txBox="1"/>
          <p:nvPr userDrawn="1"/>
        </p:nvSpPr>
        <p:spPr>
          <a:xfrm rot="5400000">
            <a:off x="8743543" y="3356719"/>
            <a:ext cx="63490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900">
                <a:solidFill>
                  <a:schemeClr val="bg1"/>
                </a:solidFill>
              </a:rPr>
              <a:t>SUNDHED OG OMSORG		AARHUS KOMMUNE</a:t>
            </a:r>
          </a:p>
        </p:txBody>
      </p:sp>
    </p:spTree>
    <p:extLst>
      <p:ext uri="{BB962C8B-B14F-4D97-AF65-F5344CB8AC3E}">
        <p14:creationId xmlns:p14="http://schemas.microsoft.com/office/powerpoint/2010/main" val="4062850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rødtekst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786F7C-D068-CCF4-C4BC-B55EE09068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8009" y="459063"/>
            <a:ext cx="938716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Overskrift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F8C1B03-4EC6-3885-8F87-58F43A8F91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6D6DFE-51CA-418D-8FCC-0899EA6F81E7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5" name="Pladsholder til tekst 2">
            <a:extLst>
              <a:ext uri="{FF2B5EF4-FFF2-40B4-BE49-F238E27FC236}">
                <a16:creationId xmlns:a16="http://schemas.microsoft.com/office/drawing/2014/main" id="{F0C4A273-A8D3-40E1-F4D5-11A95F3D2B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8009" y="1879807"/>
            <a:ext cx="9387165" cy="451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lvl1pPr>
            <a:lvl2pPr>
              <a:lnSpc>
                <a:spcPct val="100000"/>
              </a:lnSpc>
              <a:spcAft>
                <a:spcPts val="0"/>
              </a:spcAft>
              <a:defRPr/>
            </a:lvl2pPr>
            <a:lvl3pPr>
              <a:lnSpc>
                <a:spcPct val="100000"/>
              </a:lnSpc>
              <a:spcAft>
                <a:spcPts val="0"/>
              </a:spcAft>
              <a:defRPr/>
            </a:lvl3pPr>
            <a:lvl4pPr>
              <a:lnSpc>
                <a:spcPct val="100000"/>
              </a:lnSpc>
              <a:spcAft>
                <a:spcPts val="0"/>
              </a:spcAft>
              <a:defRPr/>
            </a:lvl4pPr>
            <a:lvl5pPr>
              <a:lnSpc>
                <a:spcPct val="100000"/>
              </a:lnSpc>
              <a:spcAft>
                <a:spcPts val="0"/>
              </a:spcAft>
              <a:defRPr/>
            </a:lvl5pPr>
          </a:lstStyle>
          <a:p>
            <a:pPr lvl="0"/>
            <a:r>
              <a:rPr lang="da-DK"/>
              <a:t>Her er en kortere brødtekst, som ikke er sat op i spalter</a:t>
            </a:r>
          </a:p>
        </p:txBody>
      </p:sp>
    </p:spTree>
    <p:extLst>
      <p:ext uri="{BB962C8B-B14F-4D97-AF65-F5344CB8AC3E}">
        <p14:creationId xmlns:p14="http://schemas.microsoft.com/office/powerpoint/2010/main" val="22380366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29.xml"/><Relationship Id="rId21" Type="http://schemas.openxmlformats.org/officeDocument/2006/relationships/slideLayout" Target="../slideLayouts/slideLayout47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5" Type="http://schemas.openxmlformats.org/officeDocument/2006/relationships/slideLayout" Target="../slideLayouts/slideLayout51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2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23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Relationship Id="rId22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BC2C2D0-67D3-C581-32A4-5261FA3DFE3B}"/>
              </a:ext>
            </a:extLst>
          </p:cNvPr>
          <p:cNvSpPr/>
          <p:nvPr userDrawn="1"/>
        </p:nvSpPr>
        <p:spPr>
          <a:xfrm>
            <a:off x="11644127" y="0"/>
            <a:ext cx="54787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6FDF6780-A684-F1CA-42FA-BB2511843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861" y="462808"/>
            <a:ext cx="95073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a-DK"/>
              <a:t>Overskrift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182D24C-A3A4-27F3-C9B6-F814715E35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54862" y="1860849"/>
            <a:ext cx="9507387" cy="45470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9" name="Pladsholder til slidenummer 5">
            <a:extLst>
              <a:ext uri="{FF2B5EF4-FFF2-40B4-BE49-F238E27FC236}">
                <a16:creationId xmlns:a16="http://schemas.microsoft.com/office/drawing/2014/main" id="{BB10D671-8FA1-2D79-519F-B7EE03C2B1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4128" y="6412994"/>
            <a:ext cx="547872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606D6DFE-51CA-418D-8FCC-0899EA6F81E7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3FDF926D-EB1D-154B-C13B-8E2B1FE34664}"/>
              </a:ext>
            </a:extLst>
          </p:cNvPr>
          <p:cNvSpPr txBox="1"/>
          <p:nvPr userDrawn="1"/>
        </p:nvSpPr>
        <p:spPr>
          <a:xfrm rot="5400000">
            <a:off x="8743543" y="3356719"/>
            <a:ext cx="63490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900"/>
              <a:t>SUNDHED OG OMSORG		AARHUS KOMMUNE</a:t>
            </a:r>
          </a:p>
        </p:txBody>
      </p:sp>
    </p:spTree>
    <p:extLst>
      <p:ext uri="{BB962C8B-B14F-4D97-AF65-F5344CB8AC3E}">
        <p14:creationId xmlns:p14="http://schemas.microsoft.com/office/powerpoint/2010/main" val="1647707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711" r:id="rId2"/>
    <p:sldLayoutId id="2147483672" r:id="rId3"/>
    <p:sldLayoutId id="2147483717" r:id="rId4"/>
    <p:sldLayoutId id="2147483712" r:id="rId5"/>
    <p:sldLayoutId id="2147483673" r:id="rId6"/>
    <p:sldLayoutId id="2147483718" r:id="rId7"/>
    <p:sldLayoutId id="2147483674" r:id="rId8"/>
    <p:sldLayoutId id="2147483722" r:id="rId9"/>
    <p:sldLayoutId id="2147483723" r:id="rId10"/>
    <p:sldLayoutId id="2147483675" r:id="rId11"/>
    <p:sldLayoutId id="2147483676" r:id="rId12"/>
    <p:sldLayoutId id="2147483713" r:id="rId13"/>
    <p:sldLayoutId id="2147483714" r:id="rId14"/>
    <p:sldLayoutId id="2147483715" r:id="rId15"/>
    <p:sldLayoutId id="2147483721" r:id="rId16"/>
    <p:sldLayoutId id="2147483716" r:id="rId17"/>
    <p:sldLayoutId id="2147483678" r:id="rId18"/>
    <p:sldLayoutId id="2147483679" r:id="rId19"/>
    <p:sldLayoutId id="2147483680" r:id="rId20"/>
    <p:sldLayoutId id="2147483719" r:id="rId21"/>
    <p:sldLayoutId id="2147483681" r:id="rId22"/>
    <p:sldLayoutId id="2147483720" r:id="rId23"/>
    <p:sldLayoutId id="2147483682" r:id="rId24"/>
    <p:sldLayoutId id="2147483677" r:id="rId25"/>
    <p:sldLayoutId id="2147483709" r:id="rId26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DA019FED-8F11-9799-8FAF-DF90F2974DB7}"/>
              </a:ext>
            </a:extLst>
          </p:cNvPr>
          <p:cNvSpPr/>
          <p:nvPr/>
        </p:nvSpPr>
        <p:spPr>
          <a:xfrm>
            <a:off x="11644129" y="0"/>
            <a:ext cx="54787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Pladsholder til slidenummer 5">
            <a:extLst>
              <a:ext uri="{FF2B5EF4-FFF2-40B4-BE49-F238E27FC236}">
                <a16:creationId xmlns:a16="http://schemas.microsoft.com/office/drawing/2014/main" id="{BB10D671-8FA1-2D79-519F-B7EE03C2B1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4128" y="6412994"/>
            <a:ext cx="547872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606D6DFE-51CA-418D-8FCC-0899EA6F81E7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C36F1C69-6BF8-7619-E497-84D4A6DCF726}"/>
              </a:ext>
            </a:extLst>
          </p:cNvPr>
          <p:cNvSpPr txBox="1"/>
          <p:nvPr userDrawn="1"/>
        </p:nvSpPr>
        <p:spPr>
          <a:xfrm rot="5400000">
            <a:off x="8743543" y="3356719"/>
            <a:ext cx="63490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900"/>
              <a:t>SUNDHED OG OMSORG		AARHUS KOMMUNE</a:t>
            </a:r>
          </a:p>
        </p:txBody>
      </p:sp>
      <p:sp>
        <p:nvSpPr>
          <p:cNvPr id="5" name="Pladsholder til titel 1">
            <a:extLst>
              <a:ext uri="{FF2B5EF4-FFF2-40B4-BE49-F238E27FC236}">
                <a16:creationId xmlns:a16="http://schemas.microsoft.com/office/drawing/2014/main" id="{27138640-3DB4-7530-48B5-B2A0498FD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861" y="462808"/>
            <a:ext cx="95073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a-DK"/>
              <a:t>Overskrift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C512A767-A14D-6EB5-C871-128E838FC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54862" y="1860849"/>
            <a:ext cx="9507387" cy="45470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400033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  <p:sldLayoutId id="2147483705" r:id="rId22"/>
    <p:sldLayoutId id="2147483706" r:id="rId23"/>
    <p:sldLayoutId id="2147483707" r:id="rId24"/>
    <p:sldLayoutId id="2147483708" r:id="rId25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2ED8B72-21DE-77D1-935D-E6A1FE312F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0536" y="171450"/>
            <a:ext cx="10623592" cy="2551003"/>
          </a:xfrm>
        </p:spPr>
        <p:txBody>
          <a:bodyPr/>
          <a:lstStyle/>
          <a:p>
            <a:r>
              <a:rPr lang="da-DK" sz="5400"/>
              <a:t>Holdtræning på skærm Vedligeholdende træning </a:t>
            </a:r>
            <a:r>
              <a:rPr lang="da-DK"/>
              <a:t>             </a:t>
            </a:r>
            <a:r>
              <a:rPr lang="da-DK" sz="4000"/>
              <a:t>VitaComm</a:t>
            </a:r>
          </a:p>
        </p:txBody>
      </p:sp>
      <p:sp>
        <p:nvSpPr>
          <p:cNvPr id="154" name="Undertitel 153">
            <a:extLst>
              <a:ext uri="{FF2B5EF4-FFF2-40B4-BE49-F238E27FC236}">
                <a16:creationId xmlns:a16="http://schemas.microsoft.com/office/drawing/2014/main" id="{64F16E7A-3C1E-F53B-0FDC-8CAEABE02C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7906" y="5306785"/>
            <a:ext cx="9144000" cy="677417"/>
          </a:xfrm>
        </p:spPr>
        <p:txBody>
          <a:bodyPr/>
          <a:lstStyle/>
          <a:p>
            <a:r>
              <a:rPr lang="da-DK" err="1"/>
              <a:t>VitaComm</a:t>
            </a:r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9197E8F-7357-012D-11C2-1938A7A7F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6DFE-51CA-418D-8FCC-0899EA6F81E7}" type="slidenum">
              <a:rPr lang="da-DK" smtClean="0"/>
              <a:pPr/>
              <a:t>1</a:t>
            </a:fld>
            <a:endParaRPr lang="da-DK"/>
          </a:p>
        </p:txBody>
      </p:sp>
      <p:sp>
        <p:nvSpPr>
          <p:cNvPr id="155" name="Pladsholder til tekst 154">
            <a:extLst>
              <a:ext uri="{FF2B5EF4-FFF2-40B4-BE49-F238E27FC236}">
                <a16:creationId xmlns:a16="http://schemas.microsoft.com/office/drawing/2014/main" id="{362B0A7F-2388-1321-FD46-62D894F1D6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/>
              <a:t>Mette Hammer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50AF2FB1-399F-3E13-D552-31C53DCCEC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a-DK"/>
              <a:t>|    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6F821D8-8D30-3C02-36B0-54F677D97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" y="3418114"/>
            <a:ext cx="5083629" cy="336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244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CD6497-3B1A-61FA-0322-7A0F850A3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707" y="-253092"/>
            <a:ext cx="9916936" cy="1578656"/>
          </a:xfrm>
        </p:spPr>
        <p:txBody>
          <a:bodyPr/>
          <a:lstStyle/>
          <a:p>
            <a:br>
              <a:rPr lang="da-DK"/>
            </a:br>
            <a:r>
              <a:rPr lang="da-DK"/>
              <a:t>Opmærksomhedspunkter </a:t>
            </a:r>
            <a:br>
              <a:rPr lang="da-DK">
                <a:solidFill>
                  <a:srgbClr val="FF0000"/>
                </a:solidFill>
              </a:rPr>
            </a:br>
            <a:endParaRPr lang="da-DK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ADF2C643-0580-818E-2446-218182DDAB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6D6DFE-51CA-418D-8FCC-0899EA6F81E7}" type="slidenum">
              <a:rPr lang="da-DK" smtClean="0"/>
              <a:pPr/>
              <a:t>10</a:t>
            </a:fld>
            <a:endParaRPr lang="da-DK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1EDE212B-EA6C-90C3-DE54-395446661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707" y="1012372"/>
            <a:ext cx="10915650" cy="5765748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0"/>
            <a:r>
              <a:rPr lang="da-DK"/>
              <a:t>Terapeuten starter opkaldet</a:t>
            </a:r>
          </a:p>
          <a:p>
            <a:pPr lvl="0"/>
            <a:endParaRPr lang="da-DK"/>
          </a:p>
          <a:p>
            <a:pPr lvl="0"/>
            <a:r>
              <a:rPr lang="da-DK"/>
              <a:t>Alle kan se og høre, hvad der foregår i dit hjem, når vi træner</a:t>
            </a:r>
          </a:p>
          <a:p>
            <a:endParaRPr lang="da-DK"/>
          </a:p>
          <a:p>
            <a:r>
              <a:rPr lang="da-DK"/>
              <a:t>Ikke andre i lokalet, medmindre andet er aftalt.</a:t>
            </a:r>
          </a:p>
          <a:p>
            <a:endParaRPr lang="da-DK"/>
          </a:p>
          <a:p>
            <a:r>
              <a:rPr lang="da-DK"/>
              <a:t>Beklædning generelt og egnet til træning</a:t>
            </a:r>
          </a:p>
          <a:p>
            <a:endParaRPr lang="da-DK"/>
          </a:p>
          <a:p>
            <a:r>
              <a:rPr lang="da-DK"/>
              <a:t>Korrektion individuelt for bedre udbytte</a:t>
            </a:r>
          </a:p>
          <a:p>
            <a:endParaRPr lang="da-DK"/>
          </a:p>
          <a:p>
            <a:r>
              <a:rPr lang="da-DK"/>
              <a:t>Hvis teknikken driller, hjælp fra supportterapeut</a:t>
            </a:r>
          </a:p>
        </p:txBody>
      </p:sp>
    </p:spTree>
    <p:extLst>
      <p:ext uri="{BB962C8B-B14F-4D97-AF65-F5344CB8AC3E}">
        <p14:creationId xmlns:p14="http://schemas.microsoft.com/office/powerpoint/2010/main" val="328482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DA8E96-ECBD-8A12-132E-A17399838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873" y="4466"/>
            <a:ext cx="6592365" cy="1614714"/>
          </a:xfrm>
        </p:spPr>
        <p:txBody>
          <a:bodyPr anchor="b">
            <a:normAutofit/>
          </a:bodyPr>
          <a:lstStyle/>
          <a:p>
            <a:r>
              <a:rPr lang="da-DK" sz="5400"/>
              <a:t>Selve træningen</a:t>
            </a:r>
            <a:br>
              <a:rPr lang="da-DK"/>
            </a:br>
            <a:endParaRPr lang="da-D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979FB8-E3F5-61A6-E987-189D2550F9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178" b="-267"/>
          <a:stretch>
            <a:fillRect/>
          </a:stretch>
        </p:blipFill>
        <p:spPr>
          <a:xfrm>
            <a:off x="7444965" y="3429000"/>
            <a:ext cx="4199163" cy="2805432"/>
          </a:xfrm>
          <a:prstGeom prst="rect">
            <a:avLst/>
          </a:prstGeom>
          <a:noFill/>
        </p:spPr>
      </p:pic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BEC4116-50A0-0123-5B48-0E5B7BBFF1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0179" y="1619180"/>
            <a:ext cx="9857014" cy="506225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buFontTx/>
              <a:buChar char="-"/>
            </a:pPr>
            <a:r>
              <a:rPr lang="da-DK" sz="2200"/>
              <a:t>Benytte ”følg mig” princippet  </a:t>
            </a:r>
          </a:p>
          <a:p>
            <a:pPr>
              <a:buFontTx/>
              <a:buChar char="-"/>
            </a:pPr>
            <a:endParaRPr lang="da-DK" sz="2200">
              <a:cs typeface="Arial"/>
            </a:endParaRPr>
          </a:p>
          <a:p>
            <a:pPr>
              <a:buFontTx/>
              <a:buChar char="-"/>
            </a:pPr>
            <a:r>
              <a:rPr lang="da-DK" sz="2200">
                <a:cs typeface="Arial"/>
              </a:rPr>
              <a:t>Forudsigelighed/ gentagelse af øvelser fra gang til gang</a:t>
            </a:r>
          </a:p>
          <a:p>
            <a:pPr marL="0" indent="0">
              <a:buNone/>
            </a:pPr>
            <a:endParaRPr lang="da-DK" sz="2200">
              <a:cs typeface="Arial"/>
            </a:endParaRPr>
          </a:p>
          <a:p>
            <a:pPr>
              <a:buFontTx/>
              <a:buChar char="-"/>
            </a:pPr>
            <a:r>
              <a:rPr lang="da-DK" sz="2200"/>
              <a:t>Få borgerne til at vælge en øvelse, for øget motivation </a:t>
            </a:r>
          </a:p>
          <a:p>
            <a:pPr>
              <a:buFontTx/>
              <a:buChar char="-"/>
            </a:pPr>
            <a:endParaRPr lang="da-DK" sz="2200"/>
          </a:p>
          <a:p>
            <a:pPr>
              <a:buFontTx/>
              <a:buChar char="-"/>
            </a:pPr>
            <a:r>
              <a:rPr lang="da-DK" sz="2200"/>
              <a:t>Inddrage borgerne via spørgsmål </a:t>
            </a:r>
          </a:p>
          <a:p>
            <a:pPr>
              <a:buFontTx/>
              <a:buChar char="-"/>
            </a:pPr>
            <a:endParaRPr lang="da-DK" sz="2200"/>
          </a:p>
          <a:p>
            <a:pPr>
              <a:buFontTx/>
              <a:buChar char="-"/>
            </a:pPr>
            <a:r>
              <a:rPr lang="da-DK" sz="2200"/>
              <a:t>Relater øvelser til hverdagsaktiviteter</a:t>
            </a:r>
            <a:endParaRPr lang="da-DK" sz="2200">
              <a:cs typeface="Arial"/>
            </a:endParaRPr>
          </a:p>
          <a:p>
            <a:pPr>
              <a:buFontTx/>
              <a:buChar char="-"/>
            </a:pPr>
            <a:endParaRPr lang="da-DK" sz="2200"/>
          </a:p>
          <a:p>
            <a:pPr marL="0" indent="0">
              <a:buNone/>
            </a:pPr>
            <a:r>
              <a:rPr lang="da-DK" sz="2200"/>
              <a:t> </a:t>
            </a:r>
          </a:p>
          <a:p>
            <a:pPr marL="0" indent="0">
              <a:buNone/>
            </a:pPr>
            <a:r>
              <a:rPr lang="da-DK" sz="2200"/>
              <a:t> Dialog imellem borgerne styrker det sociale fællesskab.</a:t>
            </a:r>
          </a:p>
          <a:p>
            <a:pPr marL="0" indent="0">
              <a:buNone/>
            </a:pPr>
            <a:endParaRPr lang="da-DK" sz="2200">
              <a:cs typeface="Arial"/>
            </a:endParaRP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B3E1C071-FA70-73E2-A612-22041E944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4128" y="6412994"/>
            <a:ext cx="54787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06D6DFE-51CA-418D-8FCC-0899EA6F81E7}" type="slidenum">
              <a:rPr lang="da-DK" smtClean="0"/>
              <a:pPr>
                <a:spcAft>
                  <a:spcPts val="600"/>
                </a:spcAft>
              </a:pPr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07585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07F1B0-467D-2F1D-77D2-F5E233073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380" y="117977"/>
            <a:ext cx="9793565" cy="1325563"/>
          </a:xfrm>
        </p:spPr>
        <p:txBody>
          <a:bodyPr/>
          <a:lstStyle/>
          <a:p>
            <a:r>
              <a:rPr lang="da-DK"/>
              <a:t>Eksempler på træning Århus</a:t>
            </a: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E9CAF954-FAF3-5CF9-7F76-8F7D1A78DC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6D6DFE-51CA-418D-8FCC-0899EA6F81E7}" type="slidenum">
              <a:rPr lang="da-DK" smtClean="0"/>
              <a:pPr/>
              <a:t>12</a:t>
            </a:fld>
            <a:endParaRPr lang="da-DK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75B9656-CEB5-BED4-9F3A-0F9C961FD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03" y="1938124"/>
            <a:ext cx="11027711" cy="451913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fontAlgn="base"/>
            <a:r>
              <a:rPr lang="da-DK"/>
              <a:t>Opvarmning   </a:t>
            </a:r>
            <a:endParaRPr lang="en-US"/>
          </a:p>
          <a:p>
            <a:pPr fontAlgn="base"/>
            <a:r>
              <a:rPr lang="da-DK"/>
              <a:t>Svingøvelser, strækøvelser, øge bevægelighed og puls op  </a:t>
            </a:r>
          </a:p>
          <a:p>
            <a:pPr fontAlgn="base"/>
            <a:r>
              <a:rPr lang="da-DK"/>
              <a:t>Balancetræning, siddende og stående balance ift. at udvide rækkevidde og reflekser.  </a:t>
            </a:r>
            <a:endParaRPr lang="da-DK">
              <a:cs typeface="Arial"/>
            </a:endParaRPr>
          </a:p>
          <a:p>
            <a:pPr fontAlgn="base"/>
            <a:endParaRPr lang="da-DK"/>
          </a:p>
          <a:p>
            <a:pPr fontAlgn="base"/>
            <a:r>
              <a:rPr lang="da-DK"/>
              <a:t>Styrketræning: med kropsvægt UE og elastikker til OE.  </a:t>
            </a:r>
          </a:p>
          <a:p>
            <a:pPr fontAlgn="base"/>
            <a:r>
              <a:rPr lang="da-DK"/>
              <a:t>Imellem styrkeøvelserne kan der være behov for pause og afspænding.  </a:t>
            </a:r>
          </a:p>
          <a:p>
            <a:pPr fontAlgn="base"/>
            <a:endParaRPr lang="da-DK"/>
          </a:p>
          <a:p>
            <a:pPr fontAlgn="base"/>
            <a:r>
              <a:rPr lang="da-DK"/>
              <a:t>Vejrtrækningsøvelser </a:t>
            </a:r>
          </a:p>
          <a:p>
            <a:pPr fontAlgn="base"/>
            <a:r>
              <a:rPr lang="da-DK"/>
              <a:t>Afrunding: </a:t>
            </a:r>
          </a:p>
          <a:p>
            <a:pPr fontAlgn="base"/>
            <a:r>
              <a:rPr lang="da-DK"/>
              <a:t>Anerkendelse af deltagelse, tak for i dag, træning næste gang er …</a:t>
            </a:r>
          </a:p>
          <a:p>
            <a:pPr fontAlgn="base"/>
            <a:endParaRPr lang="da-DK"/>
          </a:p>
          <a:p>
            <a:endParaRPr lang="da-DK"/>
          </a:p>
        </p:txBody>
      </p:sp>
      <p:sp>
        <p:nvSpPr>
          <p:cNvPr id="5" name="Venstre klammeparentes 4">
            <a:extLst>
              <a:ext uri="{FF2B5EF4-FFF2-40B4-BE49-F238E27FC236}">
                <a16:creationId xmlns:a16="http://schemas.microsoft.com/office/drawing/2014/main" id="{5818AB20-A2FB-D150-409C-3F0D837E3E33}"/>
              </a:ext>
            </a:extLst>
          </p:cNvPr>
          <p:cNvSpPr/>
          <p:nvPr/>
        </p:nvSpPr>
        <p:spPr>
          <a:xfrm>
            <a:off x="825956" y="1938124"/>
            <a:ext cx="130673" cy="132556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A79E44EC-48A1-320A-9789-5E70C30437DC}"/>
              </a:ext>
            </a:extLst>
          </p:cNvPr>
          <p:cNvSpPr txBox="1"/>
          <p:nvPr/>
        </p:nvSpPr>
        <p:spPr>
          <a:xfrm>
            <a:off x="0" y="241110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/>
              <a:t>15 min</a:t>
            </a:r>
          </a:p>
        </p:txBody>
      </p:sp>
      <p:sp>
        <p:nvSpPr>
          <p:cNvPr id="7" name="Venstre klammeparentes 6">
            <a:extLst>
              <a:ext uri="{FF2B5EF4-FFF2-40B4-BE49-F238E27FC236}">
                <a16:creationId xmlns:a16="http://schemas.microsoft.com/office/drawing/2014/main" id="{EFBECC49-99BB-EA23-D2EF-4CD1113E3AA5}"/>
              </a:ext>
            </a:extLst>
          </p:cNvPr>
          <p:cNvSpPr/>
          <p:nvPr/>
        </p:nvSpPr>
        <p:spPr>
          <a:xfrm>
            <a:off x="825957" y="3810931"/>
            <a:ext cx="51206" cy="84154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A40291AF-901A-C99F-7113-D9F24B318539}"/>
              </a:ext>
            </a:extLst>
          </p:cNvPr>
          <p:cNvSpPr txBox="1"/>
          <p:nvPr/>
        </p:nvSpPr>
        <p:spPr>
          <a:xfrm>
            <a:off x="-75837" y="3810930"/>
            <a:ext cx="1041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/>
              <a:t> 20 min </a:t>
            </a:r>
          </a:p>
          <a:p>
            <a:r>
              <a:rPr lang="da-DK"/>
              <a:t> 2 sæt</a:t>
            </a:r>
          </a:p>
        </p:txBody>
      </p:sp>
      <p:sp>
        <p:nvSpPr>
          <p:cNvPr id="9" name="Venstre klammeparentes 8">
            <a:extLst>
              <a:ext uri="{FF2B5EF4-FFF2-40B4-BE49-F238E27FC236}">
                <a16:creationId xmlns:a16="http://schemas.microsoft.com/office/drawing/2014/main" id="{D127B52E-A09D-1A76-D503-ACDA0C86A8A6}"/>
              </a:ext>
            </a:extLst>
          </p:cNvPr>
          <p:cNvSpPr/>
          <p:nvPr/>
        </p:nvSpPr>
        <p:spPr>
          <a:xfrm>
            <a:off x="810503" y="5176173"/>
            <a:ext cx="155240" cy="122304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D87F3A64-16A7-A773-900C-3AC55E368B09}"/>
              </a:ext>
            </a:extLst>
          </p:cNvPr>
          <p:cNvSpPr txBox="1"/>
          <p:nvPr/>
        </p:nvSpPr>
        <p:spPr>
          <a:xfrm>
            <a:off x="1" y="5564225"/>
            <a:ext cx="965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524623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D3E173-0B19-31C3-809F-57BFA1509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673" y="0"/>
            <a:ext cx="9387165" cy="1325563"/>
          </a:xfrm>
        </p:spPr>
        <p:txBody>
          <a:bodyPr/>
          <a:lstStyle/>
          <a:p>
            <a:r>
              <a:rPr lang="da-DK"/>
              <a:t>Anden træning</a:t>
            </a: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4A58CB08-47D4-C709-4C3E-DC0E663813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6D6DFE-51CA-418D-8FCC-0899EA6F81E7}" type="slidenum">
              <a:rPr lang="da-DK" smtClean="0"/>
              <a:pPr/>
              <a:t>13</a:t>
            </a:fld>
            <a:endParaRPr lang="da-DK"/>
          </a:p>
        </p:txBody>
      </p:sp>
      <p:graphicFrame>
        <p:nvGraphicFramePr>
          <p:cNvPr id="8" name="Pladsholder til indhold 7">
            <a:extLst>
              <a:ext uri="{FF2B5EF4-FFF2-40B4-BE49-F238E27FC236}">
                <a16:creationId xmlns:a16="http://schemas.microsoft.com/office/drawing/2014/main" id="{97B0CC59-03D6-93EA-E2E1-7E78A5D96C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0021713"/>
              </p:ext>
            </p:extLst>
          </p:nvPr>
        </p:nvGraphicFramePr>
        <p:xfrm>
          <a:off x="275445" y="1246588"/>
          <a:ext cx="11281882" cy="5166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kstfelt 8">
            <a:extLst>
              <a:ext uri="{FF2B5EF4-FFF2-40B4-BE49-F238E27FC236}">
                <a16:creationId xmlns:a16="http://schemas.microsoft.com/office/drawing/2014/main" id="{31E11DA7-E996-7A86-AEA8-A91D085D6391}"/>
              </a:ext>
            </a:extLst>
          </p:cNvPr>
          <p:cNvSpPr txBox="1"/>
          <p:nvPr/>
        </p:nvSpPr>
        <p:spPr>
          <a:xfrm>
            <a:off x="293020" y="3055789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/>
              <a:t>1 modul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5C4CE908-96D6-A58A-7687-D68C6755243F}"/>
              </a:ext>
            </a:extLst>
          </p:cNvPr>
          <p:cNvSpPr txBox="1"/>
          <p:nvPr/>
        </p:nvSpPr>
        <p:spPr>
          <a:xfrm>
            <a:off x="2654824" y="3040634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/>
              <a:t>13 moduler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FC702F6C-B507-229B-2F70-2C7FD3FD3BDE}"/>
              </a:ext>
            </a:extLst>
          </p:cNvPr>
          <p:cNvSpPr txBox="1"/>
          <p:nvPr/>
        </p:nvSpPr>
        <p:spPr>
          <a:xfrm>
            <a:off x="7431883" y="2964449"/>
            <a:ext cx="1232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/>
              <a:t>2 moduler</a:t>
            </a:r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75E786D7-E0D5-4E3F-A69E-0494611888AA}"/>
              </a:ext>
            </a:extLst>
          </p:cNvPr>
          <p:cNvSpPr txBox="1"/>
          <p:nvPr/>
        </p:nvSpPr>
        <p:spPr>
          <a:xfrm>
            <a:off x="9923867" y="2871123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/>
              <a:t>1 modul</a:t>
            </a: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75610078-C15B-E5A7-5493-B2EA6B71D19C}"/>
              </a:ext>
            </a:extLst>
          </p:cNvPr>
          <p:cNvSpPr txBox="1"/>
          <p:nvPr/>
        </p:nvSpPr>
        <p:spPr>
          <a:xfrm>
            <a:off x="4613848" y="4688082"/>
            <a:ext cx="2964304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a-DK"/>
              <a:t>Sygeplejerske 3 moduler </a:t>
            </a:r>
            <a:endParaRPr lang="da-DK">
              <a:cs typeface="Arial"/>
            </a:endParaRPr>
          </a:p>
          <a:p>
            <a:r>
              <a:rPr lang="da-DK"/>
              <a:t>Ergoterapeut 3 moduler</a:t>
            </a:r>
          </a:p>
          <a:p>
            <a:r>
              <a:rPr lang="da-DK"/>
              <a:t>Diætist 1 modul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DC5EB2A5-9D22-DD3E-856B-DF8537A37D86}"/>
              </a:ext>
            </a:extLst>
          </p:cNvPr>
          <p:cNvSpPr txBox="1"/>
          <p:nvPr/>
        </p:nvSpPr>
        <p:spPr>
          <a:xfrm>
            <a:off x="634673" y="1629100"/>
            <a:ext cx="6515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/>
              <a:t>KOL skole 12 ugers forløb med 2 moduler a 45 min pr uge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CBEAF539-5ABE-BE49-4B21-12B067C7C1DB}"/>
              </a:ext>
            </a:extLst>
          </p:cNvPr>
          <p:cNvSpPr txBox="1"/>
          <p:nvPr/>
        </p:nvSpPr>
        <p:spPr>
          <a:xfrm>
            <a:off x="5162443" y="3029560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/>
              <a:t>7 moduler</a:t>
            </a:r>
          </a:p>
        </p:txBody>
      </p:sp>
    </p:spTree>
    <p:extLst>
      <p:ext uri="{BB962C8B-B14F-4D97-AF65-F5344CB8AC3E}">
        <p14:creationId xmlns:p14="http://schemas.microsoft.com/office/powerpoint/2010/main" val="3458595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359695-FF2D-708F-4417-ACCECE531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Resultater fra projektet</a:t>
            </a: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21BB994C-A5A6-16D9-3A50-9094ACFF8E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6D6DFE-51CA-418D-8FCC-0899EA6F81E7}" type="slidenum">
              <a:rPr lang="da-DK" smtClean="0"/>
              <a:pPr/>
              <a:t>14</a:t>
            </a:fld>
            <a:endParaRPr lang="da-DK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B361587C-1D83-3DD0-B9F5-5B93773EA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542" y="1879807"/>
            <a:ext cx="10825843" cy="4898312"/>
          </a:xfrm>
        </p:spPr>
        <p:txBody>
          <a:bodyPr>
            <a:normAutofit lnSpcReduction="10000"/>
          </a:bodyPr>
          <a:lstStyle/>
          <a:p>
            <a:pPr lvl="0"/>
            <a:r>
              <a:rPr lang="da-DK"/>
              <a:t>Holdtræningen på skærm:</a:t>
            </a:r>
          </a:p>
          <a:p>
            <a:pPr lvl="0"/>
            <a:endParaRPr lang="da-DK"/>
          </a:p>
          <a:p>
            <a:pPr lvl="0"/>
            <a:r>
              <a:rPr lang="da-DK"/>
              <a:t>Kan fastholde borgernes fysiske funktionsniveau</a:t>
            </a:r>
          </a:p>
          <a:p>
            <a:pPr lvl="0"/>
            <a:endParaRPr lang="da-DK"/>
          </a:p>
          <a:p>
            <a:pPr lvl="0"/>
            <a:r>
              <a:rPr lang="da-DK"/>
              <a:t>Kan forbedre borgernes livskvalitet</a:t>
            </a:r>
          </a:p>
          <a:p>
            <a:pPr lvl="0"/>
            <a:endParaRPr lang="da-DK"/>
          </a:p>
          <a:p>
            <a:pPr lvl="0"/>
            <a:r>
              <a:rPr lang="da-DK"/>
              <a:t>Kan leveres til en lavere pris end traditionel fremmødetræning</a:t>
            </a:r>
          </a:p>
          <a:p>
            <a:pPr lvl="0"/>
            <a:endParaRPr lang="da-DK"/>
          </a:p>
          <a:p>
            <a:pPr lvl="0"/>
            <a:r>
              <a:rPr lang="da-DK"/>
              <a:t>Kan skabe socialt fællesskab og øger tilgængeligheden for skrøbelige borgere</a:t>
            </a:r>
          </a:p>
          <a:p>
            <a:r>
              <a:rPr lang="da-DK"/>
              <a:t> </a:t>
            </a:r>
          </a:p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2145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2127C4-990E-E43A-78BC-709BDD18A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921" y="715247"/>
            <a:ext cx="9474612" cy="45719"/>
          </a:xfrm>
        </p:spPr>
        <p:txBody>
          <a:bodyPr/>
          <a:lstStyle/>
          <a:p>
            <a:r>
              <a:rPr lang="da-DK" sz="5200"/>
              <a:t>Borgerperspektiv</a:t>
            </a:r>
            <a:br>
              <a:rPr lang="da-DK"/>
            </a:br>
            <a:endParaRPr lang="da-DK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545D1878-E844-CC34-55E6-2DD3ED64D2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6D6DFE-51CA-418D-8FCC-0899EA6F81E7}" type="slidenum">
              <a:rPr lang="da-DK" smtClean="0"/>
              <a:pPr/>
              <a:t>15</a:t>
            </a:fld>
            <a:endParaRPr lang="da-DK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02FDACF-8504-7EDE-5800-C52362C1D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20" y="746399"/>
            <a:ext cx="11634108" cy="603172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fontAlgn="base"/>
            <a:r>
              <a:rPr lang="da-DK" sz="2800">
                <a:cs typeface="Arial"/>
              </a:rPr>
              <a:t>Borger fremhæver</a:t>
            </a:r>
          </a:p>
          <a:p>
            <a:pPr marL="457200" indent="-457200" fontAlgn="base">
              <a:buFontTx/>
              <a:buChar char="-"/>
            </a:pPr>
            <a:r>
              <a:rPr lang="da-DK" sz="2800">
                <a:cs typeface="Arial"/>
              </a:rPr>
              <a:t>At det foregår i egne omgivelser, nedsat tid og energiforbrug</a:t>
            </a:r>
          </a:p>
          <a:p>
            <a:pPr marL="457200" indent="-457200" fontAlgn="base">
              <a:buFontTx/>
              <a:buChar char="-"/>
            </a:pPr>
            <a:endParaRPr lang="da-DK" sz="800">
              <a:cs typeface="Arial"/>
            </a:endParaRPr>
          </a:p>
          <a:p>
            <a:pPr marL="457200" indent="-457200" fontAlgn="base">
              <a:buFontTx/>
              <a:buChar char="-"/>
            </a:pPr>
            <a:r>
              <a:rPr lang="da-DK" sz="2800"/>
              <a:t>Er let tilgængelig, giver tryghed og kan bevare hverdagsfunktioner. </a:t>
            </a:r>
          </a:p>
          <a:p>
            <a:pPr marL="457200" indent="-457200" fontAlgn="base">
              <a:buFontTx/>
              <a:buChar char="-"/>
            </a:pPr>
            <a:endParaRPr lang="da-DK" sz="800"/>
          </a:p>
          <a:p>
            <a:pPr marL="457200" indent="-457200" fontAlgn="base">
              <a:buFontTx/>
              <a:buChar char="-"/>
            </a:pPr>
            <a:r>
              <a:rPr lang="da-DK" sz="2800"/>
              <a:t>At de enkelte øvelser relateres til hverdagsfunktioner. </a:t>
            </a:r>
          </a:p>
          <a:p>
            <a:pPr marL="457200" indent="-457200" fontAlgn="base">
              <a:buFontTx/>
              <a:buChar char="-"/>
            </a:pPr>
            <a:endParaRPr lang="da-DK" sz="800">
              <a:cs typeface="Arial"/>
            </a:endParaRPr>
          </a:p>
          <a:p>
            <a:pPr marL="457200" indent="-457200" fontAlgn="base">
              <a:buFontTx/>
              <a:buChar char="-"/>
            </a:pPr>
            <a:r>
              <a:rPr lang="da-DK" sz="2800"/>
              <a:t>At de får ideer til hvordan træning kan implementeres i hverdagen. </a:t>
            </a:r>
          </a:p>
          <a:p>
            <a:pPr marL="457200" indent="-457200" fontAlgn="base">
              <a:buFontTx/>
              <a:buChar char="-"/>
            </a:pPr>
            <a:endParaRPr lang="da-DK" sz="800"/>
          </a:p>
          <a:p>
            <a:pPr marL="457200" indent="-457200" fontAlgn="base">
              <a:buFontTx/>
              <a:buChar char="-"/>
            </a:pPr>
            <a:r>
              <a:rPr lang="da-DK" sz="2800"/>
              <a:t>Dialog i gruppen omkring hverdagsaktiviteter og udfordringer. </a:t>
            </a:r>
          </a:p>
          <a:p>
            <a:pPr marL="457200" indent="-457200" fontAlgn="base">
              <a:buFontTx/>
              <a:buChar char="-"/>
            </a:pPr>
            <a:endParaRPr lang="da-DK" sz="900"/>
          </a:p>
          <a:p>
            <a:pPr marL="457200" indent="-457200" fontAlgn="base">
              <a:buFontTx/>
              <a:buChar char="-"/>
            </a:pPr>
            <a:r>
              <a:rPr lang="da-DK" sz="2800"/>
              <a:t>Giver tro på egne ressourcer og støtte til at gennemføre en forandring</a:t>
            </a:r>
          </a:p>
          <a:p>
            <a:pPr fontAlgn="base"/>
            <a:endParaRPr lang="da-DK" sz="900"/>
          </a:p>
          <a:p>
            <a:r>
              <a:rPr lang="da-DK" sz="2800">
                <a:cs typeface="Arial"/>
              </a:rPr>
              <a:t>-    Giver mulighed for fællesskab og følelsen af ikke at stå alene.</a:t>
            </a:r>
          </a:p>
          <a:p>
            <a:endParaRPr lang="da-DK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786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87348C-B1C4-D1DA-CDD1-579FDCFB2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911" y="-145094"/>
            <a:ext cx="10670722" cy="1325563"/>
          </a:xfrm>
        </p:spPr>
        <p:txBody>
          <a:bodyPr/>
          <a:lstStyle/>
          <a:p>
            <a:r>
              <a:rPr lang="da-DK" sz="4800"/>
              <a:t>Medarbejderperspektiv</a:t>
            </a:r>
            <a:endParaRPr lang="da-DK" sz="4800">
              <a:cs typeface="Arial"/>
            </a:endParaRP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1B8F84DD-236A-8B57-ABDB-BD9A848C89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6D6DFE-51CA-418D-8FCC-0899EA6F81E7}" type="slidenum">
              <a:rPr lang="da-DK" smtClean="0"/>
              <a:pPr/>
              <a:t>16</a:t>
            </a:fld>
            <a:endParaRPr lang="da-DK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45C70487-ACFA-46F5-651A-5B9A193D8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379" y="979714"/>
            <a:ext cx="11021786" cy="5878286"/>
          </a:xfrm>
        </p:spPr>
        <p:txBody>
          <a:bodyPr vert="horz" lIns="91440" tIns="45720" rIns="91440" bIns="45720" rtlCol="0" anchor="t">
            <a:normAutofit fontScale="32500" lnSpcReduction="20000"/>
          </a:bodyPr>
          <a:lstStyle/>
          <a:p>
            <a:pPr marL="457200" indent="-457200">
              <a:buFontTx/>
              <a:buChar char="-"/>
            </a:pPr>
            <a:r>
              <a:rPr lang="da-DK" sz="7400"/>
              <a:t>At kunne nå borger som normalt siger nej tak til træning </a:t>
            </a:r>
          </a:p>
          <a:p>
            <a:pPr marL="457200" indent="-457200">
              <a:buFontTx/>
              <a:buChar char="-"/>
            </a:pPr>
            <a:endParaRPr lang="da-DK" sz="7400"/>
          </a:p>
          <a:p>
            <a:pPr marL="457200" indent="-457200">
              <a:buFontTx/>
              <a:buChar char="-"/>
            </a:pPr>
            <a:r>
              <a:rPr lang="da-DK" sz="7400"/>
              <a:t>Bidrage til lighed i sundhed</a:t>
            </a:r>
          </a:p>
          <a:p>
            <a:pPr marL="457200" indent="-457200">
              <a:buFontTx/>
              <a:buChar char="-"/>
            </a:pPr>
            <a:endParaRPr lang="da-DK" sz="7400"/>
          </a:p>
          <a:p>
            <a:pPr marL="457200" indent="-457200">
              <a:buFontTx/>
              <a:buChar char="-"/>
            </a:pPr>
            <a:r>
              <a:rPr lang="da-DK" sz="7400"/>
              <a:t>Understøtter differentierede indsatser</a:t>
            </a:r>
          </a:p>
          <a:p>
            <a:pPr marL="457200" indent="-457200">
              <a:buFontTx/>
              <a:buChar char="-"/>
            </a:pPr>
            <a:endParaRPr lang="da-DK" sz="7400">
              <a:cs typeface="Arial"/>
            </a:endParaRPr>
          </a:p>
          <a:p>
            <a:pPr marL="457200" indent="-457200">
              <a:buFontTx/>
              <a:buChar char="-"/>
            </a:pPr>
            <a:r>
              <a:rPr lang="da-DK" sz="7400"/>
              <a:t>Nedsat transporttid og færre forgæves besøg.</a:t>
            </a:r>
          </a:p>
          <a:p>
            <a:pPr marL="457200" indent="-457200">
              <a:buFontTx/>
              <a:buChar char="-"/>
            </a:pPr>
            <a:endParaRPr lang="da-DK" sz="7400"/>
          </a:p>
          <a:p>
            <a:pPr marL="457200" indent="-457200">
              <a:buFontTx/>
              <a:buChar char="-"/>
            </a:pPr>
            <a:r>
              <a:rPr lang="da-DK" sz="7400">
                <a:cs typeface="Arial"/>
              </a:rPr>
              <a:t>Mulighed for flere deltager for samme tidsforbrug </a:t>
            </a:r>
          </a:p>
          <a:p>
            <a:pPr marL="457200" indent="-457200">
              <a:buFontTx/>
              <a:buChar char="-"/>
            </a:pPr>
            <a:endParaRPr lang="da-DK" sz="7400">
              <a:cs typeface="Arial"/>
            </a:endParaRPr>
          </a:p>
          <a:p>
            <a:pPr marL="457200" indent="-457200">
              <a:buFontTx/>
              <a:buChar char="-"/>
            </a:pPr>
            <a:r>
              <a:rPr lang="da-DK" sz="7400">
                <a:cs typeface="Arial"/>
              </a:rPr>
              <a:t>Længere forløb for samme økonomi( 24 ugers træning).</a:t>
            </a:r>
          </a:p>
          <a:p>
            <a:pPr marL="457200" indent="-457200">
              <a:buFontTx/>
              <a:buChar char="-"/>
            </a:pPr>
            <a:endParaRPr lang="da-DK" sz="2500">
              <a:cs typeface="Arial"/>
            </a:endParaRPr>
          </a:p>
          <a:p>
            <a:pPr marL="342900" indent="-342900">
              <a:buFontTx/>
              <a:buChar char="-"/>
            </a:pPr>
            <a:endParaRPr lang="da-DK">
              <a:cs typeface="Arial"/>
            </a:endParaRPr>
          </a:p>
          <a:p>
            <a:r>
              <a:rPr lang="da-DK" sz="7400" b="1" u="sng"/>
              <a:t>Det er muligt at formidle og skabe relation over skærm</a:t>
            </a:r>
            <a:endParaRPr lang="da-DK" sz="7400" b="1" u="sng">
              <a:cs typeface="Arial"/>
            </a:endParaRPr>
          </a:p>
          <a:p>
            <a:endParaRPr lang="da-DK" sz="1100"/>
          </a:p>
        </p:txBody>
      </p:sp>
    </p:spTree>
    <p:extLst>
      <p:ext uri="{BB962C8B-B14F-4D97-AF65-F5344CB8AC3E}">
        <p14:creationId xmlns:p14="http://schemas.microsoft.com/office/powerpoint/2010/main" val="427655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86C880-B443-CF68-861B-D50D9A2A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698" y="0"/>
            <a:ext cx="9387165" cy="1325563"/>
          </a:xfrm>
        </p:spPr>
        <p:txBody>
          <a:bodyPr/>
          <a:lstStyle/>
          <a:p>
            <a:r>
              <a:rPr lang="da-DK"/>
              <a:t>Erfaringer</a:t>
            </a: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DBE95C14-3D43-DF68-D950-C25E143B71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6D6DFE-51CA-418D-8FCC-0899EA6F81E7}" type="slidenum">
              <a:rPr lang="da-DK" smtClean="0"/>
              <a:pPr/>
              <a:t>17</a:t>
            </a:fld>
            <a:endParaRPr lang="da-DK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C36A1BFF-F7FC-2262-4124-7D0C2D96BC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083" y="1182414"/>
            <a:ext cx="10120091" cy="5216523"/>
          </a:xfrm>
        </p:spPr>
        <p:txBody>
          <a:bodyPr>
            <a:normAutofit/>
          </a:bodyPr>
          <a:lstStyle/>
          <a:p>
            <a:pPr marL="342900" indent="-342900">
              <a:buFont typeface="Calibri" panose="020B0604020202020204" pitchFamily="34" charset="0"/>
              <a:buChar char="-"/>
            </a:pPr>
            <a:r>
              <a:rPr lang="da-DK" sz="2800"/>
              <a:t>Bekymring for det tekniske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da-DK" sz="2800"/>
              <a:t>Tanker om det faglige</a:t>
            </a:r>
            <a:endParaRPr lang="da-DK" sz="2800">
              <a:cs typeface="Arial"/>
            </a:endParaRP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da-DK" sz="2800"/>
              <a:t>Husk ”latens” tid og forsinkelse</a:t>
            </a:r>
            <a:endParaRPr lang="da-DK" sz="2800">
              <a:cs typeface="Arial"/>
            </a:endParaRP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da-DK" sz="2800"/>
              <a:t>Vær ikke ”bange” for stilheden</a:t>
            </a:r>
            <a:endParaRPr lang="da-DK" sz="2800">
              <a:cs typeface="Arial"/>
            </a:endParaRP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da-DK" sz="2800"/>
              <a:t>Sæt ord på alt det du gør</a:t>
            </a:r>
            <a:endParaRPr lang="da-DK" sz="2800">
              <a:cs typeface="Arial"/>
            </a:endParaRP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da-DK" sz="2800"/>
              <a:t>Det muliges kunst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da-DK" sz="2800"/>
              <a:t>Vær åben for ikke at levere 100% kvalitet fra start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endParaRPr lang="da-DK" sz="2800">
              <a:cs typeface="Arial"/>
            </a:endParaRPr>
          </a:p>
          <a:p>
            <a:r>
              <a:rPr lang="da-DK" sz="2800"/>
              <a:t>Som alt andet kræver det øvelse </a:t>
            </a:r>
            <a:endParaRPr lang="da-DK" sz="2800">
              <a:cs typeface="Arial"/>
            </a:endParaRPr>
          </a:p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76629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801D25-0F79-CBC9-1DB7-02ACCE28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809" y="0"/>
            <a:ext cx="9387165" cy="1325563"/>
          </a:xfrm>
        </p:spPr>
        <p:txBody>
          <a:bodyPr/>
          <a:lstStyle/>
          <a:p>
            <a:r>
              <a:rPr lang="da-DK"/>
              <a:t>Faglighed</a:t>
            </a: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769D11BF-B8E7-A695-CE75-B378128B7C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6D6DFE-51CA-418D-8FCC-0899EA6F81E7}" type="slidenum">
              <a:rPr lang="da-DK" smtClean="0"/>
              <a:pPr/>
              <a:t>18</a:t>
            </a:fld>
            <a:endParaRPr lang="da-DK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DE30B8D-5CF6-1A28-37DF-B6974867B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11" y="1325562"/>
            <a:ext cx="10610192" cy="55324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 b="1" i="1" u="sng">
                <a:cs typeface="Arial"/>
              </a:rPr>
              <a:t>Man kan først </a:t>
            </a:r>
            <a:r>
              <a:rPr lang="da-DK" b="1" i="1" u="sng"/>
              <a:t>fokusere </a:t>
            </a:r>
            <a:r>
              <a:rPr lang="da-DK" b="1" i="1" u="sng">
                <a:cs typeface="Arial"/>
              </a:rPr>
              <a:t>på fagligheden, når man er tryg i det tekniske</a:t>
            </a:r>
          </a:p>
          <a:p>
            <a:endParaRPr lang="da-DK" b="1" i="1" u="sng">
              <a:cs typeface="Arial"/>
            </a:endParaRP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da-DK"/>
              <a:t>Hvordan får man det ønskede fra et fysiske møde igennem på skærm</a:t>
            </a:r>
            <a:endParaRPr lang="da-DK">
              <a:cs typeface="Arial"/>
            </a:endParaRP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da-DK"/>
              <a:t>Fodel at fokus på mål og formål for borgerne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da-DK">
                <a:cs typeface="Arial"/>
              </a:rPr>
              <a:t>Vis og forklar udførelsen, og måske hvordan det skal føles i kroppen</a:t>
            </a:r>
            <a:endParaRPr lang="da-DK"/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da-DK"/>
              <a:t>Sæt øvelsesniveau efter den bedste, den enkelte sætter selv tempo 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da-DK"/>
              <a:t>Hav tænkt progression/ regression til øvelserne</a:t>
            </a:r>
            <a:endParaRPr lang="da-DK">
              <a:cs typeface="Arial"/>
            </a:endParaRPr>
          </a:p>
          <a:p>
            <a:pPr marL="342900" indent="-342900">
              <a:buFont typeface="Calibri" panose="020B0604020202020204" pitchFamily="34" charset="0"/>
              <a:buChar char="-"/>
            </a:pPr>
            <a:endParaRPr lang="da-DK">
              <a:cs typeface="Arial"/>
            </a:endParaRPr>
          </a:p>
          <a:p>
            <a:r>
              <a:rPr lang="da-DK">
                <a:cs typeface="Arial"/>
              </a:rPr>
              <a:t>Relation, nærhed og fællesskab, kommer med øvelse og erfaring            både for borgerne og medarbejder. </a:t>
            </a:r>
          </a:p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540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07072-A7FE-F3B2-6235-DC94922F2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>
                <a:cs typeface="Arial"/>
              </a:rPr>
              <a:t>Spørgsmål</a:t>
            </a:r>
            <a:endParaRPr lang="da-DK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48006A-8682-4AF5-B2D9-B636FD511F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6D6DFE-51CA-418D-8FCC-0899EA6F81E7}" type="slidenum">
              <a:rPr lang="da-DK" smtClean="0"/>
              <a:pPr/>
              <a:t>19</a:t>
            </a:fld>
            <a:endParaRPr lang="da-DK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721A046-C9D1-0A0F-4722-814E5EBB49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6576" y="1712893"/>
            <a:ext cx="4716431" cy="4519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872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970BA-8B2E-A04C-FC81-6D622D05E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903" y="163967"/>
            <a:ext cx="9936628" cy="1793195"/>
          </a:xfrm>
        </p:spPr>
        <p:txBody>
          <a:bodyPr/>
          <a:lstStyle/>
          <a:p>
            <a:r>
              <a:rPr lang="da-DK">
                <a:cs typeface="Arial"/>
              </a:rPr>
              <a:t>Introduktion </a:t>
            </a:r>
            <a:endParaRPr lang="da-DK">
              <a:solidFill>
                <a:srgbClr val="CA2323"/>
              </a:solidFill>
              <a:highlight>
                <a:srgbClr val="FFFFFF"/>
              </a:highlight>
              <a:cs typeface="Arial"/>
            </a:endParaRPr>
          </a:p>
          <a:p>
            <a:endParaRPr lang="da-DK">
              <a:cs typeface="Arial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8BA60C-9079-4D20-D4C6-43D6C55C2F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6368" y="1185864"/>
            <a:ext cx="11106458" cy="490378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>
                <a:cs typeface="Arial"/>
              </a:rPr>
              <a:t>Mette Hammer</a:t>
            </a:r>
            <a:endParaRPr lang="en-US"/>
          </a:p>
          <a:p>
            <a:endParaRPr lang="da-DK">
              <a:cs typeface="Arial"/>
            </a:endParaRPr>
          </a:p>
          <a:p>
            <a:r>
              <a:rPr lang="da-DK">
                <a:cs typeface="Arial"/>
              </a:rPr>
              <a:t>Fysioterapeut og projektmedarbejder</a:t>
            </a:r>
            <a:endParaRPr lang="da-DK"/>
          </a:p>
          <a:p>
            <a:endParaRPr lang="da-DK">
              <a:cs typeface="Arial"/>
            </a:endParaRPr>
          </a:p>
          <a:p>
            <a:r>
              <a:rPr lang="da-DK">
                <a:cs typeface="Arial"/>
              </a:rPr>
              <a:t>Har været trænende terapeut i 17 år</a:t>
            </a:r>
          </a:p>
          <a:p>
            <a:endParaRPr lang="da-DK">
              <a:cs typeface="Arial"/>
            </a:endParaRPr>
          </a:p>
          <a:p>
            <a:r>
              <a:rPr lang="da-DK">
                <a:cs typeface="Arial"/>
              </a:rPr>
              <a:t>Har 13 års erfaring med træning på skærm både vedligehold og genoptræning</a:t>
            </a:r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47B955-CB3B-B0B9-6CD2-CD63CFA0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CC585-F47C-4B51-B255-614CA0E05850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75928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0FE08-718A-9A0A-E720-0748BEE26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5400">
                <a:cs typeface="Arial"/>
              </a:rPr>
              <a:t>Organisering</a:t>
            </a:r>
            <a:endParaRPr lang="en-US" sz="5400" b="0">
              <a:solidFill>
                <a:srgbClr val="000000"/>
              </a:solidFill>
              <a:cs typeface="Arial"/>
            </a:endParaRPr>
          </a:p>
          <a:p>
            <a:endParaRPr lang="en-US">
              <a:cs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EA5734-B691-C206-6C21-652E25DEED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489" y="1710838"/>
            <a:ext cx="5993093" cy="470215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endParaRPr lang="da-DK" sz="2400"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da-DK" sz="2400">
                <a:cs typeface="Arial"/>
              </a:rPr>
              <a:t>11 terapeuter som varetager holdtræning på skærm fordelt på tre distrikter </a:t>
            </a:r>
            <a:endParaRPr lang="en-US" sz="2400"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da-DK" sz="2400">
                <a:cs typeface="Arial"/>
              </a:rPr>
              <a:t>Som udgangspunkt varetager man træningen for borgerne i sit eget distrikt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endParaRPr lang="da-DK" sz="2400">
              <a:cs typeface="Arial"/>
            </a:endParaRPr>
          </a:p>
          <a:p>
            <a:pPr marL="0" indent="0">
              <a:buNone/>
            </a:pPr>
            <a:r>
              <a:rPr lang="da-DK" sz="2400"/>
              <a:t>Ved selve træningen </a:t>
            </a:r>
          </a:p>
          <a:p>
            <a:pPr marL="0" indent="0">
              <a:buNone/>
            </a:pPr>
            <a:r>
              <a:rPr lang="da-DK" sz="2400"/>
              <a:t>To terapeuter </a:t>
            </a:r>
          </a:p>
          <a:p>
            <a:pPr marL="0" indent="0">
              <a:buNone/>
            </a:pPr>
            <a:r>
              <a:rPr lang="da-DK" sz="2400"/>
              <a:t>  En til selve træningen </a:t>
            </a:r>
          </a:p>
          <a:p>
            <a:pPr marL="0" indent="0">
              <a:buNone/>
            </a:pPr>
            <a:r>
              <a:rPr lang="da-DK" sz="2400"/>
              <a:t>       En til support                                                                                                        </a:t>
            </a:r>
            <a:endParaRPr lang="da-DK" sz="2400"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endParaRPr lang="da-DK" sz="2400"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endParaRPr lang="en-US" sz="2400">
              <a:cs typeface="Arial"/>
            </a:endParaRPr>
          </a:p>
          <a:p>
            <a:endParaRPr lang="en-US">
              <a:cs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D6CD4E-6506-23F9-3CEB-E05EE4AD5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D6DFE-51CA-418D-8FCC-0899EA6F81E7}" type="slidenum">
              <a:rPr lang="da-DK" smtClean="0"/>
              <a:pPr/>
              <a:t>3</a:t>
            </a:fld>
            <a:endParaRPr lang="da-DK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EB1032-1CA4-5BE2-F033-50A6E2924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260" y="19538"/>
            <a:ext cx="5464326" cy="67798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8D238EF-A794-49B7-FE48-5CA8E325C68D}"/>
              </a:ext>
            </a:extLst>
          </p:cNvPr>
          <p:cNvSpPr txBox="1"/>
          <p:nvPr/>
        </p:nvSpPr>
        <p:spPr>
          <a:xfrm>
            <a:off x="6410537" y="1112891"/>
            <a:ext cx="225044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cs typeface="Arial"/>
              </a:rPr>
              <a:t>6 </a:t>
            </a:r>
            <a:r>
              <a:rPr lang="da-DK">
                <a:cs typeface="Arial"/>
              </a:rPr>
              <a:t>terapeuter i nord</a:t>
            </a:r>
            <a:endParaRPr lang="en-US">
              <a:solidFill>
                <a:srgbClr val="000000"/>
              </a:solidFill>
              <a:cs typeface="Arial"/>
            </a:endParaRPr>
          </a:p>
          <a:p>
            <a:pPr algn="l"/>
            <a:endParaRPr lang="en-US"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DDBCE4-27B8-0020-5BF8-1FB947DEE013}"/>
              </a:ext>
            </a:extLst>
          </p:cNvPr>
          <p:cNvSpPr txBox="1"/>
          <p:nvPr/>
        </p:nvSpPr>
        <p:spPr>
          <a:xfrm>
            <a:off x="9792293" y="3411223"/>
            <a:ext cx="268458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a-DK">
                <a:cs typeface="Arial"/>
              </a:rPr>
              <a:t>2 terapeuter i midt</a:t>
            </a:r>
            <a:endParaRPr lang="en-US">
              <a:solidFill>
                <a:srgbClr val="000000"/>
              </a:solidFill>
              <a:cs typeface="Arial"/>
            </a:endParaRPr>
          </a:p>
          <a:p>
            <a:pPr algn="l"/>
            <a:endParaRPr lang="en-US"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E9F4C6-E64E-F720-59DC-17DBDB8C73BD}"/>
              </a:ext>
            </a:extLst>
          </p:cNvPr>
          <p:cNvSpPr txBox="1"/>
          <p:nvPr/>
        </p:nvSpPr>
        <p:spPr>
          <a:xfrm>
            <a:off x="6167908" y="4860593"/>
            <a:ext cx="274319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a-DK">
                <a:cs typeface="Arial"/>
              </a:rPr>
              <a:t>3 terapeuter i syd</a:t>
            </a:r>
            <a:endParaRPr lang="en-US">
              <a:solidFill>
                <a:srgbClr val="000000"/>
              </a:solidFill>
              <a:cs typeface="Arial"/>
            </a:endParaRPr>
          </a:p>
          <a:p>
            <a:pPr algn="l"/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2779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13C475-FECC-EDD0-438F-9286BC6BF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831" y="547008"/>
            <a:ext cx="10149165" cy="530678"/>
          </a:xfrm>
        </p:spPr>
        <p:txBody>
          <a:bodyPr/>
          <a:lstStyle/>
          <a:p>
            <a:r>
              <a:rPr lang="da-DK"/>
              <a:t>Kriterier </a:t>
            </a:r>
            <a:br>
              <a:rPr lang="da-DK"/>
            </a:br>
            <a:endParaRPr lang="da-DK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1C3B64EE-9234-555C-7381-93D065AFF0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6D6DFE-51CA-418D-8FCC-0899EA6F81E7}" type="slidenum">
              <a:rPr lang="da-DK" smtClean="0"/>
              <a:pPr/>
              <a:t>4</a:t>
            </a:fld>
            <a:endParaRPr lang="da-DK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B758BE4E-AB69-1F33-C3FF-25A570564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06" y="955221"/>
            <a:ext cx="11397343" cy="544371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/>
              <a:t>Borger der:</a:t>
            </a:r>
          </a:p>
          <a:p>
            <a:r>
              <a:rPr lang="da-DK"/>
              <a:t>- </a:t>
            </a:r>
            <a:r>
              <a:rPr lang="da-DK">
                <a:solidFill>
                  <a:srgbClr val="22123A"/>
                </a:solidFill>
                <a:cs typeface="Arial"/>
              </a:rPr>
              <a:t>V</a:t>
            </a:r>
            <a:r>
              <a:rPr lang="da-DK"/>
              <a:t>urderes til at være kandidat til</a:t>
            </a:r>
            <a:r>
              <a:rPr lang="da-DK">
                <a:solidFill>
                  <a:srgbClr val="FF0000"/>
                </a:solidFill>
              </a:rPr>
              <a:t> </a:t>
            </a:r>
            <a:r>
              <a:rPr lang="da-DK"/>
              <a:t>holdtræningen på skærm</a:t>
            </a:r>
          </a:p>
          <a:p>
            <a:r>
              <a:rPr lang="da-DK"/>
              <a:t>- ikke kan komme til fysisk træning i folkehusene(lokal centret)</a:t>
            </a:r>
          </a:p>
          <a:p>
            <a:r>
              <a:rPr lang="da-DK"/>
              <a:t>- har moderat eller betydeligt nedsat fysisk eller psykisk funktionsevne</a:t>
            </a:r>
          </a:p>
          <a:p>
            <a:r>
              <a:rPr lang="da-DK"/>
              <a:t>- har sociale problemer </a:t>
            </a:r>
          </a:p>
          <a:p>
            <a:pPr fontAlgn="base"/>
            <a:r>
              <a:rPr lang="da-DK"/>
              <a:t>- er i risiko for at miste yderligere funktionsevne </a:t>
            </a:r>
          </a:p>
          <a:p>
            <a:pPr fontAlgn="base"/>
            <a:r>
              <a:rPr lang="da-DK"/>
              <a:t>- Ikke kan vedligeholde funktionsevne efter genoptræningsforløb</a:t>
            </a:r>
          </a:p>
          <a:p>
            <a:r>
              <a:rPr lang="da-DK"/>
              <a:t>- har et forløb under ældreloven.</a:t>
            </a:r>
          </a:p>
          <a:p>
            <a:pPr marL="342900" indent="-342900">
              <a:buFontTx/>
              <a:buChar char="-"/>
            </a:pPr>
            <a:endParaRPr lang="da-DK"/>
          </a:p>
          <a:p>
            <a:r>
              <a:rPr lang="da-DK"/>
              <a:t>Kapacitet 180 borger pr. år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A7E948C-A92C-034F-2BC4-8BC24EC84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316" y="3951371"/>
            <a:ext cx="5909356" cy="3696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212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57405E-BCC8-9A93-9A1B-E5C919286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895" y="197806"/>
            <a:ext cx="10621155" cy="1325563"/>
          </a:xfrm>
        </p:spPr>
        <p:txBody>
          <a:bodyPr/>
          <a:lstStyle/>
          <a:p>
            <a:br>
              <a:rPr lang="da-DK"/>
            </a:br>
            <a:r>
              <a:rPr lang="da-DK"/>
              <a:t>Udlån, levering og opsætning</a:t>
            </a:r>
            <a:br>
              <a:rPr lang="da-DK"/>
            </a:br>
            <a:endParaRPr lang="da-DK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1EC6AB8F-4DDA-C45E-2599-96136D7A9E9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6D6DFE-51CA-418D-8FCC-0899EA6F81E7}" type="slidenum">
              <a:rPr lang="da-DK" smtClean="0"/>
              <a:pPr/>
              <a:t>5</a:t>
            </a:fld>
            <a:endParaRPr lang="da-DK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54E3B67C-BAAD-81E3-B423-45BB0C3D0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236" y="2076426"/>
            <a:ext cx="10956471" cy="451913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>
                <a:cs typeface="Arial"/>
              </a:rPr>
              <a:t>På den tablet vi udlåner er der kun </a:t>
            </a:r>
            <a:r>
              <a:rPr lang="da-DK"/>
              <a:t>installeret </a:t>
            </a:r>
            <a:r>
              <a:rPr lang="da-DK">
                <a:cs typeface="Arial"/>
              </a:rPr>
              <a:t>VitaComm </a:t>
            </a:r>
          </a:p>
          <a:p>
            <a:endParaRPr lang="da-DK">
              <a:cs typeface="Arial"/>
            </a:endParaRPr>
          </a:p>
          <a:p>
            <a:r>
              <a:rPr lang="da-DK">
                <a:cs typeface="Arial"/>
              </a:rPr>
              <a:t>Terapeut : opretter brugernavn og adgangskoder </a:t>
            </a:r>
          </a:p>
          <a:p>
            <a:r>
              <a:rPr lang="da-DK">
                <a:cs typeface="Arial"/>
              </a:rPr>
              <a:t>	      og bestiller levering af tablet og tabletholder.</a:t>
            </a:r>
          </a:p>
          <a:p>
            <a:endParaRPr lang="da-DK">
              <a:cs typeface="Arial"/>
            </a:endParaRPr>
          </a:p>
          <a:p>
            <a:r>
              <a:rPr lang="da-DK">
                <a:cs typeface="Arial"/>
              </a:rPr>
              <a:t>Hjælpemiddelservice leverer tablet ved borger</a:t>
            </a:r>
          </a:p>
          <a:p>
            <a:endParaRPr lang="da-DK">
              <a:cs typeface="Arial"/>
            </a:endParaRPr>
          </a:p>
          <a:p>
            <a:r>
              <a:rPr lang="da-DK">
                <a:cs typeface="Arial"/>
              </a:rPr>
              <a:t>Herefter aftaler terapeuterne hjemmebesøg.</a:t>
            </a:r>
            <a:endParaRPr lang="da-DK"/>
          </a:p>
          <a:p>
            <a:endParaRPr lang="da-DK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8159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7F6CEE-51F8-4447-794F-EB4515524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557" y="-88831"/>
            <a:ext cx="11264414" cy="1337967"/>
          </a:xfrm>
        </p:spPr>
        <p:txBody>
          <a:bodyPr/>
          <a:lstStyle/>
          <a:p>
            <a:r>
              <a:rPr lang="da-DK"/>
              <a:t>Hjemmebesøg </a:t>
            </a: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78A6F323-3A66-45EA-9F9D-413585A40A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6D6DFE-51CA-418D-8FCC-0899EA6F81E7}" type="slidenum">
              <a:rPr lang="da-DK" smtClean="0"/>
              <a:pPr/>
              <a:t>6</a:t>
            </a:fld>
            <a:endParaRPr lang="da-DK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4016030-E3DE-9B21-CC34-9007FFE3B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557" y="938893"/>
            <a:ext cx="10209617" cy="5919107"/>
          </a:xfrm>
        </p:spPr>
        <p:txBody>
          <a:bodyPr vert="horz" lIns="91440" tIns="45720" rIns="91440" bIns="45720" rtlCol="0" anchor="t">
            <a:normAutofit fontScale="40000" lnSpcReduction="20000"/>
          </a:bodyPr>
          <a:lstStyle/>
          <a:p>
            <a:r>
              <a:rPr lang="da-DK" sz="5600"/>
              <a:t>	Lav test og sæt mål for træningen</a:t>
            </a:r>
          </a:p>
          <a:p>
            <a:pPr lvl="0"/>
            <a:endParaRPr lang="da-DK" sz="5600"/>
          </a:p>
          <a:p>
            <a:pPr lvl="0"/>
            <a:r>
              <a:rPr lang="da-DK" sz="5600"/>
              <a:t> 	Find plads til en sikker trænestation </a:t>
            </a:r>
          </a:p>
          <a:p>
            <a:endParaRPr lang="da-DK" sz="5600"/>
          </a:p>
          <a:p>
            <a:pPr lvl="0"/>
            <a:r>
              <a:rPr lang="da-DK" sz="5600" b="1"/>
              <a:t>Tale med borger om:</a:t>
            </a:r>
          </a:p>
          <a:p>
            <a:r>
              <a:rPr lang="da-DK" sz="5600"/>
              <a:t>	- Sikkerhed </a:t>
            </a:r>
            <a:endParaRPr lang="da-DK" sz="5600">
              <a:solidFill>
                <a:srgbClr val="22123A"/>
              </a:solidFill>
              <a:cs typeface="Arial"/>
            </a:endParaRPr>
          </a:p>
          <a:p>
            <a:r>
              <a:rPr lang="da-DK" sz="5600">
                <a:solidFill>
                  <a:srgbClr val="22123A"/>
                </a:solidFill>
                <a:cs typeface="Arial"/>
              </a:rPr>
              <a:t>	</a:t>
            </a:r>
            <a:r>
              <a:rPr lang="da-DK" sz="5600"/>
              <a:t>- Gennemgå listen med opmærksomhedspunkter</a:t>
            </a:r>
          </a:p>
          <a:p>
            <a:r>
              <a:rPr lang="da-DK" sz="5600"/>
              <a:t> </a:t>
            </a:r>
          </a:p>
          <a:p>
            <a:r>
              <a:rPr lang="da-DK" sz="5600">
                <a:solidFill>
                  <a:srgbClr val="FF0000"/>
                </a:solidFill>
                <a:cs typeface="Arial"/>
              </a:rPr>
              <a:t> </a:t>
            </a:r>
            <a:r>
              <a:rPr lang="da-DK" sz="5600" b="1"/>
              <a:t>Lav testopkald :</a:t>
            </a:r>
          </a:p>
          <a:p>
            <a:r>
              <a:rPr lang="da-DK" sz="5600"/>
              <a:t>	- Vis hvordan et opkald besvares</a:t>
            </a:r>
          </a:p>
          <a:p>
            <a:r>
              <a:rPr lang="da-DK" sz="5600"/>
              <a:t>	- Vis hvordan træningen ser ud på skærmen</a:t>
            </a:r>
          </a:p>
          <a:p>
            <a:r>
              <a:rPr lang="da-DK" sz="5600"/>
              <a:t>	- Vis borger hvad man kan se og høre (fra deres hjem), når vi træner</a:t>
            </a:r>
          </a:p>
          <a:p>
            <a:endParaRPr lang="da-DK" sz="5600"/>
          </a:p>
          <a:p>
            <a:r>
              <a:rPr lang="da-DK" sz="5600"/>
              <a:t>Udlever pjece og træningselastikker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9E10B7B6-8A90-1340-ED71-5CCAEE7A7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0636" y="-2126"/>
            <a:ext cx="3849335" cy="3864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352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A1CE7C-C624-CD89-8FF9-9C58C9141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009" y="65314"/>
            <a:ext cx="9387165" cy="873579"/>
          </a:xfrm>
        </p:spPr>
        <p:txBody>
          <a:bodyPr/>
          <a:lstStyle/>
          <a:p>
            <a:r>
              <a:rPr lang="da-DK"/>
              <a:t>Test og mål </a:t>
            </a: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9056D480-92C7-F475-6026-B7571D2182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6D6DFE-51CA-418D-8FCC-0899EA6F81E7}" type="slidenum">
              <a:rPr lang="da-DK" smtClean="0"/>
              <a:pPr/>
              <a:t>7</a:t>
            </a:fld>
            <a:endParaRPr lang="da-DK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261D623D-778E-A39D-99E1-10A90F207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004207"/>
            <a:ext cx="11072627" cy="5773912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da-DK" sz="2600" b="1"/>
              <a:t>VODAS 2.0 + andre relevante test.</a:t>
            </a:r>
          </a:p>
          <a:p>
            <a:endParaRPr lang="da-DK" sz="2600" b="1"/>
          </a:p>
          <a:p>
            <a:r>
              <a:rPr lang="da-DK" sz="2600"/>
              <a:t>Ved første besøg formuleres individuelle mål sammen med borgeren, ud fra deres ønsker.</a:t>
            </a:r>
          </a:p>
          <a:p>
            <a:endParaRPr lang="da-DK" sz="2600"/>
          </a:p>
          <a:p>
            <a:r>
              <a:rPr lang="da-DK" sz="2600"/>
              <a:t>Målet scores desuden med VAS 1 – 10 ( COPM inspireret interview):  </a:t>
            </a:r>
          </a:p>
          <a:p>
            <a:pPr marL="342900" indent="-342900">
              <a:buFontTx/>
              <a:buChar char="-"/>
            </a:pPr>
            <a:r>
              <a:rPr lang="da-DK" sz="2600" i="1"/>
              <a:t>Hvor betydningsfuldt er dette mål for dig?</a:t>
            </a:r>
            <a:r>
              <a:rPr lang="da-DK" sz="2600"/>
              <a:t> </a:t>
            </a:r>
            <a:endParaRPr lang="da-DK" sz="2600">
              <a:cs typeface="Arial"/>
            </a:endParaRPr>
          </a:p>
          <a:p>
            <a:pPr marL="342900" indent="-342900">
              <a:buFontTx/>
              <a:buChar char="-"/>
            </a:pPr>
            <a:r>
              <a:rPr lang="da-DK" sz="2600" i="1"/>
              <a:t>Hvordan vurderer du din udførsel i dag?</a:t>
            </a:r>
            <a:r>
              <a:rPr lang="da-DK" sz="2600"/>
              <a:t> </a:t>
            </a:r>
            <a:endParaRPr lang="da-DK" sz="2600">
              <a:cs typeface="Arial"/>
            </a:endParaRPr>
          </a:p>
          <a:p>
            <a:pPr marL="342900" indent="-342900">
              <a:buFontTx/>
              <a:buChar char="-"/>
            </a:pPr>
            <a:r>
              <a:rPr lang="da-DK" sz="2600" i="1"/>
              <a:t>Hvor tilfreds er du med dette?</a:t>
            </a:r>
            <a:r>
              <a:rPr lang="da-DK" sz="2600"/>
              <a:t> </a:t>
            </a:r>
            <a:endParaRPr lang="da-DK" sz="2600">
              <a:cs typeface="Arial"/>
            </a:endParaRPr>
          </a:p>
          <a:p>
            <a:br>
              <a:rPr lang="da-DK" sz="2600"/>
            </a:br>
            <a:r>
              <a:rPr lang="da-DK" sz="2600" b="1"/>
              <a:t> </a:t>
            </a:r>
          </a:p>
          <a:p>
            <a:r>
              <a:rPr lang="da-DK" sz="2600"/>
              <a:t>Ved afsluttende besøg, samme test og spørgsmål. </a:t>
            </a:r>
          </a:p>
          <a:p>
            <a:endParaRPr lang="da-DK" sz="2600"/>
          </a:p>
          <a:p>
            <a:r>
              <a:rPr lang="da-DK" sz="2600"/>
              <a:t>Mål skrives i borgers pjece</a:t>
            </a:r>
          </a:p>
          <a:p>
            <a:pPr marL="342900" indent="-342900">
              <a:buFontTx/>
              <a:buChar char="-"/>
            </a:pPr>
            <a:endParaRPr lang="da-DK"/>
          </a:p>
          <a:p>
            <a:pPr marL="342900" indent="-342900">
              <a:buFontTx/>
              <a:buChar char="-"/>
            </a:pPr>
            <a:endParaRPr lang="da-DK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CD791A4-471E-30BB-E139-73A3535B6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962" y="3429000"/>
            <a:ext cx="3193831" cy="319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489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FA754F-5EE4-5A58-9F12-1C660346A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2" y="91670"/>
            <a:ext cx="10209617" cy="1325563"/>
          </a:xfrm>
        </p:spPr>
        <p:txBody>
          <a:bodyPr/>
          <a:lstStyle/>
          <a:p>
            <a:r>
              <a:rPr lang="da-DK"/>
              <a:t>Opsætning af træningsstation</a:t>
            </a: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33051CEE-4B0E-65CB-8657-894ECC563A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6D6DFE-51CA-418D-8FCC-0899EA6F81E7}" type="slidenum">
              <a:rPr lang="da-DK" smtClean="0"/>
              <a:pPr/>
              <a:t>8</a:t>
            </a:fld>
            <a:endParaRPr lang="da-DK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AA6FB96-89C3-5411-6FB1-898D4D5DA2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538" y="1417233"/>
            <a:ext cx="11305283" cy="517134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Tx/>
              <a:buChar char="-"/>
            </a:pPr>
            <a:r>
              <a:rPr lang="da-DK"/>
              <a:t>Der skal være plads til at bevæge sig og noget sikkert at holde ved.</a:t>
            </a:r>
          </a:p>
          <a:p>
            <a:r>
              <a:rPr lang="da-DK"/>
              <a:t>    </a:t>
            </a:r>
          </a:p>
          <a:p>
            <a:pPr marL="342900" indent="-342900">
              <a:buFontTx/>
              <a:buChar char="-"/>
            </a:pPr>
            <a:r>
              <a:rPr lang="da-DK"/>
              <a:t>Tablet skal står i holder og være sat til </a:t>
            </a:r>
            <a:r>
              <a:rPr lang="da-DK">
                <a:solidFill>
                  <a:srgbClr val="22123A"/>
                </a:solidFill>
              </a:rPr>
              <a:t>strøm. </a:t>
            </a:r>
          </a:p>
          <a:p>
            <a:endParaRPr lang="da-DK">
              <a:solidFill>
                <a:srgbClr val="22123A"/>
              </a:solidFill>
              <a:cs typeface="Arial"/>
            </a:endParaRPr>
          </a:p>
          <a:p>
            <a:pPr marL="342900" indent="-342900">
              <a:buFontTx/>
              <a:buChar char="-"/>
            </a:pPr>
            <a:r>
              <a:rPr lang="da-DK"/>
              <a:t>Vise borger hvordan man justerer tablet </a:t>
            </a:r>
          </a:p>
          <a:p>
            <a:r>
              <a:rPr lang="da-DK"/>
              <a:t>    ift. at kunne se dele/hele kroppen under træningen.</a:t>
            </a:r>
          </a:p>
          <a:p>
            <a:endParaRPr lang="da-DK">
              <a:cs typeface="Arial"/>
            </a:endParaRPr>
          </a:p>
          <a:p>
            <a:r>
              <a:rPr lang="da-DK"/>
              <a:t>- Tjek hvor elastikker nemt og sikkert sættes fast, afprøv nogle af øvelserne.</a:t>
            </a:r>
          </a:p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8968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EBCC39-ED99-A31F-071E-8B4C97E83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788" y="112221"/>
            <a:ext cx="10025793" cy="1325563"/>
          </a:xfrm>
        </p:spPr>
        <p:txBody>
          <a:bodyPr/>
          <a:lstStyle/>
          <a:p>
            <a:r>
              <a:rPr lang="da-DK"/>
              <a:t>Sikkerhed</a:t>
            </a: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AB80751E-2BD0-4D22-4915-C905796F0A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6D6DFE-51CA-418D-8FCC-0899EA6F81E7}" type="slidenum">
              <a:rPr lang="da-DK" smtClean="0"/>
              <a:pPr/>
              <a:t>9</a:t>
            </a:fld>
            <a:endParaRPr lang="da-DK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2040AE4-79D0-DC14-4F63-006CCBAA2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170" y="1543050"/>
            <a:ext cx="10997855" cy="487731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/>
              <a:t>Vi har instrukser for:</a:t>
            </a:r>
          </a:p>
          <a:p>
            <a:r>
              <a:rPr lang="da-DK"/>
              <a:t>-Hvis borger ikke besvarer opkaldet til træning </a:t>
            </a:r>
            <a:endParaRPr lang="da-DK" sz="1200"/>
          </a:p>
          <a:p>
            <a:r>
              <a:rPr lang="da-DK"/>
              <a:t>-Hvis borger bliver dårlig under træningen</a:t>
            </a:r>
          </a:p>
          <a:p>
            <a:endParaRPr lang="da-DK"/>
          </a:p>
          <a:p>
            <a:r>
              <a:rPr lang="da-DK"/>
              <a:t>Vi har en liste med kontaktoplysninger</a:t>
            </a:r>
          </a:p>
          <a:p>
            <a:r>
              <a:rPr lang="da-DK"/>
              <a:t>Vi har kendskab til om borger har nødkald i tilfælde af fald.</a:t>
            </a:r>
          </a:p>
          <a:p>
            <a:endParaRPr lang="da-DK"/>
          </a:p>
          <a:p>
            <a:r>
              <a:rPr lang="da-DK" i="1"/>
              <a:t>Vigtigt med plan for debriefing af personalet.</a:t>
            </a:r>
          </a:p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18171926"/>
      </p:ext>
    </p:extLst>
  </p:cSld>
  <p:clrMapOvr>
    <a:masterClrMapping/>
  </p:clrMapOvr>
</p:sld>
</file>

<file path=ppt/theme/theme1.xml><?xml version="1.0" encoding="utf-8"?>
<a:theme xmlns:a="http://schemas.openxmlformats.org/drawingml/2006/main" name="MSO Primær">
  <a:themeElements>
    <a:clrScheme name="Sundhed og Omsorg">
      <a:dk1>
        <a:srgbClr val="22123A"/>
      </a:dk1>
      <a:lt1>
        <a:srgbClr val="FFFFFF"/>
      </a:lt1>
      <a:dk2>
        <a:srgbClr val="000000"/>
      </a:dk2>
      <a:lt2>
        <a:srgbClr val="F8F2EF"/>
      </a:lt2>
      <a:accent1>
        <a:srgbClr val="22123A"/>
      </a:accent1>
      <a:accent2>
        <a:srgbClr val="FA6A6D"/>
      </a:accent2>
      <a:accent3>
        <a:srgbClr val="FECC5B"/>
      </a:accent3>
      <a:accent4>
        <a:srgbClr val="7CC2ED"/>
      </a:accent4>
      <a:accent5>
        <a:srgbClr val="E4BDE2"/>
      </a:accent5>
      <a:accent6>
        <a:srgbClr val="68BD9D"/>
      </a:accent6>
      <a:hlink>
        <a:srgbClr val="1C82D6"/>
      </a:hlink>
      <a:folHlink>
        <a:srgbClr val="7800C6"/>
      </a:folHlink>
    </a:clrScheme>
    <a:fontScheme name="Brugerdefineret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sentation2" id="{5C8DA3DF-B994-48AA-AC12-02DB5CF93BA0}" vid="{480B93B6-1B8C-44E1-AB62-724C0062AD32}"/>
    </a:ext>
  </a:extLst>
</a:theme>
</file>

<file path=ppt/theme/theme2.xml><?xml version="1.0" encoding="utf-8"?>
<a:theme xmlns:a="http://schemas.openxmlformats.org/drawingml/2006/main" name="MSO Sekundær">
  <a:themeElements>
    <a:clrScheme name="MSO farver">
      <a:dk1>
        <a:srgbClr val="22123A"/>
      </a:dk1>
      <a:lt1>
        <a:srgbClr val="FFFFFF"/>
      </a:lt1>
      <a:dk2>
        <a:srgbClr val="000000"/>
      </a:dk2>
      <a:lt2>
        <a:srgbClr val="F8F2EF"/>
      </a:lt2>
      <a:accent1>
        <a:srgbClr val="7CC2ED"/>
      </a:accent1>
      <a:accent2>
        <a:srgbClr val="FA6A6D"/>
      </a:accent2>
      <a:accent3>
        <a:srgbClr val="7800C6"/>
      </a:accent3>
      <a:accent4>
        <a:srgbClr val="FECC5B"/>
      </a:accent4>
      <a:accent5>
        <a:srgbClr val="E4BDE2"/>
      </a:accent5>
      <a:accent6>
        <a:srgbClr val="4FC695"/>
      </a:accent6>
      <a:hlink>
        <a:srgbClr val="1C82D6"/>
      </a:hlink>
      <a:folHlink>
        <a:srgbClr val="7800C6"/>
      </a:folHlink>
    </a:clrScheme>
    <a:fontScheme name="Brugerdefineret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sentation2" id="{5C8DA3DF-B994-48AA-AC12-02DB5CF93BA0}" vid="{0897369D-9C0B-439A-99A3-3D21AF325CFF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24B8291D849F4459D7AB60B6E79C880" ma:contentTypeVersion="21" ma:contentTypeDescription="Opret et nyt dokument." ma:contentTypeScope="" ma:versionID="1e6f287ca56e6fb1d2542a763e1eaedd">
  <xsd:schema xmlns:xsd="http://www.w3.org/2001/XMLSchema" xmlns:xs="http://www.w3.org/2001/XMLSchema" xmlns:p="http://schemas.microsoft.com/office/2006/metadata/properties" xmlns:ns2="a408f06c-1694-489f-9cdc-5efa500d75a8" xmlns:ns3="31f27a57-5daa-4240-845d-578cc8bddeed" targetNamespace="http://schemas.microsoft.com/office/2006/metadata/properties" ma:root="true" ma:fieldsID="14cc9e569eca3fdb012d09b9376464f1" ns2:_="" ns3:_="">
    <xsd:import namespace="a408f06c-1694-489f-9cdc-5efa500d75a8"/>
    <xsd:import namespace="31f27a57-5daa-4240-845d-578cc8bdde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Tilf_x00f8_jet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08f06c-1694-489f-9cdc-5efa500d75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hidden="true" ma:internalName="MediaServiceAutoTags" ma:readOnly="true">
      <xsd:simpleType>
        <xsd:restriction base="dms:Text"/>
      </xsd:simpleType>
    </xsd:element>
    <xsd:element name="MediaServiceOCR" ma:index="12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hidden="true" ma:internalName="MediaServiceKeyPoints" ma:readOnly="true">
      <xsd:simpleType>
        <xsd:restriction base="dms:Note"/>
      </xsd:simpleType>
    </xsd:element>
    <xsd:element name="MediaServiceLocation" ma:index="19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ledmærker" ma:readOnly="false" ma:fieldId="{5cf76f15-5ced-4ddc-b409-7134ff3c332f}" ma:taxonomyMulti="true" ma:sspId="3fe80aff-8094-4148-a725-0517f31fcd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ilf_x00f8_jet" ma:index="24" nillable="true" ma:displayName="Tilføjet" ma:default="[today]" ma:format="DateTime" ma:internalName="Tilf_x00f8_jet">
      <xsd:simpleType>
        <xsd:restriction base="dms:DateTim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f27a57-5daa-4240-845d-578cc8bddee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Delt med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lt med detaljer" ma:hidden="true" ma:internalName="SharedWithDetails" ma:readOnly="true">
      <xsd:simpleType>
        <xsd:restriction base="dms:Note"/>
      </xsd:simpleType>
    </xsd:element>
    <xsd:element name="TaxCatchAll" ma:index="23" nillable="true" ma:displayName="Taxonomy Catch All Column" ma:hidden="true" ma:list="{d6287f68-faaf-4968-931d-1cdc353d12d5}" ma:internalName="TaxCatchAll" ma:showField="CatchAllData" ma:web="31f27a57-5daa-4240-845d-578cc8bdde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Indholdstype"/>
        <xsd:element ref="dc:title" minOccurs="0" maxOccurs="1" ma:index="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408f06c-1694-489f-9cdc-5efa500d75a8">
      <Terms xmlns="http://schemas.microsoft.com/office/infopath/2007/PartnerControls"/>
    </lcf76f155ced4ddcb4097134ff3c332f>
    <TaxCatchAll xmlns="31f27a57-5daa-4240-845d-578cc8bddeed" xsi:nil="true"/>
    <Tilf_x00f8_jet xmlns="a408f06c-1694-489f-9cdc-5efa500d75a8">2026-05-13T08:51:35+00:00</Tilf_x00f8_jet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20AB33B-D463-4916-8688-0E4BCC98ACF0}">
  <ds:schemaRefs>
    <ds:schemaRef ds:uri="31f27a57-5daa-4240-845d-578cc8bddeed"/>
    <ds:schemaRef ds:uri="a408f06c-1694-489f-9cdc-5efa500d75a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C9B243A-80F9-4BE6-B7F8-05C35C7F6401}">
  <ds:schemaRefs>
    <ds:schemaRef ds:uri="31f27a57-5daa-4240-845d-578cc8bddeed"/>
    <ds:schemaRef ds:uri="46bc6c66-3778-45c8-a11b-dbe50ded282a"/>
    <ds:schemaRef ds:uri="91c11f37-851b-4718-8c56-358ee30490e9"/>
    <ds:schemaRef ds:uri="a408f06c-1694-489f-9cdc-5efa500d75a8"/>
    <ds:schemaRef ds:uri="aaaeae39-9cdb-486c-8e56-eba0999ee549"/>
    <ds:schemaRef ds:uri="fee8b672-93f8-4b7b-af72-43ea33f7997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1E87022-E97A-4B18-B600-794C30C26BD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MSO_PowerPoint-skabelon_2026</Template>
  <Application>Microsoft Office PowerPoint</Application>
  <PresentationFormat>Widescreen</PresentationFormat>
  <Slides>19</Slides>
  <Notes>17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MSO Primær</vt:lpstr>
      <vt:lpstr>MSO Sekundær</vt:lpstr>
      <vt:lpstr>Holdtræning på skærm Vedligeholdende træning              VitaComm</vt:lpstr>
      <vt:lpstr>Introduktion  </vt:lpstr>
      <vt:lpstr>Organisering </vt:lpstr>
      <vt:lpstr>Kriterier  </vt:lpstr>
      <vt:lpstr> Udlån, levering og opsætning </vt:lpstr>
      <vt:lpstr>Hjemmebesøg </vt:lpstr>
      <vt:lpstr>Test og mål </vt:lpstr>
      <vt:lpstr>Opsætning af træningsstation</vt:lpstr>
      <vt:lpstr>Sikkerhed</vt:lpstr>
      <vt:lpstr> Opmærksomhedspunkter  </vt:lpstr>
      <vt:lpstr>Selve træningen </vt:lpstr>
      <vt:lpstr>Eksempler på træning Århus</vt:lpstr>
      <vt:lpstr>Anden træning</vt:lpstr>
      <vt:lpstr>Resultater fra projektet</vt:lpstr>
      <vt:lpstr>Borgerperspektiv </vt:lpstr>
      <vt:lpstr>Medarbejderperspektiv</vt:lpstr>
      <vt:lpstr>Erfaringer</vt:lpstr>
      <vt:lpstr>Faglighed</vt:lpstr>
      <vt:lpstr>Spørgsmål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Mette Hammer Hartmann</dc:creator>
  <cp:revision>1</cp:revision>
  <dcterms:created xsi:type="dcterms:W3CDTF">2026-05-11T08:07:37Z</dcterms:created>
  <dcterms:modified xsi:type="dcterms:W3CDTF">2026-08-24T09:12:44Z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0x010100224B8291D849F4459D7AB60B6E79C880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lpwstr/>
  </property>
</Properties>
</file>